
<file path=[Content_Types].xml><?xml version="1.0" encoding="utf-8"?>
<Types xmlns="http://schemas.openxmlformats.org/package/2006/content-types">
  <Default Extension="bin" ContentType="image/pn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8" r:id="rId2"/>
    <p:sldId id="262" r:id="rId3"/>
    <p:sldId id="339" r:id="rId4"/>
    <p:sldId id="340" r:id="rId5"/>
    <p:sldId id="341" r:id="rId6"/>
    <p:sldId id="342" r:id="rId7"/>
    <p:sldId id="343" r:id="rId8"/>
    <p:sldId id="344" r:id="rId9"/>
    <p:sldId id="345" r:id="rId10"/>
    <p:sldId id="346" r:id="rId11"/>
    <p:sldId id="347" r:id="rId12"/>
    <p:sldId id="348" r:id="rId13"/>
    <p:sldId id="349" r:id="rId14"/>
    <p:sldId id="350" r:id="rId15"/>
    <p:sldId id="35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tion" id="{70AD9265-05A3-4C68-9BC6-F2EFB4771A30}">
          <p14:sldIdLst>
            <p14:sldId id="338"/>
            <p14:sldId id="262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  <p14:sldId id="35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74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523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bin"/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bin"/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F7925-1C61-4BC1-891D-E77E03D22C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B22AEB-A0A3-4A5F-BB8E-0EAA4B4A0E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83BA40-64C0-427D-86B6-00B4C16C3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4C5C5-7142-4563-870D-0FED40914A1D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CD0E83-4C97-49D9-B184-AD252C932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AD7FFA-7674-4403-9380-C5C025B13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0A39-BF7D-43FE-B332-2109B1F1A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15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5F1F4-8983-4B3F-A3AA-F5D30ECDF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88413-79D4-4B14-8F74-9151CD3889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FDA996-F986-49A5-957F-A647252EF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4C5C5-7142-4563-870D-0FED40914A1D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E2F56-25CC-4F35-8E10-A4A90BF32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0FBBD7-3CB4-4F9C-8AAB-8EF792AC6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0A39-BF7D-43FE-B332-2109B1F1A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814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D5678-D2E5-449A-85A6-BD6835D79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40A498-4862-4102-820A-0F690C1CF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C2CD1-6BF2-4957-9F4D-6B6037963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4C5C5-7142-4563-870D-0FED40914A1D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333EC5-46A3-4622-8C87-AD6E3CE75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5558C-5AE2-45AD-A3FF-CA9606C00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0A39-BF7D-43FE-B332-2109B1F1A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20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BA0FB-3C30-43DC-B983-AA9847958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48C3A-0D18-495A-930E-E9DBE9B1FD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60C841-43E2-4BCE-85B5-5197AD5A51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8B9748-A82A-4C93-A691-500DEEEBA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4C5C5-7142-4563-870D-0FED40914A1D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D0176D-322E-45F7-AEB7-54509D0ED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043AC-8602-4C71-9D8A-C94F3E8EE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0A39-BF7D-43FE-B332-2109B1F1A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426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EE08F-EE0C-400F-9346-C9547227E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7A321D-36D3-4B5E-BADC-C11EBBCB1E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0CE2D8-4BF4-40D4-96B7-3F114F675D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92E099-A6A8-4A7F-8F22-5A87789A29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6EEA73-E24D-482C-8050-084B7E3AEB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10A97E-9FB8-4CC4-A6A7-55ED6A580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4C5C5-7142-4563-870D-0FED40914A1D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5D3B97-0670-4CDA-964C-5FD672664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699D0E-202C-4836-82B0-DE8B6A0F0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0A39-BF7D-43FE-B332-2109B1F1A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347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6D199-1F0E-4B1F-A33D-AAD434210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80475E-ABFE-4451-A346-0C3408D80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4C5C5-7142-4563-870D-0FED40914A1D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332D64-B411-400D-824D-0DCE07FB6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B79830-99B5-4AEB-AE99-FC62D7D3A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0A39-BF7D-43FE-B332-2109B1F1A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56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D04501-359E-49B0-AFBF-9510163BB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4C5C5-7142-4563-870D-0FED40914A1D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5C12D6-1B8E-44F6-B4E0-D4393F123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D53619-19F9-4C7E-BC02-B2C06B2DB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0A39-BF7D-43FE-B332-2109B1F1A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413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2666D-DBD6-452D-9DA1-36D74EC63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88DE21-92DB-4865-9E28-5955A7B23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692C4B-C10A-4398-9DBC-092BADEDB3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F9E71C-3706-4FDB-8E6C-10266181A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4C5C5-7142-4563-870D-0FED40914A1D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A4EAC0-1BF2-4A97-B9E7-906094A6C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E2AF-55A3-49F5-90F3-D1BAC86AE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0A39-BF7D-43FE-B332-2109B1F1A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66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47F12-3D6A-410D-A3D2-E25E613E1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440822-0DAD-44D6-9F2E-98C5A2D45A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A966D-033E-4ABD-AAB7-E21E712EB8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E540C1-BBE7-405B-9749-20D20A51C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4C5C5-7142-4563-870D-0FED40914A1D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D463A0-BD65-4529-B2AC-760292396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F413B7-8764-4E6E-898D-04D16B4D8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0A39-BF7D-43FE-B332-2109B1F1A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245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043F4-F381-4E60-92F3-209E1D8B1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23BDFA-2784-4EE4-834E-EF2BF3676C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111769-A370-4F2A-8CCA-BE1CF9102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4C5C5-7142-4563-870D-0FED40914A1D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52B6B-486A-479F-AAE2-675881FB8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4A819-6E7D-4F79-93B3-5834EBCC7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0A39-BF7D-43FE-B332-2109B1F1A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839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BC9790-EF44-45A8-81ED-F8641E8C80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8E03BE-93DB-4B86-AC05-C69F044CD5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70D5B-F7BB-4CFF-8401-8B1EE5795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4C5C5-7142-4563-870D-0FED40914A1D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5B8361-B8A2-4CDA-899B-8D40E77D5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65544B-B861-4E44-9B6E-B32B7CC97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00A39-BF7D-43FE-B332-2109B1F1A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787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0" y="753618"/>
            <a:ext cx="9858375" cy="0"/>
          </a:xfrm>
          <a:prstGeom prst="line">
            <a:avLst/>
          </a:prstGeom>
          <a:ln w="22225">
            <a:solidFill>
              <a:srgbClr val="98C9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70627" y="1168878"/>
            <a:ext cx="11580921" cy="4827976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 b="0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Century Gothic" panose="020B0502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270628" y="778081"/>
            <a:ext cx="11580921" cy="3735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rgbClr val="F7932B"/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Master Page Subtitle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4113" y="260267"/>
            <a:ext cx="1917435" cy="76287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258757"/>
            <a:ext cx="12192000" cy="517000"/>
          </a:xfrm>
          <a:prstGeom prst="rect">
            <a:avLst/>
          </a:prstGeom>
          <a:gradFill flip="none" rotWithShape="1">
            <a:gsLst>
              <a:gs pos="44000">
                <a:srgbClr val="98C93D"/>
              </a:gs>
              <a:gs pos="100000">
                <a:srgbClr val="648725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5400000" flipH="1">
            <a:off x="6073142" y="748018"/>
            <a:ext cx="45719" cy="12192000"/>
          </a:xfrm>
          <a:prstGeom prst="rect">
            <a:avLst/>
          </a:prstGeom>
          <a:gradFill flip="none" rotWithShape="1">
            <a:gsLst>
              <a:gs pos="100000">
                <a:srgbClr val="648725"/>
              </a:gs>
              <a:gs pos="37000">
                <a:srgbClr val="98C93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834"/>
          <a:stretch/>
        </p:blipFill>
        <p:spPr>
          <a:xfrm>
            <a:off x="270627" y="6323378"/>
            <a:ext cx="1703316" cy="4257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8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977DC4-18C7-4A68-8918-D979F70F69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0626" y="134544"/>
            <a:ext cx="9587749" cy="602548"/>
          </a:xfrm>
          <a:prstGeom prst="rect">
            <a:avLst/>
          </a:prstGeom>
        </p:spPr>
        <p:txBody>
          <a:bodyPr/>
          <a:lstStyle>
            <a:lvl1pPr>
              <a:defRPr sz="3300"/>
            </a:lvl1pPr>
          </a:lstStyle>
          <a:p>
            <a:r>
              <a:rPr lang="en-US" dirty="0"/>
              <a:t>Master Page Title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D390063-3279-473E-9C81-A81F139E21B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D17A343-A79E-463A-977A-59F23D319189}" type="datetime1">
              <a:rPr lang="en-US" smtClean="0"/>
              <a:t>6/12/2021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DD2D5C-73ED-4C16-9EE0-B380D143C95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CBE36CA-A7C6-4838-9ACB-C8D30B8F2C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45933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70627" y="1168878"/>
            <a:ext cx="11580921" cy="4827976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 b="0"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Century Gothic" panose="020B0502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270628" y="778081"/>
            <a:ext cx="11580921" cy="3735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rgbClr val="F7932B"/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Master Page Subtitle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4113" y="260267"/>
            <a:ext cx="1917435" cy="76287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258757"/>
            <a:ext cx="12192000" cy="517000"/>
          </a:xfrm>
          <a:prstGeom prst="rect">
            <a:avLst/>
          </a:prstGeom>
          <a:gradFill flip="none" rotWithShape="1">
            <a:gsLst>
              <a:gs pos="44000">
                <a:srgbClr val="98C93D"/>
              </a:gs>
              <a:gs pos="100000">
                <a:srgbClr val="648725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5400000" flipH="1">
            <a:off x="6073142" y="748018"/>
            <a:ext cx="45719" cy="12192000"/>
          </a:xfrm>
          <a:prstGeom prst="rect">
            <a:avLst/>
          </a:prstGeom>
          <a:gradFill flip="none" rotWithShape="1">
            <a:gsLst>
              <a:gs pos="100000">
                <a:srgbClr val="648725"/>
              </a:gs>
              <a:gs pos="37000">
                <a:srgbClr val="98C93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834"/>
          <a:stretch/>
        </p:blipFill>
        <p:spPr>
          <a:xfrm>
            <a:off x="270627" y="6323378"/>
            <a:ext cx="1703316" cy="4257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8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977DC4-18C7-4A68-8918-D979F70F69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0626" y="134544"/>
            <a:ext cx="9587749" cy="602548"/>
          </a:xfrm>
          <a:prstGeom prst="rect">
            <a:avLst/>
          </a:prstGeom>
        </p:spPr>
        <p:txBody>
          <a:bodyPr/>
          <a:lstStyle>
            <a:lvl1pPr>
              <a:defRPr sz="3300"/>
            </a:lvl1pPr>
          </a:lstStyle>
          <a:p>
            <a:r>
              <a:rPr lang="en-US" dirty="0"/>
              <a:t>Master Page Title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D390063-3279-473E-9C81-A81F139E21B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D17A343-A79E-463A-977A-59F23D319189}" type="datetime1">
              <a:rPr lang="en-US" smtClean="0"/>
              <a:t>6/12/2021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DD2D5C-73ED-4C16-9EE0-B380D143C95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CBE36CA-A7C6-4838-9ACB-C8D30B8F2C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705805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1"/>
          <p:cNvSpPr>
            <a:spLocks noGrp="1"/>
          </p:cNvSpPr>
          <p:nvPr>
            <p:ph type="ctrTitle" hasCustomPrompt="1"/>
          </p:nvPr>
        </p:nvSpPr>
        <p:spPr>
          <a:xfrm>
            <a:off x="270628" y="285430"/>
            <a:ext cx="9033029" cy="919232"/>
          </a:xfrm>
        </p:spPr>
        <p:txBody>
          <a:bodyPr anchor="b"/>
          <a:lstStyle>
            <a:lvl1pPr algn="l">
              <a:defRPr sz="6000" b="1">
                <a:solidFill>
                  <a:srgbClr val="373838"/>
                </a:solidFill>
              </a:defRPr>
            </a:lvl1pPr>
          </a:lstStyle>
          <a:p>
            <a:r>
              <a:rPr lang="en-US" dirty="0"/>
              <a:t>Master Cover Title</a:t>
            </a:r>
          </a:p>
        </p:txBody>
      </p:sp>
      <p:sp>
        <p:nvSpPr>
          <p:cNvPr id="3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0628" y="1208302"/>
            <a:ext cx="9033029" cy="373510"/>
          </a:xfrm>
        </p:spPr>
        <p:txBody>
          <a:bodyPr>
            <a:noAutofit/>
          </a:bodyPr>
          <a:lstStyle>
            <a:lvl1pPr marL="0" indent="0" algn="l">
              <a:buNone/>
              <a:defRPr sz="3200" b="1">
                <a:solidFill>
                  <a:srgbClr val="98C9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Master Cover Subtitle</a:t>
            </a:r>
          </a:p>
        </p:txBody>
      </p:sp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899" y="218935"/>
            <a:ext cx="2137292" cy="850348"/>
          </a:xfrm>
          <a:prstGeom prst="rect">
            <a:avLst/>
          </a:prstGeom>
        </p:spPr>
      </p:pic>
      <p:sp>
        <p:nvSpPr>
          <p:cNvPr id="42" name="Subtitle 2"/>
          <p:cNvSpPr txBox="1">
            <a:spLocks/>
          </p:cNvSpPr>
          <p:nvPr userDrawn="1"/>
        </p:nvSpPr>
        <p:spPr>
          <a:xfrm>
            <a:off x="270628" y="6319729"/>
            <a:ext cx="4869402" cy="4112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solidFill>
                  <a:srgbClr val="98C93D"/>
                </a:solidFill>
                <a:latin typeface="Garamond" panose="02020404030301010803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373838"/>
                </a:solidFill>
                <a:latin typeface="Garamond" panose="02020404030301010803" pitchFamily="18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373838"/>
                </a:solidFill>
                <a:latin typeface="Garamond" panose="02020404030301010803" pitchFamily="18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373838"/>
                </a:solidFill>
                <a:latin typeface="Garamond" panose="02020404030301010803" pitchFamily="18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373838"/>
                </a:solidFill>
                <a:latin typeface="Garamond" panose="02020404030301010803" pitchFamily="18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b="1" i="0" baseline="0" dirty="0">
                <a:solidFill>
                  <a:schemeClr val="bg1"/>
                </a:solidFill>
                <a:latin typeface="Garamond" panose="02020404030301010803" pitchFamily="18" charset="0"/>
              </a:rPr>
              <a:t>Solutions for Today </a:t>
            </a:r>
            <a:r>
              <a:rPr lang="en-US" sz="1800" b="1" i="0" kern="1200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+mn-ea"/>
                <a:cs typeface="+mn-cs"/>
              </a:rPr>
              <a:t>| </a:t>
            </a:r>
            <a:r>
              <a:rPr lang="en-US" sz="1800" b="1" i="0" baseline="0" dirty="0">
                <a:solidFill>
                  <a:schemeClr val="bg1"/>
                </a:solidFill>
                <a:latin typeface="Garamond" panose="02020404030301010803" pitchFamily="18" charset="0"/>
              </a:rPr>
              <a:t>Options for Tomorrow</a:t>
            </a:r>
          </a:p>
        </p:txBody>
      </p:sp>
      <p:pic>
        <p:nvPicPr>
          <p:cNvPr id="9" name="Picture 2" descr="C:\Documents and Settings\Crandald\Desktop\MtSimon.jpg">
            <a:extLst>
              <a:ext uri="{FF2B5EF4-FFF2-40B4-BE49-F238E27FC236}">
                <a16:creationId xmlns:a16="http://schemas.microsoft.com/office/drawing/2014/main" id="{B986DE85-2F47-4D5A-874C-728F7E90604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/>
          <a:srcRect l="43437" r="24338"/>
          <a:stretch/>
        </p:blipFill>
        <p:spPr bwMode="auto">
          <a:xfrm>
            <a:off x="0" y="2298202"/>
            <a:ext cx="3975360" cy="5287123"/>
          </a:xfrm>
          <a:prstGeom prst="rect">
            <a:avLst/>
          </a:prstGeom>
          <a:noFill/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54AEC89E-D6EC-48D9-9F55-1FF61EC2D00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198" y="2287702"/>
            <a:ext cx="7089755" cy="5317315"/>
          </a:xfrm>
          <a:prstGeom prst="chevron">
            <a:avLst/>
          </a:prstGeom>
          <a:noFill/>
          <a:ln w="317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ACEE747E-15CE-405D-8F97-B8261CE62D0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5" r="13297"/>
          <a:stretch/>
        </p:blipFill>
        <p:spPr bwMode="auto">
          <a:xfrm>
            <a:off x="8168953" y="2287702"/>
            <a:ext cx="4023047" cy="5345315"/>
          </a:xfrm>
          <a:prstGeom prst="rect">
            <a:avLst/>
          </a:prstGeom>
          <a:noFill/>
          <a:ln w="317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3A05948-AB1C-47E8-835A-97FEF92875F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207" y="2287702"/>
            <a:ext cx="4391647" cy="5308125"/>
          </a:xfrm>
          <a:prstGeom prst="chevron">
            <a:avLst/>
          </a:prstGeom>
          <a:noFill/>
          <a:ln w="31750">
            <a:solidFill>
              <a:schemeClr val="bg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73E7500-56D7-4971-8DA5-B2CC0790207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7" b="10024"/>
          <a:stretch/>
        </p:blipFill>
        <p:spPr bwMode="auto">
          <a:xfrm>
            <a:off x="3923870" y="2293571"/>
            <a:ext cx="4682674" cy="5330831"/>
          </a:xfrm>
          <a:prstGeom prst="chevron">
            <a:avLst/>
          </a:prstGeom>
          <a:noFill/>
          <a:ln w="317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650" y="6337699"/>
            <a:ext cx="1431208" cy="348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17" name="Straight Connector 16"/>
          <p:cNvCxnSpPr/>
          <p:nvPr userDrawn="1"/>
        </p:nvCxnSpPr>
        <p:spPr>
          <a:xfrm>
            <a:off x="0" y="2239990"/>
            <a:ext cx="12192000" cy="0"/>
          </a:xfrm>
          <a:prstGeom prst="line">
            <a:avLst/>
          </a:prstGeom>
          <a:ln w="31750">
            <a:solidFill>
              <a:srgbClr val="98C9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3479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9B4C98-2EFF-4661-9138-37285232F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19C611-8B04-4FA7-88EA-7169C4B97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7CA70-8E9A-4537-8C6B-623DF837CA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4C5C5-7142-4563-870D-0FED40914A1D}" type="datetimeFigureOut">
              <a:rPr lang="en-US" smtClean="0"/>
              <a:t>6/12/2021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4E7FF-8566-4907-AA98-2C1BB50C3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BD27DE-0E05-4278-AC88-CC2C296802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00A39-BF7D-43FE-B332-2109B1F1A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354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  <p:sldLayoutId id="2147483674" r:id="rId13"/>
    <p:sldLayoutId id="214748367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0B789A0-A159-494F-B5B2-EE2A8E1B64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580705"/>
            <a:ext cx="10314433" cy="919232"/>
          </a:xfrm>
        </p:spPr>
        <p:txBody>
          <a:bodyPr>
            <a:noAutofit/>
          </a:bodyPr>
          <a:lstStyle/>
          <a:p>
            <a:r>
              <a:rPr lang="en-US" sz="4800" dirty="0"/>
              <a:t>Initial CT - Post Loading Ferrite Cement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D94D667-4499-4826-B237-722F99817AA7}"/>
              </a:ext>
            </a:extLst>
          </p:cNvPr>
          <p:cNvSpPr txBox="1">
            <a:spLocks/>
          </p:cNvSpPr>
          <p:nvPr/>
        </p:nvSpPr>
        <p:spPr>
          <a:xfrm>
            <a:off x="9209314" y="2012392"/>
            <a:ext cx="2982686" cy="18659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solidFill>
                  <a:srgbClr val="98C93D"/>
                </a:solidFill>
                <a:latin typeface="Garamond" panose="02020404030301010803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373838"/>
                </a:solidFill>
                <a:latin typeface="Garamond" panose="02020404030301010803" pitchFamily="18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373838"/>
                </a:solidFill>
                <a:latin typeface="Garamond" panose="02020404030301010803" pitchFamily="18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373838"/>
                </a:solidFill>
                <a:latin typeface="Garamond" panose="02020404030301010803" pitchFamily="18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373838"/>
                </a:solidFill>
                <a:latin typeface="Garamond" panose="02020404030301010803" pitchFamily="18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b="1" dirty="0">
                <a:solidFill>
                  <a:srgbClr val="373838"/>
                </a:solidFill>
                <a:latin typeface="Century Gothic" panose="020B0502020202020204" pitchFamily="34" charset="0"/>
              </a:rPr>
              <a:t>06/12/2021</a:t>
            </a:r>
          </a:p>
        </p:txBody>
      </p:sp>
    </p:spTree>
    <p:extLst>
      <p:ext uri="{BB962C8B-B14F-4D97-AF65-F5344CB8AC3E}">
        <p14:creationId xmlns:p14="http://schemas.microsoft.com/office/powerpoint/2010/main" val="188525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37B01240-BC11-4EDB-BA7E-A8C8E66EC1D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4A038-9126-40F0-8A30-AE40411B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Fer-5%-6</a:t>
            </a:r>
          </a:p>
        </p:txBody>
      </p:sp>
      <p:pic>
        <p:nvPicPr>
          <p:cNvPr id="10" name="Content Placeholder 9" descr="A picture containing surrounded, several&#10;&#10;Description automatically generated">
            <a:extLst>
              <a:ext uri="{FF2B5EF4-FFF2-40B4-BE49-F238E27FC236}">
                <a16:creationId xmlns:a16="http://schemas.microsoft.com/office/drawing/2014/main" id="{37430FF8-B0E7-4CC7-AF65-281B486229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227" y="1168400"/>
            <a:ext cx="4687695" cy="4829175"/>
          </a:xfrm>
        </p:spPr>
      </p:pic>
      <p:pic>
        <p:nvPicPr>
          <p:cNvPr id="12" name="Picture 11" descr="A picture containing text, white&#10;&#10;Description automatically generated">
            <a:extLst>
              <a:ext uri="{FF2B5EF4-FFF2-40B4-BE49-F238E27FC236}">
                <a16:creationId xmlns:a16="http://schemas.microsoft.com/office/drawing/2014/main" id="{54E95776-E233-4D1E-85B0-0FDC38BEEF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75" y="1347682"/>
            <a:ext cx="2286000" cy="416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01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37B01240-BC11-4EDB-BA7E-A8C8E66EC1D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4A038-9126-40F0-8A30-AE40411B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Fer-5%-6000-6</a:t>
            </a:r>
          </a:p>
        </p:txBody>
      </p:sp>
      <p:pic>
        <p:nvPicPr>
          <p:cNvPr id="7" name="Content Placeholder 6" descr="A picture containing laying, cooking, rack, surrounded&#10;&#10;Description automatically generated">
            <a:extLst>
              <a:ext uri="{FF2B5EF4-FFF2-40B4-BE49-F238E27FC236}">
                <a16:creationId xmlns:a16="http://schemas.microsoft.com/office/drawing/2014/main" id="{D3082BC9-4CE8-491F-885A-03FAE09E70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989" y="1168400"/>
            <a:ext cx="4850171" cy="4829175"/>
          </a:xfrm>
        </p:spPr>
      </p:pic>
      <p:pic>
        <p:nvPicPr>
          <p:cNvPr id="9" name="Picture 8" descr="A picture containing text, outdoor, white, curb&#10;&#10;Description automatically generated">
            <a:extLst>
              <a:ext uri="{FF2B5EF4-FFF2-40B4-BE49-F238E27FC236}">
                <a16:creationId xmlns:a16="http://schemas.microsoft.com/office/drawing/2014/main" id="{765EED26-4308-4BD7-853E-FBC368567E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75" y="1447153"/>
            <a:ext cx="2286000" cy="427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410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37B01240-BC11-4EDB-BA7E-A8C8E66EC1D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4A038-9126-40F0-8A30-AE40411B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Fer-5%-6000-4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B9986F3-C40A-4839-B6FE-BEA31AB372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330" y="1168400"/>
            <a:ext cx="4919489" cy="4829175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A62148-0975-4F36-B92F-5711C54712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75" y="1404769"/>
            <a:ext cx="2286000" cy="435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49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37B01240-BC11-4EDB-BA7E-A8C8E66EC1D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4A038-9126-40F0-8A30-AE40411B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Fer-15%-2000-4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ECB05CD-02D0-4388-B671-E2E8BC7E61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040" y="1168400"/>
            <a:ext cx="4692069" cy="4829175"/>
          </a:xfrm>
        </p:spPr>
      </p:pic>
      <p:pic>
        <p:nvPicPr>
          <p:cNvPr id="10" name="Picture 9" descr="A picture containing text, white&#10;&#10;Description automatically generated">
            <a:extLst>
              <a:ext uri="{FF2B5EF4-FFF2-40B4-BE49-F238E27FC236}">
                <a16:creationId xmlns:a16="http://schemas.microsoft.com/office/drawing/2014/main" id="{6D0B8BF0-5FD4-4080-86E4-E364BF8224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75" y="1465220"/>
            <a:ext cx="2286000" cy="423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328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37B01240-BC11-4EDB-BA7E-A8C8E66EC1D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4A038-9126-40F0-8A30-AE40411B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Fer-15%-6000-6</a:t>
            </a:r>
          </a:p>
        </p:txBody>
      </p:sp>
      <p:pic>
        <p:nvPicPr>
          <p:cNvPr id="8" name="Content Placeholder 7" descr="A picture containing laying, surrounded, close&#10;&#10;Description automatically generated">
            <a:extLst>
              <a:ext uri="{FF2B5EF4-FFF2-40B4-BE49-F238E27FC236}">
                <a16:creationId xmlns:a16="http://schemas.microsoft.com/office/drawing/2014/main" id="{991598CE-A735-4C8E-BCE8-4AE3BA6B69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127" y="1168400"/>
            <a:ext cx="4881895" cy="4829175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D71AFD6-A6AB-4D35-AE20-7F5281EED3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75" y="1378807"/>
            <a:ext cx="2286000" cy="4408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092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37B01240-BC11-4EDB-BA7E-A8C8E66EC1D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4A038-9126-40F0-8A30-AE40411B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Fer-30%-2000-2</a:t>
            </a:r>
          </a:p>
        </p:txBody>
      </p:sp>
      <p:pic>
        <p:nvPicPr>
          <p:cNvPr id="7" name="Content Placeholder 6" descr="A picture containing stationary, writing implement, surrounded, pencil&#10;&#10;Description automatically generated">
            <a:extLst>
              <a:ext uri="{FF2B5EF4-FFF2-40B4-BE49-F238E27FC236}">
                <a16:creationId xmlns:a16="http://schemas.microsoft.com/office/drawing/2014/main" id="{1ED3EEAD-89CC-41DA-8F4E-DA04341F83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939" y="1168400"/>
            <a:ext cx="4568271" cy="4829175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545AE5-89E5-4405-802A-FAB36012B2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75" y="1400448"/>
            <a:ext cx="2286000" cy="436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893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37B01240-BC11-4EDB-BA7E-A8C8E66EC1D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4A038-9126-40F0-8A30-AE40411B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Flex-5%-6000-1</a:t>
            </a:r>
          </a:p>
        </p:txBody>
      </p:sp>
      <p:pic>
        <p:nvPicPr>
          <p:cNvPr id="8" name="Content Placeholder 7" descr="A picture containing indoor, laying, surrounded&#10;&#10;Description automatically generated">
            <a:extLst>
              <a:ext uri="{FF2B5EF4-FFF2-40B4-BE49-F238E27FC236}">
                <a16:creationId xmlns:a16="http://schemas.microsoft.com/office/drawing/2014/main" id="{77F5F580-01F7-4ECF-A211-D0540DE2EB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564" y="1168400"/>
            <a:ext cx="4731021" cy="4829175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1E08976-5B15-48F1-A115-8192EB8A9F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75" y="1361147"/>
            <a:ext cx="2286000" cy="444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79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37B01240-BC11-4EDB-BA7E-A8C8E66EC1D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4A038-9126-40F0-8A30-AE40411B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Flex-30%-6000-1</a:t>
            </a:r>
          </a:p>
        </p:txBody>
      </p:sp>
      <p:pic>
        <p:nvPicPr>
          <p:cNvPr id="7" name="Content Placeholder 6" descr="A picture containing laying, surrounded, several&#10;&#10;Description automatically generated">
            <a:extLst>
              <a:ext uri="{FF2B5EF4-FFF2-40B4-BE49-F238E27FC236}">
                <a16:creationId xmlns:a16="http://schemas.microsoft.com/office/drawing/2014/main" id="{8F05D9AC-9C5D-4F02-96D8-61DD56879A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72" y="1168400"/>
            <a:ext cx="4756005" cy="4829175"/>
          </a:xfrm>
        </p:spPr>
      </p:pic>
      <p:pic>
        <p:nvPicPr>
          <p:cNvPr id="10" name="Picture 9" descr="A picture containing text, outdoor, sidewalk, curb&#10;&#10;Description automatically generated">
            <a:extLst>
              <a:ext uri="{FF2B5EF4-FFF2-40B4-BE49-F238E27FC236}">
                <a16:creationId xmlns:a16="http://schemas.microsoft.com/office/drawing/2014/main" id="{F4FC357B-7F9A-4A29-A306-F7DFB0F4A9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75" y="1279246"/>
            <a:ext cx="2286000" cy="460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485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37B01240-BC11-4EDB-BA7E-A8C8E66EC1D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4A038-9126-40F0-8A30-AE40411B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Flex-2000-4</a:t>
            </a:r>
          </a:p>
        </p:txBody>
      </p:sp>
      <p:pic>
        <p:nvPicPr>
          <p:cNvPr id="8" name="Content Placeholder 7" descr="A picture containing surrounded, several&#10;&#10;Description automatically generated">
            <a:extLst>
              <a:ext uri="{FF2B5EF4-FFF2-40B4-BE49-F238E27FC236}">
                <a16:creationId xmlns:a16="http://schemas.microsoft.com/office/drawing/2014/main" id="{7E6F946C-BCC8-4679-81FF-4867A224C6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883" y="1168400"/>
            <a:ext cx="4858383" cy="4829175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FC1CADC-9C42-49A2-BD05-D8B1D6936B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75" y="1453660"/>
            <a:ext cx="2286000" cy="425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469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37B01240-BC11-4EDB-BA7E-A8C8E66EC1D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4A038-9126-40F0-8A30-AE40411B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Flex-6000-1</a:t>
            </a:r>
          </a:p>
        </p:txBody>
      </p:sp>
      <p:pic>
        <p:nvPicPr>
          <p:cNvPr id="7" name="Content Placeholder 6" descr="A picture containing surrounded, laying&#10;&#10;Description automatically generated">
            <a:extLst>
              <a:ext uri="{FF2B5EF4-FFF2-40B4-BE49-F238E27FC236}">
                <a16:creationId xmlns:a16="http://schemas.microsoft.com/office/drawing/2014/main" id="{170F9CDB-8D5A-406F-ABCA-F5B5BCC74E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125" y="1168400"/>
            <a:ext cx="4741900" cy="4829175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C33D72B-7FB3-4648-A73F-07316EC688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75" y="1449231"/>
            <a:ext cx="2286000" cy="42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678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37B01240-BC11-4EDB-BA7E-A8C8E66EC1D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4A038-9126-40F0-8A30-AE40411B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Neat-ClassH-3</a:t>
            </a:r>
          </a:p>
        </p:txBody>
      </p:sp>
      <p:pic>
        <p:nvPicPr>
          <p:cNvPr id="8" name="Content Placeholder 7" descr="A picture containing indoor, surrounded, set, close&#10;&#10;Description automatically generated">
            <a:extLst>
              <a:ext uri="{FF2B5EF4-FFF2-40B4-BE49-F238E27FC236}">
                <a16:creationId xmlns:a16="http://schemas.microsoft.com/office/drawing/2014/main" id="{946E6D53-4311-4B33-BF84-BBF1F8C9B2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600" y="1168400"/>
            <a:ext cx="4838950" cy="4829175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451CED-BDE5-4E73-940F-45FF43934E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75" y="1387590"/>
            <a:ext cx="2286000" cy="439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790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37B01240-BC11-4EDB-BA7E-A8C8E66EC1D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4A038-9126-40F0-8A30-AE40411B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Neat-ClassH-4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1637A25-4F0A-47A9-8917-80E1C2FAD5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610" y="1168400"/>
            <a:ext cx="4644929" cy="4829175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658A587-BCE2-48C7-B7BC-A694321D51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75" y="1409139"/>
            <a:ext cx="2286000" cy="4347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693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37B01240-BC11-4EDB-BA7E-A8C8E66EC1D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4A038-9126-40F0-8A30-AE40411B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Neat-ClassH-5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8A7F65F-2B7F-4E8C-A78B-93F9FE12D7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487" y="1168400"/>
            <a:ext cx="4829175" cy="4829175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E9FB33-ED99-44D7-8C53-319B5E568F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75" y="1429005"/>
            <a:ext cx="2286000" cy="430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01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37B01240-BC11-4EDB-BA7E-A8C8E66EC1D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84A038-9126-40F0-8A30-AE40411B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Neat-ClassH-6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DDCF308-FBBB-46B9-96B8-1D31F0354B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339" y="1168400"/>
            <a:ext cx="4795471" cy="4829175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49F99B3-ECC2-4516-AC07-CA98872E7E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75" y="1482120"/>
            <a:ext cx="2286000" cy="420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893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38</Words>
  <Application>Microsoft Office PowerPoint</Application>
  <PresentationFormat>Widescreen</PresentationFormat>
  <Paragraphs>16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Garamond</vt:lpstr>
      <vt:lpstr>Office Theme</vt:lpstr>
      <vt:lpstr>Initial CT - Post Loading Ferrite Cement</vt:lpstr>
      <vt:lpstr>Fer-5%-6</vt:lpstr>
      <vt:lpstr>Fer-5%-6000-6</vt:lpstr>
      <vt:lpstr>Fer-5%-6000-4</vt:lpstr>
      <vt:lpstr>Fer-15%-2000-4</vt:lpstr>
      <vt:lpstr>Fer-15%-6000-6</vt:lpstr>
      <vt:lpstr>Fer-30%-2000-2</vt:lpstr>
      <vt:lpstr>Flex-5%-6000-1</vt:lpstr>
      <vt:lpstr>Flex-30%-6000-1</vt:lpstr>
      <vt:lpstr>Flex-2000-4</vt:lpstr>
      <vt:lpstr>Flex-6000-1</vt:lpstr>
      <vt:lpstr>Neat-ClassH-3</vt:lpstr>
      <vt:lpstr>Neat-ClassH-4</vt:lpstr>
      <vt:lpstr>Neat-ClassH-5</vt:lpstr>
      <vt:lpstr>Neat-ClassH-6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EMRE-NETL Monthly Meeting</dc:title>
  <dc:creator>Crandall, Dustin M.</dc:creator>
  <cp:lastModifiedBy>Crandall, Dustin M. </cp:lastModifiedBy>
  <cp:revision>35</cp:revision>
  <dcterms:created xsi:type="dcterms:W3CDTF">2021-02-04T19:32:36Z</dcterms:created>
  <dcterms:modified xsi:type="dcterms:W3CDTF">2021-06-12T23:07:46Z</dcterms:modified>
</cp:coreProperties>
</file>