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RD%20Consolidat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RD%20Consolidate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Ferrierite at different chemical conditions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Ferrierite!$C$2</c:f>
              <c:strCache>
                <c:ptCount val="1"/>
                <c:pt idx="0">
                  <c:v>Ferrierite Low pH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Ferrierite!$A$3:$A$1490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Ferrierite!$C$3:$C$1490</c:f>
              <c:numCache>
                <c:formatCode>General</c:formatCode>
                <c:ptCount val="1488"/>
                <c:pt idx="0">
                  <c:v>2.2492187499999998</c:v>
                </c:pt>
                <c:pt idx="1">
                  <c:v>2.24609375</c:v>
                </c:pt>
                <c:pt idx="2">
                  <c:v>2.2621875</c:v>
                </c:pt>
                <c:pt idx="3">
                  <c:v>2.2650000000000001</c:v>
                </c:pt>
                <c:pt idx="4">
                  <c:v>2.2615625000000001</c:v>
                </c:pt>
                <c:pt idx="5">
                  <c:v>2.2414062499999998</c:v>
                </c:pt>
                <c:pt idx="6">
                  <c:v>2.2584374999999999</c:v>
                </c:pt>
                <c:pt idx="7">
                  <c:v>2.2567187500000001</c:v>
                </c:pt>
                <c:pt idx="8">
                  <c:v>2.2520312499999999</c:v>
                </c:pt>
                <c:pt idx="9">
                  <c:v>2.2481249999999999</c:v>
                </c:pt>
                <c:pt idx="10">
                  <c:v>2.2556250000000002</c:v>
                </c:pt>
                <c:pt idx="11">
                  <c:v>2.2510937499999999</c:v>
                </c:pt>
                <c:pt idx="12">
                  <c:v>2.2370312499999998</c:v>
                </c:pt>
                <c:pt idx="13">
                  <c:v>2.2534375</c:v>
                </c:pt>
                <c:pt idx="14">
                  <c:v>2.2535937499999998</c:v>
                </c:pt>
                <c:pt idx="15">
                  <c:v>2.2393749999999999</c:v>
                </c:pt>
                <c:pt idx="16">
                  <c:v>2.2509375</c:v>
                </c:pt>
                <c:pt idx="17">
                  <c:v>2.2414062499999998</c:v>
                </c:pt>
                <c:pt idx="18">
                  <c:v>2.2464062500000002</c:v>
                </c:pt>
                <c:pt idx="19">
                  <c:v>2.2448437499999998</c:v>
                </c:pt>
                <c:pt idx="20">
                  <c:v>2.24515625</c:v>
                </c:pt>
                <c:pt idx="21">
                  <c:v>2.2396875000000001</c:v>
                </c:pt>
                <c:pt idx="22">
                  <c:v>2.2435937500000001</c:v>
                </c:pt>
                <c:pt idx="23">
                  <c:v>2.243125</c:v>
                </c:pt>
                <c:pt idx="24">
                  <c:v>2.23875</c:v>
                </c:pt>
                <c:pt idx="25">
                  <c:v>2.2406250000000001</c:v>
                </c:pt>
                <c:pt idx="26">
                  <c:v>2.2517187500000002</c:v>
                </c:pt>
                <c:pt idx="27">
                  <c:v>2.2509375</c:v>
                </c:pt>
                <c:pt idx="28">
                  <c:v>2.2614062499999998</c:v>
                </c:pt>
                <c:pt idx="29">
                  <c:v>2.2579687499999999</c:v>
                </c:pt>
                <c:pt idx="30">
                  <c:v>2.2385937500000002</c:v>
                </c:pt>
                <c:pt idx="31">
                  <c:v>2.2423437499999999</c:v>
                </c:pt>
                <c:pt idx="32">
                  <c:v>2.2239062500000002</c:v>
                </c:pt>
                <c:pt idx="33">
                  <c:v>2.2200000000000002</c:v>
                </c:pt>
                <c:pt idx="34">
                  <c:v>2.2184374999999998</c:v>
                </c:pt>
                <c:pt idx="35">
                  <c:v>2.23</c:v>
                </c:pt>
                <c:pt idx="36">
                  <c:v>2.2165625000000002</c:v>
                </c:pt>
                <c:pt idx="37">
                  <c:v>2.2232812499999999</c:v>
                </c:pt>
                <c:pt idx="38">
                  <c:v>2.2170312499999998</c:v>
                </c:pt>
                <c:pt idx="39">
                  <c:v>2.2190625000000002</c:v>
                </c:pt>
                <c:pt idx="40">
                  <c:v>2.2179687499999998</c:v>
                </c:pt>
                <c:pt idx="41">
                  <c:v>2.2254687500000001</c:v>
                </c:pt>
                <c:pt idx="42">
                  <c:v>2.2218749999999998</c:v>
                </c:pt>
                <c:pt idx="43">
                  <c:v>2.2154687499999999</c:v>
                </c:pt>
                <c:pt idx="44">
                  <c:v>2.2167187500000001</c:v>
                </c:pt>
                <c:pt idx="45">
                  <c:v>2.21140625</c:v>
                </c:pt>
                <c:pt idx="46">
                  <c:v>2.2095312499999999</c:v>
                </c:pt>
                <c:pt idx="47">
                  <c:v>2.2176562500000001</c:v>
                </c:pt>
                <c:pt idx="48">
                  <c:v>2.22359375</c:v>
                </c:pt>
                <c:pt idx="49">
                  <c:v>2.2160937500000002</c:v>
                </c:pt>
                <c:pt idx="50">
                  <c:v>2.2124999999999999</c:v>
                </c:pt>
                <c:pt idx="51">
                  <c:v>2.2203124999999999</c:v>
                </c:pt>
                <c:pt idx="52">
                  <c:v>2.2365624999999998</c:v>
                </c:pt>
                <c:pt idx="53">
                  <c:v>2.2584374999999999</c:v>
                </c:pt>
                <c:pt idx="54">
                  <c:v>2.2754687499999999</c:v>
                </c:pt>
                <c:pt idx="55">
                  <c:v>2.2429687500000002</c:v>
                </c:pt>
                <c:pt idx="56">
                  <c:v>2.2110937499999999</c:v>
                </c:pt>
                <c:pt idx="57">
                  <c:v>2.2023437499999998</c:v>
                </c:pt>
                <c:pt idx="58">
                  <c:v>2.2039062500000002</c:v>
                </c:pt>
                <c:pt idx="59">
                  <c:v>2.1924999999999999</c:v>
                </c:pt>
                <c:pt idx="60">
                  <c:v>2.2042187499999999</c:v>
                </c:pt>
                <c:pt idx="61">
                  <c:v>2.1985937500000001</c:v>
                </c:pt>
                <c:pt idx="62">
                  <c:v>2.1881249999999999</c:v>
                </c:pt>
                <c:pt idx="63">
                  <c:v>2.1920312499999999</c:v>
                </c:pt>
                <c:pt idx="64">
                  <c:v>2.1921875000000002</c:v>
                </c:pt>
                <c:pt idx="65">
                  <c:v>2.1935937499999998</c:v>
                </c:pt>
                <c:pt idx="66">
                  <c:v>2.20265625</c:v>
                </c:pt>
                <c:pt idx="67">
                  <c:v>2.1871874999999998</c:v>
                </c:pt>
                <c:pt idx="68">
                  <c:v>2.1878125000000002</c:v>
                </c:pt>
                <c:pt idx="69">
                  <c:v>2.1928125000000001</c:v>
                </c:pt>
                <c:pt idx="70">
                  <c:v>2.19625</c:v>
                </c:pt>
                <c:pt idx="71">
                  <c:v>2.19921875</c:v>
                </c:pt>
                <c:pt idx="72">
                  <c:v>2.2021875</c:v>
                </c:pt>
                <c:pt idx="73">
                  <c:v>2.1990625000000001</c:v>
                </c:pt>
                <c:pt idx="74">
                  <c:v>2.2012499999999999</c:v>
                </c:pt>
                <c:pt idx="75">
                  <c:v>2.2042187499999999</c:v>
                </c:pt>
                <c:pt idx="76">
                  <c:v>2.2054687500000001</c:v>
                </c:pt>
                <c:pt idx="77">
                  <c:v>2.2126562500000002</c:v>
                </c:pt>
                <c:pt idx="78">
                  <c:v>2.2287499999999998</c:v>
                </c:pt>
                <c:pt idx="79">
                  <c:v>2.2732812500000001</c:v>
                </c:pt>
                <c:pt idx="80">
                  <c:v>2.33</c:v>
                </c:pt>
                <c:pt idx="81">
                  <c:v>2.4675000000000002</c:v>
                </c:pt>
                <c:pt idx="82">
                  <c:v>2.7289062500000001</c:v>
                </c:pt>
                <c:pt idx="83">
                  <c:v>3.1698437500000001</c:v>
                </c:pt>
                <c:pt idx="84">
                  <c:v>3.4207812500000001</c:v>
                </c:pt>
                <c:pt idx="85">
                  <c:v>2.8107812499999998</c:v>
                </c:pt>
                <c:pt idx="86">
                  <c:v>2.3043749999999998</c:v>
                </c:pt>
                <c:pt idx="87">
                  <c:v>2.2271874999999999</c:v>
                </c:pt>
                <c:pt idx="88">
                  <c:v>2.2134374999999999</c:v>
                </c:pt>
                <c:pt idx="89">
                  <c:v>2.2204687500000002</c:v>
                </c:pt>
                <c:pt idx="90">
                  <c:v>2.2093750000000001</c:v>
                </c:pt>
                <c:pt idx="91">
                  <c:v>2.2374999999999998</c:v>
                </c:pt>
                <c:pt idx="92">
                  <c:v>2.2679687500000001</c:v>
                </c:pt>
                <c:pt idx="93">
                  <c:v>2.2501562499999999</c:v>
                </c:pt>
                <c:pt idx="94">
                  <c:v>2.1984374999999998</c:v>
                </c:pt>
                <c:pt idx="95">
                  <c:v>2.1820312500000001</c:v>
                </c:pt>
                <c:pt idx="96">
                  <c:v>2.1709375</c:v>
                </c:pt>
                <c:pt idx="97">
                  <c:v>2.1773437499999999</c:v>
                </c:pt>
                <c:pt idx="98">
                  <c:v>2.1640625</c:v>
                </c:pt>
                <c:pt idx="99">
                  <c:v>2.1614062500000002</c:v>
                </c:pt>
                <c:pt idx="100">
                  <c:v>2.160625</c:v>
                </c:pt>
                <c:pt idx="101">
                  <c:v>2.1520312499999998</c:v>
                </c:pt>
                <c:pt idx="102">
                  <c:v>2.1595312500000001</c:v>
                </c:pt>
                <c:pt idx="103">
                  <c:v>2.17234375</c:v>
                </c:pt>
                <c:pt idx="104">
                  <c:v>2.1632812499999998</c:v>
                </c:pt>
                <c:pt idx="105">
                  <c:v>2.1593749999999998</c:v>
                </c:pt>
                <c:pt idx="106">
                  <c:v>2.1612499999999999</c:v>
                </c:pt>
                <c:pt idx="107">
                  <c:v>2.1621874999999999</c:v>
                </c:pt>
                <c:pt idx="108">
                  <c:v>2.1614062500000002</c:v>
                </c:pt>
                <c:pt idx="109">
                  <c:v>2.1512500000000001</c:v>
                </c:pt>
                <c:pt idx="110">
                  <c:v>2.15234375</c:v>
                </c:pt>
                <c:pt idx="111">
                  <c:v>2.1535937500000002</c:v>
                </c:pt>
                <c:pt idx="112">
                  <c:v>2.1526562500000002</c:v>
                </c:pt>
                <c:pt idx="113">
                  <c:v>2.14890625</c:v>
                </c:pt>
                <c:pt idx="114">
                  <c:v>2.1448437500000002</c:v>
                </c:pt>
                <c:pt idx="115">
                  <c:v>2.1487500000000002</c:v>
                </c:pt>
                <c:pt idx="116">
                  <c:v>2.1548437499999999</c:v>
                </c:pt>
                <c:pt idx="117">
                  <c:v>2.16359375</c:v>
                </c:pt>
                <c:pt idx="118">
                  <c:v>2.1542187500000001</c:v>
                </c:pt>
                <c:pt idx="119">
                  <c:v>2.1475</c:v>
                </c:pt>
                <c:pt idx="120">
                  <c:v>2.16109375</c:v>
                </c:pt>
                <c:pt idx="121">
                  <c:v>2.14453125</c:v>
                </c:pt>
                <c:pt idx="122">
                  <c:v>2.1464062500000001</c:v>
                </c:pt>
                <c:pt idx="123">
                  <c:v>2.1531250000000002</c:v>
                </c:pt>
                <c:pt idx="124">
                  <c:v>2.1382812499999999</c:v>
                </c:pt>
                <c:pt idx="125">
                  <c:v>2.15140625</c:v>
                </c:pt>
                <c:pt idx="126">
                  <c:v>2.1510937499999998</c:v>
                </c:pt>
                <c:pt idx="127">
                  <c:v>2.1437499999999998</c:v>
                </c:pt>
                <c:pt idx="128">
                  <c:v>2.1442187499999998</c:v>
                </c:pt>
                <c:pt idx="129">
                  <c:v>2.1526562500000002</c:v>
                </c:pt>
                <c:pt idx="130">
                  <c:v>2.1462500000000002</c:v>
                </c:pt>
                <c:pt idx="131">
                  <c:v>2.1429687500000001</c:v>
                </c:pt>
                <c:pt idx="132">
                  <c:v>2.14109375</c:v>
                </c:pt>
                <c:pt idx="133">
                  <c:v>2.1482812500000001</c:v>
                </c:pt>
                <c:pt idx="134">
                  <c:v>2.151875</c:v>
                </c:pt>
                <c:pt idx="135">
                  <c:v>2.1390625000000001</c:v>
                </c:pt>
                <c:pt idx="136">
                  <c:v>2.1456249999999999</c:v>
                </c:pt>
                <c:pt idx="137">
                  <c:v>2.1457812500000002</c:v>
                </c:pt>
                <c:pt idx="138">
                  <c:v>2.13578125</c:v>
                </c:pt>
                <c:pt idx="139">
                  <c:v>2.1421874999999999</c:v>
                </c:pt>
                <c:pt idx="140">
                  <c:v>2.1490624999999999</c:v>
                </c:pt>
                <c:pt idx="141">
                  <c:v>2.1434375000000001</c:v>
                </c:pt>
                <c:pt idx="142">
                  <c:v>2.1471874999999998</c:v>
                </c:pt>
                <c:pt idx="143">
                  <c:v>2.1540625000000002</c:v>
                </c:pt>
                <c:pt idx="144">
                  <c:v>2.1696875000000002</c:v>
                </c:pt>
                <c:pt idx="145">
                  <c:v>2.2159374999999999</c:v>
                </c:pt>
                <c:pt idx="146">
                  <c:v>2.2725</c:v>
                </c:pt>
                <c:pt idx="147">
                  <c:v>2.3728125000000002</c:v>
                </c:pt>
                <c:pt idx="148">
                  <c:v>2.4164062500000001</c:v>
                </c:pt>
                <c:pt idx="149">
                  <c:v>2.3443749999999999</c:v>
                </c:pt>
                <c:pt idx="150">
                  <c:v>2.3209374999999999</c:v>
                </c:pt>
                <c:pt idx="151">
                  <c:v>2.3723437499999998</c:v>
                </c:pt>
                <c:pt idx="152">
                  <c:v>2.3896875</c:v>
                </c:pt>
                <c:pt idx="153">
                  <c:v>2.2748437500000001</c:v>
                </c:pt>
                <c:pt idx="154">
                  <c:v>2.19578125</c:v>
                </c:pt>
                <c:pt idx="155">
                  <c:v>2.1884375</c:v>
                </c:pt>
                <c:pt idx="156">
                  <c:v>2.1740624999999998</c:v>
                </c:pt>
                <c:pt idx="157">
                  <c:v>2.1628124999999998</c:v>
                </c:pt>
                <c:pt idx="158">
                  <c:v>2.17</c:v>
                </c:pt>
                <c:pt idx="159">
                  <c:v>2.1643750000000002</c:v>
                </c:pt>
                <c:pt idx="160">
                  <c:v>2.1646874999999999</c:v>
                </c:pt>
                <c:pt idx="161">
                  <c:v>2.16703125</c:v>
                </c:pt>
                <c:pt idx="162">
                  <c:v>2.1846874999999999</c:v>
                </c:pt>
                <c:pt idx="163">
                  <c:v>2.2293750000000001</c:v>
                </c:pt>
                <c:pt idx="164">
                  <c:v>2.2804687499999998</c:v>
                </c:pt>
                <c:pt idx="165">
                  <c:v>2.3157812500000001</c:v>
                </c:pt>
                <c:pt idx="166">
                  <c:v>2.2684375000000001</c:v>
                </c:pt>
                <c:pt idx="167">
                  <c:v>2.2201562500000001</c:v>
                </c:pt>
                <c:pt idx="168">
                  <c:v>2.1964062499999999</c:v>
                </c:pt>
                <c:pt idx="169">
                  <c:v>2.17875</c:v>
                </c:pt>
                <c:pt idx="170">
                  <c:v>2.1742187500000001</c:v>
                </c:pt>
                <c:pt idx="171">
                  <c:v>2.1565625000000002</c:v>
                </c:pt>
                <c:pt idx="172">
                  <c:v>2.1425000000000001</c:v>
                </c:pt>
                <c:pt idx="173">
                  <c:v>2.14796875</c:v>
                </c:pt>
                <c:pt idx="174">
                  <c:v>2.1443750000000001</c:v>
                </c:pt>
                <c:pt idx="175">
                  <c:v>2.1446874999999999</c:v>
                </c:pt>
                <c:pt idx="176">
                  <c:v>2.1390625000000001</c:v>
                </c:pt>
                <c:pt idx="177">
                  <c:v>2.1331250000000002</c:v>
                </c:pt>
                <c:pt idx="178">
                  <c:v>2.13</c:v>
                </c:pt>
                <c:pt idx="179">
                  <c:v>2.12796875</c:v>
                </c:pt>
                <c:pt idx="180">
                  <c:v>2.1334374999999999</c:v>
                </c:pt>
                <c:pt idx="181">
                  <c:v>2.1229687500000001</c:v>
                </c:pt>
                <c:pt idx="182">
                  <c:v>2.1228125000000002</c:v>
                </c:pt>
                <c:pt idx="183">
                  <c:v>2.12984375</c:v>
                </c:pt>
                <c:pt idx="184">
                  <c:v>2.1239062500000001</c:v>
                </c:pt>
                <c:pt idx="185">
                  <c:v>2.12015625</c:v>
                </c:pt>
                <c:pt idx="186">
                  <c:v>2.120625</c:v>
                </c:pt>
                <c:pt idx="187">
                  <c:v>2.1240625</c:v>
                </c:pt>
                <c:pt idx="188">
                  <c:v>2.1217187499999999</c:v>
                </c:pt>
                <c:pt idx="189">
                  <c:v>2.1217187499999999</c:v>
                </c:pt>
                <c:pt idx="190">
                  <c:v>2.1159374999999998</c:v>
                </c:pt>
                <c:pt idx="191">
                  <c:v>2.1165625000000001</c:v>
                </c:pt>
                <c:pt idx="192">
                  <c:v>2.1135937500000002</c:v>
                </c:pt>
                <c:pt idx="193">
                  <c:v>2.1239062500000001</c:v>
                </c:pt>
                <c:pt idx="194">
                  <c:v>2.1246874999999998</c:v>
                </c:pt>
                <c:pt idx="195">
                  <c:v>2.1243750000000001</c:v>
                </c:pt>
                <c:pt idx="196">
                  <c:v>2.1203124999999998</c:v>
                </c:pt>
                <c:pt idx="197">
                  <c:v>2.12</c:v>
                </c:pt>
                <c:pt idx="198">
                  <c:v>2.1292187500000002</c:v>
                </c:pt>
                <c:pt idx="199">
                  <c:v>2.1418750000000002</c:v>
                </c:pt>
                <c:pt idx="200">
                  <c:v>2.16796875</c:v>
                </c:pt>
                <c:pt idx="201">
                  <c:v>2.2078125000000002</c:v>
                </c:pt>
                <c:pt idx="202">
                  <c:v>2.2512499999999998</c:v>
                </c:pt>
                <c:pt idx="203">
                  <c:v>2.28609375</c:v>
                </c:pt>
                <c:pt idx="204">
                  <c:v>2.2457812499999998</c:v>
                </c:pt>
                <c:pt idx="205">
                  <c:v>2.1637499999999998</c:v>
                </c:pt>
                <c:pt idx="206">
                  <c:v>2.1349999999999998</c:v>
                </c:pt>
                <c:pt idx="207">
                  <c:v>2.1553125</c:v>
                </c:pt>
                <c:pt idx="208">
                  <c:v>2.1626562499999999</c:v>
                </c:pt>
                <c:pt idx="209">
                  <c:v>2.19875</c:v>
                </c:pt>
                <c:pt idx="210">
                  <c:v>2.1775000000000002</c:v>
                </c:pt>
                <c:pt idx="211">
                  <c:v>2.1370312500000002</c:v>
                </c:pt>
                <c:pt idx="212">
                  <c:v>2.1165625000000001</c:v>
                </c:pt>
                <c:pt idx="213">
                  <c:v>2.1112500000000001</c:v>
                </c:pt>
                <c:pt idx="214">
                  <c:v>2.1120312499999998</c:v>
                </c:pt>
                <c:pt idx="215">
                  <c:v>2.10203125</c:v>
                </c:pt>
                <c:pt idx="216">
                  <c:v>2.1073437500000001</c:v>
                </c:pt>
                <c:pt idx="217">
                  <c:v>2.1023437500000002</c:v>
                </c:pt>
                <c:pt idx="218">
                  <c:v>2.1048437500000001</c:v>
                </c:pt>
                <c:pt idx="219">
                  <c:v>2.10203125</c:v>
                </c:pt>
                <c:pt idx="220">
                  <c:v>2.1106250000000002</c:v>
                </c:pt>
                <c:pt idx="221">
                  <c:v>2.1070312499999999</c:v>
                </c:pt>
                <c:pt idx="222">
                  <c:v>2.1074999999999999</c:v>
                </c:pt>
                <c:pt idx="223">
                  <c:v>2.1021874999999999</c:v>
                </c:pt>
                <c:pt idx="224">
                  <c:v>2.1035937499999999</c:v>
                </c:pt>
                <c:pt idx="225">
                  <c:v>2.1112500000000001</c:v>
                </c:pt>
                <c:pt idx="226">
                  <c:v>2.1003124999999998</c:v>
                </c:pt>
                <c:pt idx="227">
                  <c:v>2.105</c:v>
                </c:pt>
                <c:pt idx="228">
                  <c:v>2.1065624999999999</c:v>
                </c:pt>
                <c:pt idx="229">
                  <c:v>2.11328125</c:v>
                </c:pt>
                <c:pt idx="230">
                  <c:v>2.1065624999999999</c:v>
                </c:pt>
                <c:pt idx="231">
                  <c:v>2.1017187499999999</c:v>
                </c:pt>
                <c:pt idx="232">
                  <c:v>2.1051562499999998</c:v>
                </c:pt>
                <c:pt idx="233">
                  <c:v>2.1120312499999998</c:v>
                </c:pt>
                <c:pt idx="234">
                  <c:v>2.1059375</c:v>
                </c:pt>
                <c:pt idx="235">
                  <c:v>2.1</c:v>
                </c:pt>
                <c:pt idx="236">
                  <c:v>2.1026562499999999</c:v>
                </c:pt>
                <c:pt idx="237">
                  <c:v>2.1081249999999998</c:v>
                </c:pt>
                <c:pt idx="238">
                  <c:v>2.1009375000000001</c:v>
                </c:pt>
                <c:pt idx="239">
                  <c:v>2.1067187500000002</c:v>
                </c:pt>
                <c:pt idx="240">
                  <c:v>2.1059375</c:v>
                </c:pt>
                <c:pt idx="241">
                  <c:v>2.109375</c:v>
                </c:pt>
                <c:pt idx="242">
                  <c:v>2.0948437499999999</c:v>
                </c:pt>
                <c:pt idx="243">
                  <c:v>2.1021874999999999</c:v>
                </c:pt>
                <c:pt idx="244">
                  <c:v>2.1076562499999998</c:v>
                </c:pt>
                <c:pt idx="245">
                  <c:v>2.1021874999999999</c:v>
                </c:pt>
                <c:pt idx="246">
                  <c:v>2.0982812499999999</c:v>
                </c:pt>
                <c:pt idx="247">
                  <c:v>2.1056249999999999</c:v>
                </c:pt>
                <c:pt idx="248">
                  <c:v>2.1039062500000001</c:v>
                </c:pt>
                <c:pt idx="249">
                  <c:v>2.0989062500000002</c:v>
                </c:pt>
                <c:pt idx="250">
                  <c:v>2.1078125000000001</c:v>
                </c:pt>
                <c:pt idx="251">
                  <c:v>2.1134374999999999</c:v>
                </c:pt>
                <c:pt idx="252">
                  <c:v>2.1135937500000002</c:v>
                </c:pt>
                <c:pt idx="253">
                  <c:v>2.12453125</c:v>
                </c:pt>
                <c:pt idx="254">
                  <c:v>2.118125</c:v>
                </c:pt>
                <c:pt idx="255">
                  <c:v>2.1243750000000001</c:v>
                </c:pt>
                <c:pt idx="256">
                  <c:v>2.1164062499999998</c:v>
                </c:pt>
                <c:pt idx="257">
                  <c:v>2.1053125000000001</c:v>
                </c:pt>
                <c:pt idx="258">
                  <c:v>2.1128125</c:v>
                </c:pt>
                <c:pt idx="259">
                  <c:v>2.1104687499999999</c:v>
                </c:pt>
                <c:pt idx="260">
                  <c:v>2.1092187500000001</c:v>
                </c:pt>
                <c:pt idx="261">
                  <c:v>2.1120312499999998</c:v>
                </c:pt>
                <c:pt idx="262">
                  <c:v>2.1107812500000001</c:v>
                </c:pt>
                <c:pt idx="263">
                  <c:v>2.1178124999999999</c:v>
                </c:pt>
                <c:pt idx="264">
                  <c:v>2.1096875000000002</c:v>
                </c:pt>
                <c:pt idx="265">
                  <c:v>2.1140625000000002</c:v>
                </c:pt>
                <c:pt idx="266">
                  <c:v>2.1124999999999998</c:v>
                </c:pt>
                <c:pt idx="267">
                  <c:v>2.12796875</c:v>
                </c:pt>
                <c:pt idx="268">
                  <c:v>2.1253125000000002</c:v>
                </c:pt>
                <c:pt idx="269">
                  <c:v>2.1440625</c:v>
                </c:pt>
                <c:pt idx="270">
                  <c:v>2.1440625</c:v>
                </c:pt>
                <c:pt idx="271">
                  <c:v>2.1343749999999999</c:v>
                </c:pt>
                <c:pt idx="272">
                  <c:v>2.11328125</c:v>
                </c:pt>
                <c:pt idx="273">
                  <c:v>2.1082812500000001</c:v>
                </c:pt>
                <c:pt idx="274">
                  <c:v>2.1156250000000001</c:v>
                </c:pt>
                <c:pt idx="275">
                  <c:v>2.1146875000000001</c:v>
                </c:pt>
                <c:pt idx="276">
                  <c:v>2.1154687499999998</c:v>
                </c:pt>
                <c:pt idx="277">
                  <c:v>2.1115624999999998</c:v>
                </c:pt>
                <c:pt idx="278">
                  <c:v>2.118125</c:v>
                </c:pt>
                <c:pt idx="279">
                  <c:v>2.1184375000000002</c:v>
                </c:pt>
                <c:pt idx="280">
                  <c:v>2.12203125</c:v>
                </c:pt>
                <c:pt idx="281">
                  <c:v>2.1228125000000002</c:v>
                </c:pt>
                <c:pt idx="282">
                  <c:v>2.1235937499999999</c:v>
                </c:pt>
                <c:pt idx="283">
                  <c:v>2.1287500000000001</c:v>
                </c:pt>
                <c:pt idx="284">
                  <c:v>2.1260937499999999</c:v>
                </c:pt>
                <c:pt idx="285">
                  <c:v>2.1285937499999998</c:v>
                </c:pt>
                <c:pt idx="286">
                  <c:v>2.1378124999999999</c:v>
                </c:pt>
                <c:pt idx="287">
                  <c:v>2.1403124999999998</c:v>
                </c:pt>
                <c:pt idx="288">
                  <c:v>2.16109375</c:v>
                </c:pt>
                <c:pt idx="289">
                  <c:v>2.1739062499999999</c:v>
                </c:pt>
                <c:pt idx="290">
                  <c:v>2.16359375</c:v>
                </c:pt>
                <c:pt idx="291">
                  <c:v>2.1464062500000001</c:v>
                </c:pt>
                <c:pt idx="292">
                  <c:v>2.1370312500000002</c:v>
                </c:pt>
                <c:pt idx="293">
                  <c:v>2.13625</c:v>
                </c:pt>
                <c:pt idx="294">
                  <c:v>2.1351562500000001</c:v>
                </c:pt>
                <c:pt idx="295">
                  <c:v>2.1351562500000001</c:v>
                </c:pt>
                <c:pt idx="296">
                  <c:v>2.1373437499999999</c:v>
                </c:pt>
                <c:pt idx="297">
                  <c:v>2.1278125000000001</c:v>
                </c:pt>
                <c:pt idx="298">
                  <c:v>2.1404687500000001</c:v>
                </c:pt>
                <c:pt idx="299">
                  <c:v>2.1431249999999999</c:v>
                </c:pt>
                <c:pt idx="300">
                  <c:v>2.14546875</c:v>
                </c:pt>
                <c:pt idx="301">
                  <c:v>2.1543749999999999</c:v>
                </c:pt>
                <c:pt idx="302">
                  <c:v>2.1576562500000001</c:v>
                </c:pt>
                <c:pt idx="303">
                  <c:v>2.171875</c:v>
                </c:pt>
                <c:pt idx="304">
                  <c:v>2.1770312500000002</c:v>
                </c:pt>
                <c:pt idx="305">
                  <c:v>2.1995312500000002</c:v>
                </c:pt>
                <c:pt idx="306">
                  <c:v>2.2134374999999999</c:v>
                </c:pt>
                <c:pt idx="307">
                  <c:v>2.2078125000000002</c:v>
                </c:pt>
                <c:pt idx="308">
                  <c:v>2.2054687500000001</c:v>
                </c:pt>
                <c:pt idx="309">
                  <c:v>2.2229687500000002</c:v>
                </c:pt>
                <c:pt idx="310">
                  <c:v>2.2073437500000002</c:v>
                </c:pt>
                <c:pt idx="311">
                  <c:v>2.2081249999999999</c:v>
                </c:pt>
                <c:pt idx="312">
                  <c:v>2.2085937499999999</c:v>
                </c:pt>
                <c:pt idx="313">
                  <c:v>2.2273437500000002</c:v>
                </c:pt>
                <c:pt idx="314">
                  <c:v>2.2276562499999999</c:v>
                </c:pt>
                <c:pt idx="315">
                  <c:v>2.2318750000000001</c:v>
                </c:pt>
                <c:pt idx="316">
                  <c:v>2.2395312500000002</c:v>
                </c:pt>
                <c:pt idx="317">
                  <c:v>2.21484375</c:v>
                </c:pt>
                <c:pt idx="318">
                  <c:v>2.2234375000000002</c:v>
                </c:pt>
                <c:pt idx="319">
                  <c:v>2.2153125</c:v>
                </c:pt>
                <c:pt idx="320">
                  <c:v>2.2109375</c:v>
                </c:pt>
                <c:pt idx="321">
                  <c:v>2.2279687500000001</c:v>
                </c:pt>
                <c:pt idx="322">
                  <c:v>2.2206250000000001</c:v>
                </c:pt>
                <c:pt idx="323">
                  <c:v>2.2435937500000001</c:v>
                </c:pt>
                <c:pt idx="324">
                  <c:v>2.26125</c:v>
                </c:pt>
                <c:pt idx="325">
                  <c:v>2.2657812499999999</c:v>
                </c:pt>
                <c:pt idx="326">
                  <c:v>2.2970312499999999</c:v>
                </c:pt>
                <c:pt idx="327">
                  <c:v>2.29984375</c:v>
                </c:pt>
                <c:pt idx="328">
                  <c:v>2.3275000000000001</c:v>
                </c:pt>
                <c:pt idx="329">
                  <c:v>2.3465625000000001</c:v>
                </c:pt>
                <c:pt idx="330">
                  <c:v>2.3695312500000001</c:v>
                </c:pt>
                <c:pt idx="331">
                  <c:v>2.39109375</c:v>
                </c:pt>
                <c:pt idx="332">
                  <c:v>2.3762499999999998</c:v>
                </c:pt>
                <c:pt idx="333">
                  <c:v>2.3748437500000001</c:v>
                </c:pt>
                <c:pt idx="334">
                  <c:v>2.3626562500000001</c:v>
                </c:pt>
                <c:pt idx="335">
                  <c:v>2.3410937499999998</c:v>
                </c:pt>
                <c:pt idx="336">
                  <c:v>2.3240625000000001</c:v>
                </c:pt>
                <c:pt idx="337">
                  <c:v>2.3307812500000002</c:v>
                </c:pt>
                <c:pt idx="338">
                  <c:v>2.3435937500000001</c:v>
                </c:pt>
                <c:pt idx="339">
                  <c:v>2.4270312499999998</c:v>
                </c:pt>
                <c:pt idx="340">
                  <c:v>2.535625</c:v>
                </c:pt>
                <c:pt idx="341">
                  <c:v>2.6268750000000001</c:v>
                </c:pt>
                <c:pt idx="342">
                  <c:v>2.6656249999999999</c:v>
                </c:pt>
                <c:pt idx="343">
                  <c:v>2.5532812499999999</c:v>
                </c:pt>
                <c:pt idx="344">
                  <c:v>2.5256249999999998</c:v>
                </c:pt>
                <c:pt idx="345">
                  <c:v>2.5825</c:v>
                </c:pt>
                <c:pt idx="346">
                  <c:v>2.67234375</c:v>
                </c:pt>
                <c:pt idx="347">
                  <c:v>2.6620312500000001</c:v>
                </c:pt>
                <c:pt idx="348">
                  <c:v>2.4584375000000001</c:v>
                </c:pt>
                <c:pt idx="349">
                  <c:v>2.3087499999999999</c:v>
                </c:pt>
                <c:pt idx="350">
                  <c:v>2.24265625</c:v>
                </c:pt>
                <c:pt idx="351">
                  <c:v>2.2385937500000002</c:v>
                </c:pt>
                <c:pt idx="352">
                  <c:v>2.26078125</c:v>
                </c:pt>
                <c:pt idx="353">
                  <c:v>2.2468750000000002</c:v>
                </c:pt>
                <c:pt idx="354">
                  <c:v>2.2710937499999999</c:v>
                </c:pt>
                <c:pt idx="355">
                  <c:v>2.3015625000000002</c:v>
                </c:pt>
                <c:pt idx="356">
                  <c:v>2.3423437499999999</c:v>
                </c:pt>
                <c:pt idx="357">
                  <c:v>2.3224999999999998</c:v>
                </c:pt>
                <c:pt idx="358">
                  <c:v>2.2945312499999999</c:v>
                </c:pt>
                <c:pt idx="359">
                  <c:v>2.23734375</c:v>
                </c:pt>
                <c:pt idx="360">
                  <c:v>2.2250000000000001</c:v>
                </c:pt>
                <c:pt idx="361">
                  <c:v>2.2273437500000002</c:v>
                </c:pt>
                <c:pt idx="362">
                  <c:v>2.2437499999999999</c:v>
                </c:pt>
                <c:pt idx="363">
                  <c:v>2.3025000000000002</c:v>
                </c:pt>
                <c:pt idx="364">
                  <c:v>2.4217187500000001</c:v>
                </c:pt>
                <c:pt idx="365">
                  <c:v>2.6315625000000002</c:v>
                </c:pt>
                <c:pt idx="366">
                  <c:v>2.7307812500000002</c:v>
                </c:pt>
                <c:pt idx="367">
                  <c:v>2.6017187499999999</c:v>
                </c:pt>
                <c:pt idx="368">
                  <c:v>2.3875000000000002</c:v>
                </c:pt>
                <c:pt idx="369">
                  <c:v>2.3006250000000001</c:v>
                </c:pt>
                <c:pt idx="370">
                  <c:v>2.2714062500000001</c:v>
                </c:pt>
                <c:pt idx="371">
                  <c:v>2.2814062499999999</c:v>
                </c:pt>
                <c:pt idx="372">
                  <c:v>2.2532812500000001</c:v>
                </c:pt>
                <c:pt idx="373">
                  <c:v>2.2076562499999999</c:v>
                </c:pt>
                <c:pt idx="374">
                  <c:v>2.17921875</c:v>
                </c:pt>
                <c:pt idx="375">
                  <c:v>2.1875</c:v>
                </c:pt>
                <c:pt idx="376">
                  <c:v>2.1864062500000001</c:v>
                </c:pt>
                <c:pt idx="377">
                  <c:v>2.2149999999999999</c:v>
                </c:pt>
                <c:pt idx="378">
                  <c:v>2.2760937500000002</c:v>
                </c:pt>
                <c:pt idx="379">
                  <c:v>2.3373437500000001</c:v>
                </c:pt>
                <c:pt idx="380">
                  <c:v>2.4024999999999999</c:v>
                </c:pt>
                <c:pt idx="381">
                  <c:v>2.37453125</c:v>
                </c:pt>
                <c:pt idx="382">
                  <c:v>2.2614062499999998</c:v>
                </c:pt>
                <c:pt idx="383">
                  <c:v>2.1795312500000001</c:v>
                </c:pt>
                <c:pt idx="384">
                  <c:v>2.15921875</c:v>
                </c:pt>
                <c:pt idx="385">
                  <c:v>2.1764062499999999</c:v>
                </c:pt>
                <c:pt idx="386">
                  <c:v>2.16015625</c:v>
                </c:pt>
                <c:pt idx="387">
                  <c:v>2.1570312500000002</c:v>
                </c:pt>
                <c:pt idx="388">
                  <c:v>2.1542187500000001</c:v>
                </c:pt>
                <c:pt idx="389">
                  <c:v>2.1578124999999999</c:v>
                </c:pt>
                <c:pt idx="390">
                  <c:v>2.1464062500000001</c:v>
                </c:pt>
                <c:pt idx="391">
                  <c:v>2.1620312500000001</c:v>
                </c:pt>
                <c:pt idx="392">
                  <c:v>2.1724999999999999</c:v>
                </c:pt>
                <c:pt idx="393">
                  <c:v>2.2132812500000001</c:v>
                </c:pt>
                <c:pt idx="394">
                  <c:v>2.2884375000000001</c:v>
                </c:pt>
                <c:pt idx="395">
                  <c:v>2.4453125</c:v>
                </c:pt>
                <c:pt idx="396">
                  <c:v>2.6582812499999999</c:v>
                </c:pt>
                <c:pt idx="397">
                  <c:v>2.75875</c:v>
                </c:pt>
                <c:pt idx="398">
                  <c:v>2.8496874999999999</c:v>
                </c:pt>
                <c:pt idx="399">
                  <c:v>2.9590624999999999</c:v>
                </c:pt>
                <c:pt idx="400">
                  <c:v>2.7796875000000001</c:v>
                </c:pt>
                <c:pt idx="401">
                  <c:v>2.4729687500000002</c:v>
                </c:pt>
                <c:pt idx="402">
                  <c:v>2.28078125</c:v>
                </c:pt>
                <c:pt idx="403">
                  <c:v>2.2579687499999999</c:v>
                </c:pt>
                <c:pt idx="404">
                  <c:v>2.3492187499999999</c:v>
                </c:pt>
                <c:pt idx="405">
                  <c:v>2.5618750000000001</c:v>
                </c:pt>
                <c:pt idx="406">
                  <c:v>2.8831250000000002</c:v>
                </c:pt>
                <c:pt idx="407">
                  <c:v>3</c:v>
                </c:pt>
                <c:pt idx="408">
                  <c:v>2.8176562499999998</c:v>
                </c:pt>
                <c:pt idx="409">
                  <c:v>2.535625</c:v>
                </c:pt>
                <c:pt idx="410">
                  <c:v>2.3439062499999999</c:v>
                </c:pt>
                <c:pt idx="411">
                  <c:v>2.25484375</c:v>
                </c:pt>
                <c:pt idx="412">
                  <c:v>2.1951562500000001</c:v>
                </c:pt>
                <c:pt idx="413">
                  <c:v>2.1626562499999999</c:v>
                </c:pt>
                <c:pt idx="414">
                  <c:v>2.1490624999999999</c:v>
                </c:pt>
                <c:pt idx="415">
                  <c:v>2.15234375</c:v>
                </c:pt>
                <c:pt idx="416">
                  <c:v>2.1590625000000001</c:v>
                </c:pt>
                <c:pt idx="417">
                  <c:v>2.16109375</c:v>
                </c:pt>
                <c:pt idx="418">
                  <c:v>2.1749999999999998</c:v>
                </c:pt>
                <c:pt idx="419">
                  <c:v>2.194375</c:v>
                </c:pt>
                <c:pt idx="420">
                  <c:v>2.2124999999999999</c:v>
                </c:pt>
                <c:pt idx="421">
                  <c:v>2.2376562500000001</c:v>
                </c:pt>
                <c:pt idx="422">
                  <c:v>2.2257812499999998</c:v>
                </c:pt>
                <c:pt idx="423">
                  <c:v>2.20703125</c:v>
                </c:pt>
                <c:pt idx="424">
                  <c:v>2.17875</c:v>
                </c:pt>
                <c:pt idx="425">
                  <c:v>2.1818749999999998</c:v>
                </c:pt>
                <c:pt idx="426">
                  <c:v>2.1887500000000002</c:v>
                </c:pt>
                <c:pt idx="427">
                  <c:v>2.2340624999999998</c:v>
                </c:pt>
                <c:pt idx="428">
                  <c:v>2.2218749999999998</c:v>
                </c:pt>
                <c:pt idx="429">
                  <c:v>2.1996875</c:v>
                </c:pt>
                <c:pt idx="430">
                  <c:v>2.1898437500000001</c:v>
                </c:pt>
                <c:pt idx="431">
                  <c:v>2.22359375</c:v>
                </c:pt>
                <c:pt idx="432">
                  <c:v>2.2942187499999998</c:v>
                </c:pt>
                <c:pt idx="433">
                  <c:v>2.3443749999999999</c:v>
                </c:pt>
                <c:pt idx="434">
                  <c:v>2.3137499999999998</c:v>
                </c:pt>
                <c:pt idx="435">
                  <c:v>2.23828125</c:v>
                </c:pt>
                <c:pt idx="436">
                  <c:v>2.1889062500000001</c:v>
                </c:pt>
                <c:pt idx="437">
                  <c:v>2.1653125000000002</c:v>
                </c:pt>
                <c:pt idx="438">
                  <c:v>2.1687500000000002</c:v>
                </c:pt>
                <c:pt idx="439">
                  <c:v>2.1628124999999998</c:v>
                </c:pt>
                <c:pt idx="440">
                  <c:v>2.1520312499999998</c:v>
                </c:pt>
                <c:pt idx="441">
                  <c:v>2.1542187500000001</c:v>
                </c:pt>
                <c:pt idx="442">
                  <c:v>2.1639062500000001</c:v>
                </c:pt>
                <c:pt idx="443">
                  <c:v>2.1834375000000001</c:v>
                </c:pt>
                <c:pt idx="444">
                  <c:v>2.1953125</c:v>
                </c:pt>
                <c:pt idx="445">
                  <c:v>2.2020312500000001</c:v>
                </c:pt>
                <c:pt idx="446">
                  <c:v>2.1960937500000002</c:v>
                </c:pt>
                <c:pt idx="447">
                  <c:v>2.1984374999999998</c:v>
                </c:pt>
                <c:pt idx="448">
                  <c:v>2.2228124999999999</c:v>
                </c:pt>
                <c:pt idx="449">
                  <c:v>2.2101562499999998</c:v>
                </c:pt>
                <c:pt idx="450">
                  <c:v>2.1956250000000002</c:v>
                </c:pt>
                <c:pt idx="451">
                  <c:v>2.1732812500000001</c:v>
                </c:pt>
                <c:pt idx="452">
                  <c:v>2.1864062500000001</c:v>
                </c:pt>
                <c:pt idx="453">
                  <c:v>2.1542187500000001</c:v>
                </c:pt>
                <c:pt idx="454">
                  <c:v>2.1512500000000001</c:v>
                </c:pt>
                <c:pt idx="455">
                  <c:v>2.14546875</c:v>
                </c:pt>
                <c:pt idx="456">
                  <c:v>2.1460937499999999</c:v>
                </c:pt>
                <c:pt idx="457">
                  <c:v>2.1614062500000002</c:v>
                </c:pt>
                <c:pt idx="458">
                  <c:v>2.1775000000000002</c:v>
                </c:pt>
                <c:pt idx="459">
                  <c:v>2.1865625</c:v>
                </c:pt>
                <c:pt idx="460">
                  <c:v>2.2190625000000002</c:v>
                </c:pt>
                <c:pt idx="461">
                  <c:v>2.3028124999999999</c:v>
                </c:pt>
                <c:pt idx="462">
                  <c:v>2.3971875000000002</c:v>
                </c:pt>
                <c:pt idx="463">
                  <c:v>2.4310937500000001</c:v>
                </c:pt>
                <c:pt idx="464">
                  <c:v>2.34765625</c:v>
                </c:pt>
                <c:pt idx="465">
                  <c:v>2.2787500000000001</c:v>
                </c:pt>
                <c:pt idx="466">
                  <c:v>2.2215625000000001</c:v>
                </c:pt>
                <c:pt idx="467">
                  <c:v>2.1851562499999999</c:v>
                </c:pt>
                <c:pt idx="468">
                  <c:v>2.1565625000000002</c:v>
                </c:pt>
                <c:pt idx="469">
                  <c:v>2.1276562499999998</c:v>
                </c:pt>
                <c:pt idx="470">
                  <c:v>2.1175000000000002</c:v>
                </c:pt>
                <c:pt idx="471">
                  <c:v>2.1207812499999998</c:v>
                </c:pt>
                <c:pt idx="472">
                  <c:v>2.12015625</c:v>
                </c:pt>
                <c:pt idx="473">
                  <c:v>2.1229687500000001</c:v>
                </c:pt>
                <c:pt idx="474">
                  <c:v>2.1259375</c:v>
                </c:pt>
                <c:pt idx="475">
                  <c:v>2.1326562500000001</c:v>
                </c:pt>
                <c:pt idx="476">
                  <c:v>2.1612499999999999</c:v>
                </c:pt>
                <c:pt idx="477">
                  <c:v>2.1868750000000001</c:v>
                </c:pt>
                <c:pt idx="478">
                  <c:v>2.21390625</c:v>
                </c:pt>
                <c:pt idx="479">
                  <c:v>2.225625</c:v>
                </c:pt>
                <c:pt idx="480">
                  <c:v>2.2056249999999999</c:v>
                </c:pt>
                <c:pt idx="481">
                  <c:v>2.1765625000000002</c:v>
                </c:pt>
                <c:pt idx="482">
                  <c:v>2.1526562500000002</c:v>
                </c:pt>
                <c:pt idx="483">
                  <c:v>2.1276562499999998</c:v>
                </c:pt>
                <c:pt idx="484">
                  <c:v>2.1225000000000001</c:v>
                </c:pt>
                <c:pt idx="485">
                  <c:v>2.11375</c:v>
                </c:pt>
                <c:pt idx="486">
                  <c:v>2.1140625000000002</c:v>
                </c:pt>
                <c:pt idx="487">
                  <c:v>2.1153124999999999</c:v>
                </c:pt>
                <c:pt idx="488">
                  <c:v>2.1259375</c:v>
                </c:pt>
                <c:pt idx="489">
                  <c:v>2.11625</c:v>
                </c:pt>
                <c:pt idx="490">
                  <c:v>2.1351562500000001</c:v>
                </c:pt>
                <c:pt idx="491">
                  <c:v>2.13765625</c:v>
                </c:pt>
                <c:pt idx="492">
                  <c:v>2.1368749999999999</c:v>
                </c:pt>
                <c:pt idx="493">
                  <c:v>2.1403124999999998</c:v>
                </c:pt>
                <c:pt idx="494">
                  <c:v>2.1387499999999999</c:v>
                </c:pt>
                <c:pt idx="495">
                  <c:v>2.1478125000000001</c:v>
                </c:pt>
                <c:pt idx="496">
                  <c:v>2.1729687499999999</c:v>
                </c:pt>
                <c:pt idx="497">
                  <c:v>2.2107812500000001</c:v>
                </c:pt>
                <c:pt idx="498">
                  <c:v>2.2349999999999999</c:v>
                </c:pt>
                <c:pt idx="499">
                  <c:v>2.2103125000000001</c:v>
                </c:pt>
                <c:pt idx="500">
                  <c:v>2.2007812499999999</c:v>
                </c:pt>
                <c:pt idx="501">
                  <c:v>2.1746875000000001</c:v>
                </c:pt>
                <c:pt idx="502">
                  <c:v>2.1717187500000001</c:v>
                </c:pt>
                <c:pt idx="503">
                  <c:v>2.1598437499999998</c:v>
                </c:pt>
                <c:pt idx="504">
                  <c:v>2.1485937499999999</c:v>
                </c:pt>
                <c:pt idx="505">
                  <c:v>2.1154687499999998</c:v>
                </c:pt>
                <c:pt idx="506">
                  <c:v>2.1240625</c:v>
                </c:pt>
                <c:pt idx="507">
                  <c:v>2.1229687500000001</c:v>
                </c:pt>
                <c:pt idx="508">
                  <c:v>2.1292187500000002</c:v>
                </c:pt>
                <c:pt idx="509">
                  <c:v>2.1478125000000001</c:v>
                </c:pt>
                <c:pt idx="510">
                  <c:v>2.1637499999999998</c:v>
                </c:pt>
                <c:pt idx="511">
                  <c:v>2.2015625000000001</c:v>
                </c:pt>
                <c:pt idx="512">
                  <c:v>2.2165625000000002</c:v>
                </c:pt>
                <c:pt idx="513">
                  <c:v>2.2023437499999998</c:v>
                </c:pt>
                <c:pt idx="514">
                  <c:v>2.1796875</c:v>
                </c:pt>
                <c:pt idx="515">
                  <c:v>2.1346875000000001</c:v>
                </c:pt>
                <c:pt idx="516">
                  <c:v>2.1229687500000001</c:v>
                </c:pt>
                <c:pt idx="517">
                  <c:v>2.1156250000000001</c:v>
                </c:pt>
                <c:pt idx="518">
                  <c:v>2.1151562500000001</c:v>
                </c:pt>
                <c:pt idx="519">
                  <c:v>2.12203125</c:v>
                </c:pt>
                <c:pt idx="520">
                  <c:v>2.1153124999999999</c:v>
                </c:pt>
                <c:pt idx="521">
                  <c:v>2.1178124999999999</c:v>
                </c:pt>
                <c:pt idx="522">
                  <c:v>2.1120312499999998</c:v>
                </c:pt>
                <c:pt idx="523">
                  <c:v>2.11234375</c:v>
                </c:pt>
                <c:pt idx="524">
                  <c:v>2.1017187499999999</c:v>
                </c:pt>
                <c:pt idx="525">
                  <c:v>2.1023437500000002</c:v>
                </c:pt>
                <c:pt idx="526">
                  <c:v>2.1068750000000001</c:v>
                </c:pt>
                <c:pt idx="527">
                  <c:v>2.0959374999999998</c:v>
                </c:pt>
                <c:pt idx="528">
                  <c:v>2.0917187500000001</c:v>
                </c:pt>
                <c:pt idx="529">
                  <c:v>2.0975000000000001</c:v>
                </c:pt>
                <c:pt idx="530">
                  <c:v>2.0964062499999998</c:v>
                </c:pt>
                <c:pt idx="531">
                  <c:v>2.0878125000000001</c:v>
                </c:pt>
                <c:pt idx="532">
                  <c:v>2.0945312500000002</c:v>
                </c:pt>
                <c:pt idx="533">
                  <c:v>2.09421875</c:v>
                </c:pt>
                <c:pt idx="534">
                  <c:v>2.0912500000000001</c:v>
                </c:pt>
                <c:pt idx="535">
                  <c:v>2.0975000000000001</c:v>
                </c:pt>
                <c:pt idx="536">
                  <c:v>2.0842187499999998</c:v>
                </c:pt>
                <c:pt idx="537">
                  <c:v>2.0896875000000001</c:v>
                </c:pt>
                <c:pt idx="538">
                  <c:v>2.0951562500000001</c:v>
                </c:pt>
                <c:pt idx="539">
                  <c:v>2.0948437499999999</c:v>
                </c:pt>
                <c:pt idx="540">
                  <c:v>2.098125</c:v>
                </c:pt>
                <c:pt idx="541">
                  <c:v>2.0962499999999999</c:v>
                </c:pt>
                <c:pt idx="542">
                  <c:v>2.0993750000000002</c:v>
                </c:pt>
                <c:pt idx="543">
                  <c:v>2.0962499999999999</c:v>
                </c:pt>
                <c:pt idx="544">
                  <c:v>2.09</c:v>
                </c:pt>
                <c:pt idx="545">
                  <c:v>2.0920312499999998</c:v>
                </c:pt>
                <c:pt idx="546">
                  <c:v>2.0871875000000002</c:v>
                </c:pt>
                <c:pt idx="547">
                  <c:v>2.0935937500000001</c:v>
                </c:pt>
                <c:pt idx="548">
                  <c:v>2.0954687500000002</c:v>
                </c:pt>
                <c:pt idx="549">
                  <c:v>2.0921875000000001</c:v>
                </c:pt>
                <c:pt idx="550">
                  <c:v>2.1017187499999999</c:v>
                </c:pt>
                <c:pt idx="551">
                  <c:v>2.1126562500000001</c:v>
                </c:pt>
                <c:pt idx="552">
                  <c:v>2.1392187499999999</c:v>
                </c:pt>
                <c:pt idx="553">
                  <c:v>2.1470312499999999</c:v>
                </c:pt>
                <c:pt idx="554">
                  <c:v>2.1629687500000001</c:v>
                </c:pt>
                <c:pt idx="555">
                  <c:v>2.1470312499999999</c:v>
                </c:pt>
                <c:pt idx="556">
                  <c:v>2.1160937500000001</c:v>
                </c:pt>
                <c:pt idx="557">
                  <c:v>2.1057812500000002</c:v>
                </c:pt>
                <c:pt idx="558">
                  <c:v>2.0957812499999999</c:v>
                </c:pt>
                <c:pt idx="559">
                  <c:v>2.0926562500000001</c:v>
                </c:pt>
                <c:pt idx="560">
                  <c:v>2.0862500000000002</c:v>
                </c:pt>
                <c:pt idx="561">
                  <c:v>2.0842187499999998</c:v>
                </c:pt>
                <c:pt idx="562">
                  <c:v>2.0909374999999999</c:v>
                </c:pt>
                <c:pt idx="563">
                  <c:v>2.0887500000000001</c:v>
                </c:pt>
                <c:pt idx="564">
                  <c:v>2.089375</c:v>
                </c:pt>
                <c:pt idx="565">
                  <c:v>2.09421875</c:v>
                </c:pt>
                <c:pt idx="566">
                  <c:v>2.0887500000000001</c:v>
                </c:pt>
                <c:pt idx="567">
                  <c:v>2.0940625000000002</c:v>
                </c:pt>
                <c:pt idx="568">
                  <c:v>2.1043750000000001</c:v>
                </c:pt>
                <c:pt idx="569">
                  <c:v>2.0960937500000001</c:v>
                </c:pt>
                <c:pt idx="570">
                  <c:v>2.109375</c:v>
                </c:pt>
                <c:pt idx="571">
                  <c:v>2.1171875</c:v>
                </c:pt>
                <c:pt idx="572">
                  <c:v>2.1229687500000001</c:v>
                </c:pt>
                <c:pt idx="573">
                  <c:v>2.1121875000000001</c:v>
                </c:pt>
                <c:pt idx="574">
                  <c:v>2.1014062500000001</c:v>
                </c:pt>
                <c:pt idx="575">
                  <c:v>2.1004687500000001</c:v>
                </c:pt>
                <c:pt idx="576">
                  <c:v>2.1035937499999999</c:v>
                </c:pt>
                <c:pt idx="577">
                  <c:v>2.0996874999999999</c:v>
                </c:pt>
                <c:pt idx="578">
                  <c:v>2.1004687500000001</c:v>
                </c:pt>
                <c:pt idx="579">
                  <c:v>2.0970312500000001</c:v>
                </c:pt>
                <c:pt idx="580">
                  <c:v>2.0959374999999998</c:v>
                </c:pt>
                <c:pt idx="581">
                  <c:v>2.0939062499999999</c:v>
                </c:pt>
                <c:pt idx="582">
                  <c:v>2.0953124999999999</c:v>
                </c:pt>
                <c:pt idx="583">
                  <c:v>2.1007812499999998</c:v>
                </c:pt>
                <c:pt idx="584">
                  <c:v>2.0943749999999999</c:v>
                </c:pt>
                <c:pt idx="585">
                  <c:v>2.1025</c:v>
                </c:pt>
                <c:pt idx="586">
                  <c:v>2.1082812500000001</c:v>
                </c:pt>
                <c:pt idx="587">
                  <c:v>2.12890625</c:v>
                </c:pt>
                <c:pt idx="588">
                  <c:v>2.1342187500000001</c:v>
                </c:pt>
                <c:pt idx="589">
                  <c:v>2.1428124999999998</c:v>
                </c:pt>
                <c:pt idx="590">
                  <c:v>2.1278125000000001</c:v>
                </c:pt>
                <c:pt idx="591">
                  <c:v>2.1276562499999998</c:v>
                </c:pt>
                <c:pt idx="592">
                  <c:v>2.1198437499999998</c:v>
                </c:pt>
                <c:pt idx="593">
                  <c:v>2.1237499999999998</c:v>
                </c:pt>
                <c:pt idx="594">
                  <c:v>2.1368749999999999</c:v>
                </c:pt>
                <c:pt idx="595">
                  <c:v>2.1387499999999999</c:v>
                </c:pt>
                <c:pt idx="596">
                  <c:v>2.1223437500000002</c:v>
                </c:pt>
                <c:pt idx="597">
                  <c:v>2.1082812500000001</c:v>
                </c:pt>
                <c:pt idx="598">
                  <c:v>2.1068750000000001</c:v>
                </c:pt>
                <c:pt idx="599">
                  <c:v>2.0995312500000001</c:v>
                </c:pt>
                <c:pt idx="600">
                  <c:v>2.1032812500000002</c:v>
                </c:pt>
                <c:pt idx="601">
                  <c:v>2.1015625</c:v>
                </c:pt>
                <c:pt idx="602">
                  <c:v>2.0964062499999998</c:v>
                </c:pt>
                <c:pt idx="603">
                  <c:v>2.1032812500000002</c:v>
                </c:pt>
                <c:pt idx="604">
                  <c:v>2.0984375000000002</c:v>
                </c:pt>
                <c:pt idx="605">
                  <c:v>2.098125</c:v>
                </c:pt>
                <c:pt idx="606">
                  <c:v>2.1076562499999998</c:v>
                </c:pt>
                <c:pt idx="607">
                  <c:v>2.10984375</c:v>
                </c:pt>
                <c:pt idx="608">
                  <c:v>2.1151562500000001</c:v>
                </c:pt>
                <c:pt idx="609">
                  <c:v>2.1248437500000001</c:v>
                </c:pt>
                <c:pt idx="610">
                  <c:v>2.1326562500000001</c:v>
                </c:pt>
                <c:pt idx="611">
                  <c:v>2.12453125</c:v>
                </c:pt>
                <c:pt idx="612">
                  <c:v>2.1234375000000001</c:v>
                </c:pt>
                <c:pt idx="613">
                  <c:v>2.1354687499999998</c:v>
                </c:pt>
                <c:pt idx="614">
                  <c:v>2.1260937499999999</c:v>
                </c:pt>
                <c:pt idx="615">
                  <c:v>2.1326562500000001</c:v>
                </c:pt>
                <c:pt idx="616">
                  <c:v>2.1353124999999999</c:v>
                </c:pt>
                <c:pt idx="617">
                  <c:v>2.1507812500000001</c:v>
                </c:pt>
                <c:pt idx="618">
                  <c:v>2.1434375000000001</c:v>
                </c:pt>
                <c:pt idx="619">
                  <c:v>2.1351562500000001</c:v>
                </c:pt>
                <c:pt idx="620">
                  <c:v>2.1209375000000001</c:v>
                </c:pt>
                <c:pt idx="621">
                  <c:v>2.1039062500000001</c:v>
                </c:pt>
                <c:pt idx="622">
                  <c:v>2.1042187499999998</c:v>
                </c:pt>
                <c:pt idx="623">
                  <c:v>2.1001562499999999</c:v>
                </c:pt>
                <c:pt idx="624">
                  <c:v>2.1007812499999998</c:v>
                </c:pt>
                <c:pt idx="625">
                  <c:v>2.0995312500000001</c:v>
                </c:pt>
                <c:pt idx="626">
                  <c:v>2.0939062499999999</c:v>
                </c:pt>
                <c:pt idx="627">
                  <c:v>2.0940625000000002</c:v>
                </c:pt>
                <c:pt idx="628">
                  <c:v>2.0856249999999998</c:v>
                </c:pt>
                <c:pt idx="629">
                  <c:v>2.0892187500000001</c:v>
                </c:pt>
                <c:pt idx="630">
                  <c:v>2.0870312499999999</c:v>
                </c:pt>
                <c:pt idx="631">
                  <c:v>2.08296875</c:v>
                </c:pt>
                <c:pt idx="632">
                  <c:v>2.0867187500000002</c:v>
                </c:pt>
                <c:pt idx="633">
                  <c:v>2.08640625</c:v>
                </c:pt>
                <c:pt idx="634">
                  <c:v>2.1126562500000001</c:v>
                </c:pt>
                <c:pt idx="635">
                  <c:v>2.1096875000000002</c:v>
                </c:pt>
                <c:pt idx="636">
                  <c:v>2.1260937499999999</c:v>
                </c:pt>
                <c:pt idx="637">
                  <c:v>2.1349999999999998</c:v>
                </c:pt>
                <c:pt idx="638">
                  <c:v>2.1262500000000002</c:v>
                </c:pt>
                <c:pt idx="639">
                  <c:v>2.1153124999999999</c:v>
                </c:pt>
                <c:pt idx="640">
                  <c:v>2.0990625000000001</c:v>
                </c:pt>
                <c:pt idx="641">
                  <c:v>2.089375</c:v>
                </c:pt>
                <c:pt idx="642">
                  <c:v>2.0896875000000001</c:v>
                </c:pt>
                <c:pt idx="643">
                  <c:v>2.0954687500000002</c:v>
                </c:pt>
                <c:pt idx="644">
                  <c:v>2.0856249999999998</c:v>
                </c:pt>
                <c:pt idx="645">
                  <c:v>2.0817187499999998</c:v>
                </c:pt>
                <c:pt idx="646">
                  <c:v>2.086875</c:v>
                </c:pt>
                <c:pt idx="647">
                  <c:v>2.085</c:v>
                </c:pt>
                <c:pt idx="648">
                  <c:v>2.0756250000000001</c:v>
                </c:pt>
                <c:pt idx="649">
                  <c:v>2.0834375000000001</c:v>
                </c:pt>
                <c:pt idx="650">
                  <c:v>2.0753124999999999</c:v>
                </c:pt>
                <c:pt idx="651">
                  <c:v>2.0759375000000002</c:v>
                </c:pt>
                <c:pt idx="652">
                  <c:v>2.0764062499999998</c:v>
                </c:pt>
                <c:pt idx="653">
                  <c:v>2.0745312500000002</c:v>
                </c:pt>
                <c:pt idx="654">
                  <c:v>2.0804687500000001</c:v>
                </c:pt>
                <c:pt idx="655">
                  <c:v>2.0993750000000002</c:v>
                </c:pt>
                <c:pt idx="656">
                  <c:v>2.1110937500000002</c:v>
                </c:pt>
                <c:pt idx="657">
                  <c:v>2.1239062500000001</c:v>
                </c:pt>
                <c:pt idx="658">
                  <c:v>2.1278125000000001</c:v>
                </c:pt>
                <c:pt idx="659">
                  <c:v>2.1221874999999999</c:v>
                </c:pt>
                <c:pt idx="660">
                  <c:v>2.1056249999999999</c:v>
                </c:pt>
                <c:pt idx="661">
                  <c:v>2.0920312499999998</c:v>
                </c:pt>
                <c:pt idx="662">
                  <c:v>2.0918749999999999</c:v>
                </c:pt>
                <c:pt idx="663">
                  <c:v>2.0834375000000001</c:v>
                </c:pt>
                <c:pt idx="664">
                  <c:v>2.07078125</c:v>
                </c:pt>
                <c:pt idx="665">
                  <c:v>2.0818750000000001</c:v>
                </c:pt>
                <c:pt idx="666">
                  <c:v>2.0718749999999999</c:v>
                </c:pt>
                <c:pt idx="667">
                  <c:v>2.0754687500000002</c:v>
                </c:pt>
                <c:pt idx="668">
                  <c:v>2.08109375</c:v>
                </c:pt>
                <c:pt idx="669">
                  <c:v>2.085</c:v>
                </c:pt>
                <c:pt idx="670">
                  <c:v>2.0895312499999998</c:v>
                </c:pt>
                <c:pt idx="671">
                  <c:v>2.0917187500000001</c:v>
                </c:pt>
                <c:pt idx="672">
                  <c:v>2.0964062499999998</c:v>
                </c:pt>
                <c:pt idx="673">
                  <c:v>2.0843750000000001</c:v>
                </c:pt>
                <c:pt idx="674">
                  <c:v>2.09078125</c:v>
                </c:pt>
                <c:pt idx="675">
                  <c:v>2.0848437500000001</c:v>
                </c:pt>
                <c:pt idx="676">
                  <c:v>2.0835937499999999</c:v>
                </c:pt>
                <c:pt idx="677">
                  <c:v>2.0775000000000001</c:v>
                </c:pt>
                <c:pt idx="678">
                  <c:v>2.0762499999999999</c:v>
                </c:pt>
                <c:pt idx="679">
                  <c:v>2.07765625</c:v>
                </c:pt>
                <c:pt idx="680">
                  <c:v>2.0823437500000002</c:v>
                </c:pt>
                <c:pt idx="681">
                  <c:v>2.086875</c:v>
                </c:pt>
                <c:pt idx="682">
                  <c:v>2.0846874999999998</c:v>
                </c:pt>
                <c:pt idx="683">
                  <c:v>2.0789062500000002</c:v>
                </c:pt>
                <c:pt idx="684">
                  <c:v>2.0803124999999998</c:v>
                </c:pt>
                <c:pt idx="685">
                  <c:v>2.0765625000000001</c:v>
                </c:pt>
                <c:pt idx="686">
                  <c:v>2.0775000000000001</c:v>
                </c:pt>
                <c:pt idx="687">
                  <c:v>2.0757812499999999</c:v>
                </c:pt>
                <c:pt idx="688">
                  <c:v>2.0746875</c:v>
                </c:pt>
                <c:pt idx="689">
                  <c:v>2.0762499999999999</c:v>
                </c:pt>
                <c:pt idx="690">
                  <c:v>2.07765625</c:v>
                </c:pt>
                <c:pt idx="691">
                  <c:v>2.0881249999999998</c:v>
                </c:pt>
                <c:pt idx="692">
                  <c:v>2.0826562499999999</c:v>
                </c:pt>
                <c:pt idx="693">
                  <c:v>2.0789062500000002</c:v>
                </c:pt>
                <c:pt idx="694">
                  <c:v>2.0762499999999999</c:v>
                </c:pt>
                <c:pt idx="695">
                  <c:v>2.0757812499999999</c:v>
                </c:pt>
                <c:pt idx="696">
                  <c:v>2.0796874999999999</c:v>
                </c:pt>
                <c:pt idx="697">
                  <c:v>2.0857812500000001</c:v>
                </c:pt>
                <c:pt idx="698">
                  <c:v>2.0890624999999998</c:v>
                </c:pt>
                <c:pt idx="699">
                  <c:v>2.0853125000000001</c:v>
                </c:pt>
                <c:pt idx="700">
                  <c:v>2.0828125000000002</c:v>
                </c:pt>
                <c:pt idx="701">
                  <c:v>2.08109375</c:v>
                </c:pt>
                <c:pt idx="702">
                  <c:v>2.07375</c:v>
                </c:pt>
                <c:pt idx="703">
                  <c:v>2.0721875000000001</c:v>
                </c:pt>
                <c:pt idx="704">
                  <c:v>2.0715625000000002</c:v>
                </c:pt>
                <c:pt idx="705">
                  <c:v>2.0726562500000001</c:v>
                </c:pt>
                <c:pt idx="706">
                  <c:v>2.0743749999999999</c:v>
                </c:pt>
                <c:pt idx="707">
                  <c:v>2.0703125</c:v>
                </c:pt>
                <c:pt idx="708">
                  <c:v>2.0784375000000002</c:v>
                </c:pt>
                <c:pt idx="709">
                  <c:v>2.0706250000000002</c:v>
                </c:pt>
                <c:pt idx="710">
                  <c:v>2.0682812500000001</c:v>
                </c:pt>
                <c:pt idx="711">
                  <c:v>2.0740625000000001</c:v>
                </c:pt>
                <c:pt idx="712">
                  <c:v>2.0750000000000002</c:v>
                </c:pt>
                <c:pt idx="713">
                  <c:v>2.0628125000000002</c:v>
                </c:pt>
                <c:pt idx="714">
                  <c:v>2.0696875000000001</c:v>
                </c:pt>
                <c:pt idx="715">
                  <c:v>2.07328125</c:v>
                </c:pt>
                <c:pt idx="716">
                  <c:v>2.0670312499999999</c:v>
                </c:pt>
                <c:pt idx="717">
                  <c:v>2.0735937500000001</c:v>
                </c:pt>
                <c:pt idx="718">
                  <c:v>2.0723437499999999</c:v>
                </c:pt>
                <c:pt idx="719">
                  <c:v>2.0734374999999998</c:v>
                </c:pt>
                <c:pt idx="720">
                  <c:v>2.0803124999999998</c:v>
                </c:pt>
                <c:pt idx="721">
                  <c:v>2.0796874999999999</c:v>
                </c:pt>
                <c:pt idx="722">
                  <c:v>2.0842187499999998</c:v>
                </c:pt>
                <c:pt idx="723">
                  <c:v>2.07765625</c:v>
                </c:pt>
                <c:pt idx="724">
                  <c:v>2.0853125000000001</c:v>
                </c:pt>
                <c:pt idx="725">
                  <c:v>2.0862500000000002</c:v>
                </c:pt>
                <c:pt idx="726">
                  <c:v>2.0935937500000001</c:v>
                </c:pt>
                <c:pt idx="727">
                  <c:v>2.0823437500000002</c:v>
                </c:pt>
                <c:pt idx="728">
                  <c:v>2.0760937500000001</c:v>
                </c:pt>
                <c:pt idx="729">
                  <c:v>2.0784375000000002</c:v>
                </c:pt>
                <c:pt idx="730">
                  <c:v>2.0746875</c:v>
                </c:pt>
                <c:pt idx="731">
                  <c:v>2.0798437500000002</c:v>
                </c:pt>
                <c:pt idx="732">
                  <c:v>2.0856249999999998</c:v>
                </c:pt>
                <c:pt idx="733">
                  <c:v>2.0851562499999998</c:v>
                </c:pt>
                <c:pt idx="734">
                  <c:v>2.0928125</c:v>
                </c:pt>
                <c:pt idx="735">
                  <c:v>2.0803124999999998</c:v>
                </c:pt>
                <c:pt idx="736">
                  <c:v>2.0882812500000001</c:v>
                </c:pt>
                <c:pt idx="737">
                  <c:v>2.07421875</c:v>
                </c:pt>
                <c:pt idx="738">
                  <c:v>2.0743749999999999</c:v>
                </c:pt>
                <c:pt idx="739">
                  <c:v>2.0743749999999999</c:v>
                </c:pt>
                <c:pt idx="740">
                  <c:v>2.0768749999999998</c:v>
                </c:pt>
                <c:pt idx="741">
                  <c:v>2.0828125000000002</c:v>
                </c:pt>
                <c:pt idx="742">
                  <c:v>2.085</c:v>
                </c:pt>
                <c:pt idx="743">
                  <c:v>2.08984375</c:v>
                </c:pt>
                <c:pt idx="744">
                  <c:v>2.0953124999999999</c:v>
                </c:pt>
                <c:pt idx="745">
                  <c:v>2.0879687499999999</c:v>
                </c:pt>
                <c:pt idx="746">
                  <c:v>2.0860937499999999</c:v>
                </c:pt>
                <c:pt idx="747">
                  <c:v>2.0964062499999998</c:v>
                </c:pt>
                <c:pt idx="748">
                  <c:v>2.098125</c:v>
                </c:pt>
                <c:pt idx="749">
                  <c:v>2.1048437500000001</c:v>
                </c:pt>
                <c:pt idx="750">
                  <c:v>2.1051562499999998</c:v>
                </c:pt>
                <c:pt idx="751">
                  <c:v>2.0912500000000001</c:v>
                </c:pt>
                <c:pt idx="752">
                  <c:v>2.0887500000000001</c:v>
                </c:pt>
                <c:pt idx="753">
                  <c:v>2.07859375</c:v>
                </c:pt>
                <c:pt idx="754">
                  <c:v>2.0754687500000002</c:v>
                </c:pt>
                <c:pt idx="755">
                  <c:v>2.0792187499999999</c:v>
                </c:pt>
                <c:pt idx="756">
                  <c:v>2.0757812499999999</c:v>
                </c:pt>
                <c:pt idx="757">
                  <c:v>2.0651562499999998</c:v>
                </c:pt>
                <c:pt idx="758">
                  <c:v>2.0756250000000001</c:v>
                </c:pt>
                <c:pt idx="759">
                  <c:v>2.0775000000000001</c:v>
                </c:pt>
                <c:pt idx="760">
                  <c:v>2.0753124999999999</c:v>
                </c:pt>
                <c:pt idx="761">
                  <c:v>2.069375</c:v>
                </c:pt>
                <c:pt idx="762">
                  <c:v>2.0653125000000001</c:v>
                </c:pt>
                <c:pt idx="763">
                  <c:v>2.0660937499999998</c:v>
                </c:pt>
                <c:pt idx="764">
                  <c:v>2.0649999999999999</c:v>
                </c:pt>
                <c:pt idx="765">
                  <c:v>2.0703125</c:v>
                </c:pt>
                <c:pt idx="766">
                  <c:v>2.0690624999999998</c:v>
                </c:pt>
                <c:pt idx="767">
                  <c:v>2.0670312499999999</c:v>
                </c:pt>
                <c:pt idx="768">
                  <c:v>2.06734375</c:v>
                </c:pt>
                <c:pt idx="769">
                  <c:v>2.0778124999999998</c:v>
                </c:pt>
                <c:pt idx="770">
                  <c:v>2.0795312500000001</c:v>
                </c:pt>
                <c:pt idx="771">
                  <c:v>2.0798437500000002</c:v>
                </c:pt>
                <c:pt idx="772">
                  <c:v>2.07125</c:v>
                </c:pt>
                <c:pt idx="773">
                  <c:v>2.0764062499999998</c:v>
                </c:pt>
                <c:pt idx="774">
                  <c:v>2.0760937500000001</c:v>
                </c:pt>
                <c:pt idx="775">
                  <c:v>2.07859375</c:v>
                </c:pt>
                <c:pt idx="776">
                  <c:v>2.0812499999999998</c:v>
                </c:pt>
                <c:pt idx="777">
                  <c:v>2.0806249999999999</c:v>
                </c:pt>
                <c:pt idx="778">
                  <c:v>2.0779687500000001</c:v>
                </c:pt>
                <c:pt idx="779">
                  <c:v>2.0882812500000001</c:v>
                </c:pt>
                <c:pt idx="780">
                  <c:v>2.0939062499999999</c:v>
                </c:pt>
                <c:pt idx="781">
                  <c:v>2.098125</c:v>
                </c:pt>
                <c:pt idx="782">
                  <c:v>2.0984375000000002</c:v>
                </c:pt>
                <c:pt idx="783">
                  <c:v>2.0957812499999999</c:v>
                </c:pt>
                <c:pt idx="784">
                  <c:v>2.0965625000000001</c:v>
                </c:pt>
                <c:pt idx="785">
                  <c:v>2.0918749999999999</c:v>
                </c:pt>
                <c:pt idx="786">
                  <c:v>2.0915625000000002</c:v>
                </c:pt>
                <c:pt idx="787">
                  <c:v>2.0853125000000001</c:v>
                </c:pt>
                <c:pt idx="788">
                  <c:v>2.0904687499999999</c:v>
                </c:pt>
                <c:pt idx="789">
                  <c:v>2.0784375000000002</c:v>
                </c:pt>
                <c:pt idx="790">
                  <c:v>2.0862500000000002</c:v>
                </c:pt>
                <c:pt idx="791">
                  <c:v>2.0843750000000001</c:v>
                </c:pt>
                <c:pt idx="792">
                  <c:v>2.0856249999999998</c:v>
                </c:pt>
                <c:pt idx="793">
                  <c:v>2.08546875</c:v>
                </c:pt>
                <c:pt idx="794">
                  <c:v>2.0978124999999999</c:v>
                </c:pt>
                <c:pt idx="795">
                  <c:v>2.0906250000000002</c:v>
                </c:pt>
                <c:pt idx="796">
                  <c:v>2.10984375</c:v>
                </c:pt>
                <c:pt idx="797">
                  <c:v>2.1204687500000001</c:v>
                </c:pt>
                <c:pt idx="798">
                  <c:v>2.1304687499999999</c:v>
                </c:pt>
                <c:pt idx="799">
                  <c:v>2.1343749999999999</c:v>
                </c:pt>
                <c:pt idx="800">
                  <c:v>2.1460937499999999</c:v>
                </c:pt>
                <c:pt idx="801">
                  <c:v>2.13671875</c:v>
                </c:pt>
                <c:pt idx="802">
                  <c:v>2.1259375</c:v>
                </c:pt>
                <c:pt idx="803">
                  <c:v>2.1106250000000002</c:v>
                </c:pt>
                <c:pt idx="804">
                  <c:v>2.1018750000000002</c:v>
                </c:pt>
                <c:pt idx="805">
                  <c:v>2.0956250000000001</c:v>
                </c:pt>
                <c:pt idx="806">
                  <c:v>2.0812499999999998</c:v>
                </c:pt>
                <c:pt idx="807">
                  <c:v>2.0789062500000002</c:v>
                </c:pt>
                <c:pt idx="808">
                  <c:v>2.07765625</c:v>
                </c:pt>
                <c:pt idx="809">
                  <c:v>2.0756250000000001</c:v>
                </c:pt>
                <c:pt idx="810">
                  <c:v>2.0878125000000001</c:v>
                </c:pt>
                <c:pt idx="811">
                  <c:v>2.0917187500000001</c:v>
                </c:pt>
                <c:pt idx="812">
                  <c:v>2.0874999999999999</c:v>
                </c:pt>
                <c:pt idx="813">
                  <c:v>2.0870312499999999</c:v>
                </c:pt>
                <c:pt idx="814">
                  <c:v>2.08203125</c:v>
                </c:pt>
                <c:pt idx="815">
                  <c:v>2.0735937500000001</c:v>
                </c:pt>
                <c:pt idx="816">
                  <c:v>2.0795312500000001</c:v>
                </c:pt>
                <c:pt idx="817">
                  <c:v>2.0745312500000002</c:v>
                </c:pt>
                <c:pt idx="818">
                  <c:v>2.0818750000000001</c:v>
                </c:pt>
                <c:pt idx="819">
                  <c:v>2.0860937499999999</c:v>
                </c:pt>
                <c:pt idx="820">
                  <c:v>2.0851562499999998</c:v>
                </c:pt>
                <c:pt idx="821">
                  <c:v>2.0998437499999998</c:v>
                </c:pt>
                <c:pt idx="822">
                  <c:v>2.10109375</c:v>
                </c:pt>
                <c:pt idx="823">
                  <c:v>2.1004687500000001</c:v>
                </c:pt>
                <c:pt idx="824">
                  <c:v>2.1034375000000001</c:v>
                </c:pt>
                <c:pt idx="825">
                  <c:v>2.0881249999999998</c:v>
                </c:pt>
                <c:pt idx="826">
                  <c:v>2.0964062499999998</c:v>
                </c:pt>
                <c:pt idx="827">
                  <c:v>2.0906250000000002</c:v>
                </c:pt>
                <c:pt idx="828">
                  <c:v>2.0943749999999999</c:v>
                </c:pt>
                <c:pt idx="829">
                  <c:v>2.089375</c:v>
                </c:pt>
                <c:pt idx="830">
                  <c:v>2.0943749999999999</c:v>
                </c:pt>
                <c:pt idx="831">
                  <c:v>2.1035937499999999</c:v>
                </c:pt>
                <c:pt idx="832">
                  <c:v>2.1035937499999999</c:v>
                </c:pt>
                <c:pt idx="833">
                  <c:v>2.11328125</c:v>
                </c:pt>
                <c:pt idx="834">
                  <c:v>2.1375000000000002</c:v>
                </c:pt>
                <c:pt idx="835">
                  <c:v>2.1578124999999999</c:v>
                </c:pt>
                <c:pt idx="836">
                  <c:v>2.1503125000000001</c:v>
                </c:pt>
                <c:pt idx="837">
                  <c:v>2.1364062499999998</c:v>
                </c:pt>
                <c:pt idx="838">
                  <c:v>2.1170312500000001</c:v>
                </c:pt>
                <c:pt idx="839">
                  <c:v>2.1</c:v>
                </c:pt>
                <c:pt idx="840">
                  <c:v>2.0887500000000001</c:v>
                </c:pt>
                <c:pt idx="841">
                  <c:v>2.078125</c:v>
                </c:pt>
                <c:pt idx="842">
                  <c:v>2.0735937500000001</c:v>
                </c:pt>
                <c:pt idx="843">
                  <c:v>2.0748437499999999</c:v>
                </c:pt>
                <c:pt idx="844">
                  <c:v>2.0701562500000001</c:v>
                </c:pt>
                <c:pt idx="845">
                  <c:v>2.0703125</c:v>
                </c:pt>
                <c:pt idx="846">
                  <c:v>2.0703125</c:v>
                </c:pt>
                <c:pt idx="847">
                  <c:v>2.0660937499999998</c:v>
                </c:pt>
                <c:pt idx="848">
                  <c:v>2.07515625</c:v>
                </c:pt>
                <c:pt idx="849">
                  <c:v>2.0701562500000001</c:v>
                </c:pt>
                <c:pt idx="850">
                  <c:v>2.0729687499999998</c:v>
                </c:pt>
                <c:pt idx="851">
                  <c:v>2.0729687499999998</c:v>
                </c:pt>
                <c:pt idx="852">
                  <c:v>2.0632812500000002</c:v>
                </c:pt>
                <c:pt idx="853">
                  <c:v>2.0665624999999999</c:v>
                </c:pt>
                <c:pt idx="854">
                  <c:v>2.0670312499999999</c:v>
                </c:pt>
                <c:pt idx="855">
                  <c:v>2.0659375</c:v>
                </c:pt>
                <c:pt idx="856">
                  <c:v>2.0651562499999998</c:v>
                </c:pt>
                <c:pt idx="857">
                  <c:v>2.0721875000000001</c:v>
                </c:pt>
                <c:pt idx="858">
                  <c:v>2.0714062499999999</c:v>
                </c:pt>
                <c:pt idx="859">
                  <c:v>2.0734374999999998</c:v>
                </c:pt>
                <c:pt idx="860">
                  <c:v>2.0771875</c:v>
                </c:pt>
                <c:pt idx="861">
                  <c:v>2.0884374999999999</c:v>
                </c:pt>
                <c:pt idx="862">
                  <c:v>2.1053125000000001</c:v>
                </c:pt>
                <c:pt idx="863">
                  <c:v>2.129375</c:v>
                </c:pt>
                <c:pt idx="864">
                  <c:v>2.1396875</c:v>
                </c:pt>
                <c:pt idx="865">
                  <c:v>2.1443750000000001</c:v>
                </c:pt>
                <c:pt idx="866">
                  <c:v>2.1348437499999999</c:v>
                </c:pt>
                <c:pt idx="867">
                  <c:v>2.1228125000000002</c:v>
                </c:pt>
                <c:pt idx="868">
                  <c:v>2.09859375</c:v>
                </c:pt>
                <c:pt idx="869">
                  <c:v>2.0832812500000002</c:v>
                </c:pt>
                <c:pt idx="870">
                  <c:v>2.0706250000000002</c:v>
                </c:pt>
                <c:pt idx="871">
                  <c:v>2.0726562500000001</c:v>
                </c:pt>
                <c:pt idx="872">
                  <c:v>2.0653125000000001</c:v>
                </c:pt>
                <c:pt idx="873">
                  <c:v>2.0662500000000001</c:v>
                </c:pt>
                <c:pt idx="874">
                  <c:v>2.06203125</c:v>
                </c:pt>
                <c:pt idx="875">
                  <c:v>2.06984375</c:v>
                </c:pt>
                <c:pt idx="876">
                  <c:v>2.0684374999999999</c:v>
                </c:pt>
                <c:pt idx="877">
                  <c:v>2.0637500000000002</c:v>
                </c:pt>
                <c:pt idx="878">
                  <c:v>2.0651562499999998</c:v>
                </c:pt>
                <c:pt idx="879">
                  <c:v>2.0651562499999998</c:v>
                </c:pt>
                <c:pt idx="880">
                  <c:v>2.0646874999999998</c:v>
                </c:pt>
                <c:pt idx="881">
                  <c:v>2.0699999999999998</c:v>
                </c:pt>
                <c:pt idx="882">
                  <c:v>2.0756250000000001</c:v>
                </c:pt>
                <c:pt idx="883">
                  <c:v>2.078125</c:v>
                </c:pt>
                <c:pt idx="884">
                  <c:v>2.0821874999999999</c:v>
                </c:pt>
                <c:pt idx="885">
                  <c:v>2.0745312500000002</c:v>
                </c:pt>
                <c:pt idx="886">
                  <c:v>2.0831249999999999</c:v>
                </c:pt>
                <c:pt idx="887">
                  <c:v>2.0753124999999999</c:v>
                </c:pt>
                <c:pt idx="888">
                  <c:v>2.0687500000000001</c:v>
                </c:pt>
                <c:pt idx="889">
                  <c:v>2.06984375</c:v>
                </c:pt>
                <c:pt idx="890">
                  <c:v>2.0739062499999998</c:v>
                </c:pt>
                <c:pt idx="891">
                  <c:v>2.0723437499999999</c:v>
                </c:pt>
                <c:pt idx="892">
                  <c:v>2.0818750000000001</c:v>
                </c:pt>
                <c:pt idx="893">
                  <c:v>2.0804687500000001</c:v>
                </c:pt>
                <c:pt idx="894">
                  <c:v>2.0793750000000002</c:v>
                </c:pt>
                <c:pt idx="895">
                  <c:v>2.0825</c:v>
                </c:pt>
                <c:pt idx="896">
                  <c:v>2.07515625</c:v>
                </c:pt>
                <c:pt idx="897">
                  <c:v>2.0807812499999998</c:v>
                </c:pt>
                <c:pt idx="898">
                  <c:v>2.0792187499999999</c:v>
                </c:pt>
                <c:pt idx="899">
                  <c:v>2.07328125</c:v>
                </c:pt>
                <c:pt idx="900">
                  <c:v>2.0739062499999998</c:v>
                </c:pt>
                <c:pt idx="901">
                  <c:v>2.0762499999999999</c:v>
                </c:pt>
                <c:pt idx="902">
                  <c:v>2.0823437500000002</c:v>
                </c:pt>
                <c:pt idx="903">
                  <c:v>2.0740625000000001</c:v>
                </c:pt>
                <c:pt idx="904">
                  <c:v>2.07125</c:v>
                </c:pt>
                <c:pt idx="905">
                  <c:v>2.0735937500000001</c:v>
                </c:pt>
                <c:pt idx="906">
                  <c:v>2.07515625</c:v>
                </c:pt>
                <c:pt idx="907">
                  <c:v>2.0812499999999998</c:v>
                </c:pt>
                <c:pt idx="908">
                  <c:v>2.0853125000000001</c:v>
                </c:pt>
                <c:pt idx="909">
                  <c:v>2.0867187500000002</c:v>
                </c:pt>
                <c:pt idx="910">
                  <c:v>2.0867187500000002</c:v>
                </c:pt>
                <c:pt idx="911">
                  <c:v>2.0929687499999998</c:v>
                </c:pt>
                <c:pt idx="912">
                  <c:v>2.0901562500000002</c:v>
                </c:pt>
                <c:pt idx="913">
                  <c:v>2.1021874999999999</c:v>
                </c:pt>
                <c:pt idx="914">
                  <c:v>2.1087500000000001</c:v>
                </c:pt>
                <c:pt idx="915">
                  <c:v>2.1070312499999999</c:v>
                </c:pt>
                <c:pt idx="916">
                  <c:v>2.11234375</c:v>
                </c:pt>
                <c:pt idx="917">
                  <c:v>2.1118749999999999</c:v>
                </c:pt>
                <c:pt idx="918">
                  <c:v>2.1131250000000001</c:v>
                </c:pt>
                <c:pt idx="919">
                  <c:v>2.1034375000000001</c:v>
                </c:pt>
                <c:pt idx="920">
                  <c:v>2.1026562499999999</c:v>
                </c:pt>
                <c:pt idx="921">
                  <c:v>2.0970312500000001</c:v>
                </c:pt>
                <c:pt idx="922">
                  <c:v>2.1015625</c:v>
                </c:pt>
                <c:pt idx="923">
                  <c:v>2.10203125</c:v>
                </c:pt>
                <c:pt idx="924">
                  <c:v>2.1003124999999998</c:v>
                </c:pt>
                <c:pt idx="925">
                  <c:v>2.08890625</c:v>
                </c:pt>
                <c:pt idx="926">
                  <c:v>2.0918749999999999</c:v>
                </c:pt>
                <c:pt idx="927">
                  <c:v>2.0817187499999998</c:v>
                </c:pt>
                <c:pt idx="928">
                  <c:v>2.0753124999999999</c:v>
                </c:pt>
                <c:pt idx="929">
                  <c:v>2.0729687499999998</c:v>
                </c:pt>
                <c:pt idx="930">
                  <c:v>2.0692187500000001</c:v>
                </c:pt>
                <c:pt idx="931">
                  <c:v>2.0657812500000001</c:v>
                </c:pt>
                <c:pt idx="932">
                  <c:v>2.0653125000000001</c:v>
                </c:pt>
                <c:pt idx="933">
                  <c:v>2.0615625</c:v>
                </c:pt>
                <c:pt idx="934">
                  <c:v>2.05953125</c:v>
                </c:pt>
                <c:pt idx="935">
                  <c:v>2.0596874999999999</c:v>
                </c:pt>
                <c:pt idx="936">
                  <c:v>2.0657812500000001</c:v>
                </c:pt>
                <c:pt idx="937">
                  <c:v>2.0634375</c:v>
                </c:pt>
                <c:pt idx="938">
                  <c:v>2.0590625</c:v>
                </c:pt>
                <c:pt idx="939">
                  <c:v>2.0632812500000002</c:v>
                </c:pt>
                <c:pt idx="940">
                  <c:v>2.0625</c:v>
                </c:pt>
                <c:pt idx="941">
                  <c:v>2.0726562500000001</c:v>
                </c:pt>
                <c:pt idx="942">
                  <c:v>2.0721875000000001</c:v>
                </c:pt>
                <c:pt idx="943">
                  <c:v>2.0678125000000001</c:v>
                </c:pt>
                <c:pt idx="944">
                  <c:v>2.0729687499999998</c:v>
                </c:pt>
                <c:pt idx="945">
                  <c:v>2.0674999999999999</c:v>
                </c:pt>
                <c:pt idx="946">
                  <c:v>2.0689062499999999</c:v>
                </c:pt>
                <c:pt idx="947">
                  <c:v>2.0724999999999998</c:v>
                </c:pt>
                <c:pt idx="948">
                  <c:v>2.0689062499999999</c:v>
                </c:pt>
                <c:pt idx="949">
                  <c:v>2.0637500000000002</c:v>
                </c:pt>
                <c:pt idx="950">
                  <c:v>2.06734375</c:v>
                </c:pt>
                <c:pt idx="951">
                  <c:v>2.06203125</c:v>
                </c:pt>
                <c:pt idx="952">
                  <c:v>2.05953125</c:v>
                </c:pt>
                <c:pt idx="953">
                  <c:v>2.0635937499999999</c:v>
                </c:pt>
                <c:pt idx="954">
                  <c:v>2.0659375</c:v>
                </c:pt>
                <c:pt idx="955">
                  <c:v>2.0662500000000001</c:v>
                </c:pt>
                <c:pt idx="956">
                  <c:v>2.0671875000000002</c:v>
                </c:pt>
                <c:pt idx="957">
                  <c:v>2.0640624999999999</c:v>
                </c:pt>
                <c:pt idx="958">
                  <c:v>2.0721875000000001</c:v>
                </c:pt>
                <c:pt idx="959">
                  <c:v>2.0748437499999999</c:v>
                </c:pt>
                <c:pt idx="960">
                  <c:v>2.0764062499999998</c:v>
                </c:pt>
                <c:pt idx="961">
                  <c:v>2.0753124999999999</c:v>
                </c:pt>
                <c:pt idx="962">
                  <c:v>2.0678125000000001</c:v>
                </c:pt>
                <c:pt idx="963">
                  <c:v>2.0687500000000001</c:v>
                </c:pt>
                <c:pt idx="964">
                  <c:v>2.0717187500000001</c:v>
                </c:pt>
                <c:pt idx="965">
                  <c:v>2.0625</c:v>
                </c:pt>
                <c:pt idx="966">
                  <c:v>2.0651562499999998</c:v>
                </c:pt>
                <c:pt idx="967">
                  <c:v>2.0632812500000002</c:v>
                </c:pt>
                <c:pt idx="968">
                  <c:v>2.0648437500000001</c:v>
                </c:pt>
                <c:pt idx="969">
                  <c:v>2.0617187499999998</c:v>
                </c:pt>
                <c:pt idx="970">
                  <c:v>2.0614062500000001</c:v>
                </c:pt>
                <c:pt idx="971">
                  <c:v>2.0643750000000001</c:v>
                </c:pt>
                <c:pt idx="972">
                  <c:v>2.0584375000000001</c:v>
                </c:pt>
                <c:pt idx="973">
                  <c:v>2.0612499999999998</c:v>
                </c:pt>
                <c:pt idx="974">
                  <c:v>2.058125</c:v>
                </c:pt>
                <c:pt idx="975">
                  <c:v>2.0604687500000001</c:v>
                </c:pt>
                <c:pt idx="976">
                  <c:v>2.0606249999999999</c:v>
                </c:pt>
                <c:pt idx="977">
                  <c:v>2.0584375000000001</c:v>
                </c:pt>
                <c:pt idx="978">
                  <c:v>2.0609375000000001</c:v>
                </c:pt>
                <c:pt idx="979">
                  <c:v>2.0540625000000001</c:v>
                </c:pt>
                <c:pt idx="980">
                  <c:v>2.0592187499999999</c:v>
                </c:pt>
                <c:pt idx="981">
                  <c:v>2.058125</c:v>
                </c:pt>
                <c:pt idx="982">
                  <c:v>2.0659375</c:v>
                </c:pt>
                <c:pt idx="983">
                  <c:v>2.0656249999999998</c:v>
                </c:pt>
                <c:pt idx="984">
                  <c:v>2.0689062499999999</c:v>
                </c:pt>
                <c:pt idx="985">
                  <c:v>2.0701562500000001</c:v>
                </c:pt>
                <c:pt idx="986">
                  <c:v>2.0746875</c:v>
                </c:pt>
                <c:pt idx="987">
                  <c:v>2.0784375000000002</c:v>
                </c:pt>
                <c:pt idx="988">
                  <c:v>2.0724999999999998</c:v>
                </c:pt>
                <c:pt idx="989">
                  <c:v>2.0696875000000001</c:v>
                </c:pt>
                <c:pt idx="990">
                  <c:v>2.07421875</c:v>
                </c:pt>
                <c:pt idx="991">
                  <c:v>2.0762499999999999</c:v>
                </c:pt>
                <c:pt idx="992">
                  <c:v>2.0740625000000001</c:v>
                </c:pt>
                <c:pt idx="993">
                  <c:v>2.06984375</c:v>
                </c:pt>
                <c:pt idx="994">
                  <c:v>2.0750000000000002</c:v>
                </c:pt>
                <c:pt idx="995">
                  <c:v>2.0723437499999999</c:v>
                </c:pt>
                <c:pt idx="996">
                  <c:v>2.0757812499999999</c:v>
                </c:pt>
                <c:pt idx="997">
                  <c:v>2.0750000000000002</c:v>
                </c:pt>
                <c:pt idx="998">
                  <c:v>2.0814062500000001</c:v>
                </c:pt>
                <c:pt idx="999">
                  <c:v>2.0796874999999999</c:v>
                </c:pt>
                <c:pt idx="1000">
                  <c:v>2.0873437500000001</c:v>
                </c:pt>
                <c:pt idx="1001">
                  <c:v>2.0817187499999998</c:v>
                </c:pt>
                <c:pt idx="1002">
                  <c:v>2.0756250000000001</c:v>
                </c:pt>
                <c:pt idx="1003">
                  <c:v>2.0825</c:v>
                </c:pt>
                <c:pt idx="1004">
                  <c:v>2.0790625</c:v>
                </c:pt>
                <c:pt idx="1005">
                  <c:v>2.0726562500000001</c:v>
                </c:pt>
                <c:pt idx="1006">
                  <c:v>2.0723437499999999</c:v>
                </c:pt>
                <c:pt idx="1007">
                  <c:v>2.0734374999999998</c:v>
                </c:pt>
                <c:pt idx="1008">
                  <c:v>2.0651562499999998</c:v>
                </c:pt>
                <c:pt idx="1009">
                  <c:v>2.0604687500000001</c:v>
                </c:pt>
                <c:pt idx="1010">
                  <c:v>2.0645312499999999</c:v>
                </c:pt>
                <c:pt idx="1011">
                  <c:v>2.0651562499999998</c:v>
                </c:pt>
                <c:pt idx="1012">
                  <c:v>2.0671875000000002</c:v>
                </c:pt>
                <c:pt idx="1013">
                  <c:v>2.0596874999999999</c:v>
                </c:pt>
                <c:pt idx="1014">
                  <c:v>2.0659375</c:v>
                </c:pt>
                <c:pt idx="1015">
                  <c:v>2.0667187500000002</c:v>
                </c:pt>
                <c:pt idx="1016">
                  <c:v>2.0682812500000001</c:v>
                </c:pt>
                <c:pt idx="1017">
                  <c:v>2.0695312499999998</c:v>
                </c:pt>
                <c:pt idx="1018">
                  <c:v>2.069375</c:v>
                </c:pt>
                <c:pt idx="1019">
                  <c:v>2.0628125000000002</c:v>
                </c:pt>
                <c:pt idx="1020">
                  <c:v>2.0720312500000002</c:v>
                </c:pt>
                <c:pt idx="1021">
                  <c:v>2.0789062500000002</c:v>
                </c:pt>
                <c:pt idx="1022">
                  <c:v>2.0759375000000002</c:v>
                </c:pt>
                <c:pt idx="1023">
                  <c:v>2.0862500000000002</c:v>
                </c:pt>
                <c:pt idx="1024">
                  <c:v>2.0939062499999999</c:v>
                </c:pt>
                <c:pt idx="1025">
                  <c:v>2.0879687499999999</c:v>
                </c:pt>
                <c:pt idx="1026">
                  <c:v>2.0882812500000001</c:v>
                </c:pt>
                <c:pt idx="1027">
                  <c:v>2.0885937499999998</c:v>
                </c:pt>
                <c:pt idx="1028">
                  <c:v>2.08203125</c:v>
                </c:pt>
                <c:pt idx="1029">
                  <c:v>2.0825</c:v>
                </c:pt>
                <c:pt idx="1030">
                  <c:v>2.0835937499999999</c:v>
                </c:pt>
                <c:pt idx="1031">
                  <c:v>2.0871875000000002</c:v>
                </c:pt>
                <c:pt idx="1032">
                  <c:v>2.0804687500000001</c:v>
                </c:pt>
                <c:pt idx="1033">
                  <c:v>2.08203125</c:v>
                </c:pt>
                <c:pt idx="1034">
                  <c:v>2.0839062500000001</c:v>
                </c:pt>
                <c:pt idx="1035">
                  <c:v>2.0771875</c:v>
                </c:pt>
                <c:pt idx="1036">
                  <c:v>2.0746875</c:v>
                </c:pt>
                <c:pt idx="1037">
                  <c:v>2.0735937500000001</c:v>
                </c:pt>
                <c:pt idx="1038">
                  <c:v>2.0685937499999998</c:v>
                </c:pt>
                <c:pt idx="1039">
                  <c:v>2.0701562500000001</c:v>
                </c:pt>
                <c:pt idx="1040">
                  <c:v>2.06</c:v>
                </c:pt>
                <c:pt idx="1041">
                  <c:v>2.0614062500000001</c:v>
                </c:pt>
                <c:pt idx="1042">
                  <c:v>2.0653125000000001</c:v>
                </c:pt>
                <c:pt idx="1043">
                  <c:v>2.0667187500000002</c:v>
                </c:pt>
                <c:pt idx="1044">
                  <c:v>2.0593750000000002</c:v>
                </c:pt>
                <c:pt idx="1045">
                  <c:v>2.0540625000000001</c:v>
                </c:pt>
                <c:pt idx="1046">
                  <c:v>2.058125</c:v>
                </c:pt>
                <c:pt idx="1047">
                  <c:v>2.0684374999999999</c:v>
                </c:pt>
                <c:pt idx="1048">
                  <c:v>2.0592187499999999</c:v>
                </c:pt>
                <c:pt idx="1049">
                  <c:v>2.0609375000000001</c:v>
                </c:pt>
                <c:pt idx="1050">
                  <c:v>2.0659375</c:v>
                </c:pt>
                <c:pt idx="1051">
                  <c:v>2.0659375</c:v>
                </c:pt>
                <c:pt idx="1052">
                  <c:v>2.0635937499999999</c:v>
                </c:pt>
                <c:pt idx="1053">
                  <c:v>2.0706250000000002</c:v>
                </c:pt>
                <c:pt idx="1054">
                  <c:v>2.0757812499999999</c:v>
                </c:pt>
                <c:pt idx="1055">
                  <c:v>2.0726562500000001</c:v>
                </c:pt>
                <c:pt idx="1056">
                  <c:v>2.0734374999999998</c:v>
                </c:pt>
                <c:pt idx="1057">
                  <c:v>2.07125</c:v>
                </c:pt>
                <c:pt idx="1058">
                  <c:v>2.0703125</c:v>
                </c:pt>
                <c:pt idx="1059">
                  <c:v>2.0646874999999998</c:v>
                </c:pt>
                <c:pt idx="1060">
                  <c:v>2.0625</c:v>
                </c:pt>
                <c:pt idx="1061">
                  <c:v>2.0617187499999998</c:v>
                </c:pt>
                <c:pt idx="1062">
                  <c:v>2.06</c:v>
                </c:pt>
                <c:pt idx="1063">
                  <c:v>2.0639062500000001</c:v>
                </c:pt>
                <c:pt idx="1064">
                  <c:v>2.0596874999999999</c:v>
                </c:pt>
                <c:pt idx="1065">
                  <c:v>2.0596874999999999</c:v>
                </c:pt>
                <c:pt idx="1066">
                  <c:v>2.05421875</c:v>
                </c:pt>
                <c:pt idx="1067">
                  <c:v>2.0601562499999999</c:v>
                </c:pt>
                <c:pt idx="1068">
                  <c:v>2.0575000000000001</c:v>
                </c:pt>
                <c:pt idx="1069">
                  <c:v>2.0635937499999999</c:v>
                </c:pt>
                <c:pt idx="1070">
                  <c:v>2.0635937499999999</c:v>
                </c:pt>
                <c:pt idx="1071">
                  <c:v>2.0660937499999998</c:v>
                </c:pt>
                <c:pt idx="1072">
                  <c:v>2.069375</c:v>
                </c:pt>
                <c:pt idx="1073">
                  <c:v>2.0589062500000002</c:v>
                </c:pt>
                <c:pt idx="1074">
                  <c:v>2.0684374999999999</c:v>
                </c:pt>
                <c:pt idx="1075">
                  <c:v>2.0659375</c:v>
                </c:pt>
                <c:pt idx="1076">
                  <c:v>2.0687500000000001</c:v>
                </c:pt>
                <c:pt idx="1077">
                  <c:v>2.0679687499999999</c:v>
                </c:pt>
                <c:pt idx="1078">
                  <c:v>2.0656249999999998</c:v>
                </c:pt>
                <c:pt idx="1079">
                  <c:v>2.0678125000000001</c:v>
                </c:pt>
                <c:pt idx="1080">
                  <c:v>2.06640625</c:v>
                </c:pt>
                <c:pt idx="1081">
                  <c:v>2.0667187500000002</c:v>
                </c:pt>
                <c:pt idx="1082">
                  <c:v>2.0723437499999999</c:v>
                </c:pt>
                <c:pt idx="1083">
                  <c:v>2.0723437499999999</c:v>
                </c:pt>
                <c:pt idx="1084">
                  <c:v>2.066875</c:v>
                </c:pt>
                <c:pt idx="1085">
                  <c:v>2.0760937500000001</c:v>
                </c:pt>
                <c:pt idx="1086">
                  <c:v>2.07859375</c:v>
                </c:pt>
                <c:pt idx="1087">
                  <c:v>2.0817187499999998</c:v>
                </c:pt>
                <c:pt idx="1088">
                  <c:v>2.0895312499999998</c:v>
                </c:pt>
                <c:pt idx="1089">
                  <c:v>2.0773437499999998</c:v>
                </c:pt>
                <c:pt idx="1090">
                  <c:v>2.0685937499999998</c:v>
                </c:pt>
                <c:pt idx="1091">
                  <c:v>2.0828125000000002</c:v>
                </c:pt>
                <c:pt idx="1092">
                  <c:v>2.0721875000000001</c:v>
                </c:pt>
                <c:pt idx="1093">
                  <c:v>2.0676562500000002</c:v>
                </c:pt>
                <c:pt idx="1094">
                  <c:v>2.0640624999999999</c:v>
                </c:pt>
                <c:pt idx="1095">
                  <c:v>2.0762499999999999</c:v>
                </c:pt>
                <c:pt idx="1096">
                  <c:v>2.0667187500000002</c:v>
                </c:pt>
                <c:pt idx="1097">
                  <c:v>2.06296875</c:v>
                </c:pt>
                <c:pt idx="1098">
                  <c:v>2.0621874999999998</c:v>
                </c:pt>
                <c:pt idx="1099">
                  <c:v>2.0625</c:v>
                </c:pt>
                <c:pt idx="1100">
                  <c:v>2.0625</c:v>
                </c:pt>
                <c:pt idx="1101">
                  <c:v>2.0657812500000001</c:v>
                </c:pt>
                <c:pt idx="1102">
                  <c:v>2.0645312499999999</c:v>
                </c:pt>
                <c:pt idx="1103">
                  <c:v>2.0609375000000001</c:v>
                </c:pt>
                <c:pt idx="1104">
                  <c:v>2.0640624999999999</c:v>
                </c:pt>
                <c:pt idx="1105">
                  <c:v>2.0701562500000001</c:v>
                </c:pt>
                <c:pt idx="1106">
                  <c:v>2.0593750000000002</c:v>
                </c:pt>
                <c:pt idx="1107">
                  <c:v>2.0649999999999999</c:v>
                </c:pt>
                <c:pt idx="1108">
                  <c:v>2.0643750000000001</c:v>
                </c:pt>
                <c:pt idx="1109">
                  <c:v>2.0671875000000002</c:v>
                </c:pt>
                <c:pt idx="1110">
                  <c:v>2.0606249999999999</c:v>
                </c:pt>
                <c:pt idx="1111">
                  <c:v>2.0609375000000001</c:v>
                </c:pt>
                <c:pt idx="1112">
                  <c:v>2.0621874999999998</c:v>
                </c:pt>
                <c:pt idx="1113">
                  <c:v>2.0606249999999999</c:v>
                </c:pt>
                <c:pt idx="1114">
                  <c:v>2.06</c:v>
                </c:pt>
                <c:pt idx="1115">
                  <c:v>2.0667187500000002</c:v>
                </c:pt>
                <c:pt idx="1116">
                  <c:v>2.0621874999999998</c:v>
                </c:pt>
                <c:pt idx="1117">
                  <c:v>2.0584375000000001</c:v>
                </c:pt>
                <c:pt idx="1118">
                  <c:v>2.055625</c:v>
                </c:pt>
                <c:pt idx="1119">
                  <c:v>2.0651562499999998</c:v>
                </c:pt>
                <c:pt idx="1120">
                  <c:v>2.0567187499999999</c:v>
                </c:pt>
                <c:pt idx="1121">
                  <c:v>2.0609375000000001</c:v>
                </c:pt>
                <c:pt idx="1122">
                  <c:v>2.0623437500000001</c:v>
                </c:pt>
                <c:pt idx="1123">
                  <c:v>2.0710937500000002</c:v>
                </c:pt>
                <c:pt idx="1124">
                  <c:v>2.05859375</c:v>
                </c:pt>
                <c:pt idx="1125">
                  <c:v>2.0648437500000001</c:v>
                </c:pt>
                <c:pt idx="1126">
                  <c:v>2.07078125</c:v>
                </c:pt>
                <c:pt idx="1127">
                  <c:v>2.0640624999999999</c:v>
                </c:pt>
                <c:pt idx="1128">
                  <c:v>2.0670312499999999</c:v>
                </c:pt>
                <c:pt idx="1129">
                  <c:v>2.0706250000000002</c:v>
                </c:pt>
                <c:pt idx="1130">
                  <c:v>2.0714062499999999</c:v>
                </c:pt>
                <c:pt idx="1131">
                  <c:v>2.0667187500000002</c:v>
                </c:pt>
                <c:pt idx="1132">
                  <c:v>2.0773437499999998</c:v>
                </c:pt>
                <c:pt idx="1133">
                  <c:v>2.0792187499999999</c:v>
                </c:pt>
                <c:pt idx="1134">
                  <c:v>2.0837500000000002</c:v>
                </c:pt>
                <c:pt idx="1135">
                  <c:v>2.0951562500000001</c:v>
                </c:pt>
                <c:pt idx="1136">
                  <c:v>2.0892187500000001</c:v>
                </c:pt>
                <c:pt idx="1137">
                  <c:v>2.0926562500000001</c:v>
                </c:pt>
                <c:pt idx="1138">
                  <c:v>2.0825</c:v>
                </c:pt>
                <c:pt idx="1139">
                  <c:v>2.0768749999999998</c:v>
                </c:pt>
                <c:pt idx="1140">
                  <c:v>2.0764062499999998</c:v>
                </c:pt>
                <c:pt idx="1141">
                  <c:v>2.069375</c:v>
                </c:pt>
                <c:pt idx="1142">
                  <c:v>2.07125</c:v>
                </c:pt>
                <c:pt idx="1143">
                  <c:v>2.0679687499999999</c:v>
                </c:pt>
                <c:pt idx="1144">
                  <c:v>2.0651562499999998</c:v>
                </c:pt>
                <c:pt idx="1145">
                  <c:v>2.0614062500000001</c:v>
                </c:pt>
                <c:pt idx="1146">
                  <c:v>2.0665624999999999</c:v>
                </c:pt>
                <c:pt idx="1147">
                  <c:v>2.0681250000000002</c:v>
                </c:pt>
                <c:pt idx="1148">
                  <c:v>2.0679687499999999</c:v>
                </c:pt>
                <c:pt idx="1149">
                  <c:v>2.0632812500000002</c:v>
                </c:pt>
                <c:pt idx="1150">
                  <c:v>2.0667187500000002</c:v>
                </c:pt>
                <c:pt idx="1151">
                  <c:v>2.0667187500000002</c:v>
                </c:pt>
                <c:pt idx="1152">
                  <c:v>2.06546875</c:v>
                </c:pt>
                <c:pt idx="1153">
                  <c:v>2.0720312500000002</c:v>
                </c:pt>
                <c:pt idx="1154">
                  <c:v>2.0759375000000002</c:v>
                </c:pt>
                <c:pt idx="1155">
                  <c:v>2.0795312500000001</c:v>
                </c:pt>
                <c:pt idx="1156">
                  <c:v>2.0814062500000001</c:v>
                </c:pt>
                <c:pt idx="1157">
                  <c:v>2.0904687499999999</c:v>
                </c:pt>
                <c:pt idx="1158">
                  <c:v>2.0834375000000001</c:v>
                </c:pt>
                <c:pt idx="1159">
                  <c:v>2.0915625000000002</c:v>
                </c:pt>
                <c:pt idx="1160">
                  <c:v>2.0890624999999998</c:v>
                </c:pt>
                <c:pt idx="1161">
                  <c:v>2.0903125</c:v>
                </c:pt>
                <c:pt idx="1162">
                  <c:v>2.086875</c:v>
                </c:pt>
                <c:pt idx="1163">
                  <c:v>2.0928125</c:v>
                </c:pt>
                <c:pt idx="1164">
                  <c:v>2.0920312499999998</c:v>
                </c:pt>
                <c:pt idx="1165">
                  <c:v>2.085</c:v>
                </c:pt>
                <c:pt idx="1166">
                  <c:v>2.0818750000000001</c:v>
                </c:pt>
                <c:pt idx="1167">
                  <c:v>2.0796874999999999</c:v>
                </c:pt>
                <c:pt idx="1168">
                  <c:v>2.0734374999999998</c:v>
                </c:pt>
                <c:pt idx="1169">
                  <c:v>2.0739062499999998</c:v>
                </c:pt>
                <c:pt idx="1170">
                  <c:v>2.0709374999999999</c:v>
                </c:pt>
                <c:pt idx="1171">
                  <c:v>2.0709374999999999</c:v>
                </c:pt>
                <c:pt idx="1172">
                  <c:v>2.0679687499999999</c:v>
                </c:pt>
                <c:pt idx="1173">
                  <c:v>2.06734375</c:v>
                </c:pt>
                <c:pt idx="1174">
                  <c:v>2.0721875000000001</c:v>
                </c:pt>
                <c:pt idx="1175">
                  <c:v>2.0728124999999999</c:v>
                </c:pt>
                <c:pt idx="1176">
                  <c:v>2.0659375</c:v>
                </c:pt>
                <c:pt idx="1177">
                  <c:v>2.0743749999999999</c:v>
                </c:pt>
                <c:pt idx="1178">
                  <c:v>2.0837500000000002</c:v>
                </c:pt>
                <c:pt idx="1179">
                  <c:v>2.0759375000000002</c:v>
                </c:pt>
                <c:pt idx="1180">
                  <c:v>2.0729687499999998</c:v>
                </c:pt>
                <c:pt idx="1181">
                  <c:v>2.0789062500000002</c:v>
                </c:pt>
                <c:pt idx="1182">
                  <c:v>2.0839062500000001</c:v>
                </c:pt>
                <c:pt idx="1183">
                  <c:v>2.0846874999999998</c:v>
                </c:pt>
                <c:pt idx="1184">
                  <c:v>2.0817187499999998</c:v>
                </c:pt>
                <c:pt idx="1185">
                  <c:v>2.0735937500000001</c:v>
                </c:pt>
                <c:pt idx="1186">
                  <c:v>2.0821874999999999</c:v>
                </c:pt>
                <c:pt idx="1187">
                  <c:v>2.0750000000000002</c:v>
                </c:pt>
                <c:pt idx="1188">
                  <c:v>2.0782812499999999</c:v>
                </c:pt>
                <c:pt idx="1189">
                  <c:v>2.0787499999999999</c:v>
                </c:pt>
                <c:pt idx="1190">
                  <c:v>2.0804687500000001</c:v>
                </c:pt>
                <c:pt idx="1191">
                  <c:v>2.0832812500000002</c:v>
                </c:pt>
                <c:pt idx="1192">
                  <c:v>2.0760937500000001</c:v>
                </c:pt>
                <c:pt idx="1193">
                  <c:v>2.0837500000000002</c:v>
                </c:pt>
                <c:pt idx="1194">
                  <c:v>2.0926562500000001</c:v>
                </c:pt>
                <c:pt idx="1195">
                  <c:v>2.1065624999999999</c:v>
                </c:pt>
                <c:pt idx="1196">
                  <c:v>2.1164062499999998</c:v>
                </c:pt>
                <c:pt idx="1197">
                  <c:v>2.1168749999999998</c:v>
                </c:pt>
                <c:pt idx="1198">
                  <c:v>2.1203124999999998</c:v>
                </c:pt>
                <c:pt idx="1199">
                  <c:v>2.1124999999999998</c:v>
                </c:pt>
                <c:pt idx="1200">
                  <c:v>2.1154687499999998</c:v>
                </c:pt>
                <c:pt idx="1201">
                  <c:v>2.1078125000000001</c:v>
                </c:pt>
                <c:pt idx="1202">
                  <c:v>2.0926562500000001</c:v>
                </c:pt>
                <c:pt idx="1203">
                  <c:v>2.0979687500000002</c:v>
                </c:pt>
                <c:pt idx="1204">
                  <c:v>2.0926562500000001</c:v>
                </c:pt>
                <c:pt idx="1205">
                  <c:v>2.0912500000000001</c:v>
                </c:pt>
                <c:pt idx="1206">
                  <c:v>2.1007812499999998</c:v>
                </c:pt>
                <c:pt idx="1207">
                  <c:v>2.0903125</c:v>
                </c:pt>
                <c:pt idx="1208">
                  <c:v>2.0993750000000002</c:v>
                </c:pt>
                <c:pt idx="1209">
                  <c:v>2.0917187500000001</c:v>
                </c:pt>
                <c:pt idx="1210">
                  <c:v>2.089375</c:v>
                </c:pt>
                <c:pt idx="1211">
                  <c:v>2.09328125</c:v>
                </c:pt>
                <c:pt idx="1212">
                  <c:v>2.0948437499999999</c:v>
                </c:pt>
                <c:pt idx="1213">
                  <c:v>2.0821874999999999</c:v>
                </c:pt>
                <c:pt idx="1214">
                  <c:v>2.0845312499999999</c:v>
                </c:pt>
                <c:pt idx="1215">
                  <c:v>2.0768749999999998</c:v>
                </c:pt>
                <c:pt idx="1216">
                  <c:v>2.07375</c:v>
                </c:pt>
                <c:pt idx="1217">
                  <c:v>2.0704687499999999</c:v>
                </c:pt>
                <c:pt idx="1218">
                  <c:v>2.0710937500000002</c:v>
                </c:pt>
                <c:pt idx="1219">
                  <c:v>2.0718749999999999</c:v>
                </c:pt>
                <c:pt idx="1220">
                  <c:v>2.0714062499999999</c:v>
                </c:pt>
                <c:pt idx="1221">
                  <c:v>2.0723437499999999</c:v>
                </c:pt>
                <c:pt idx="1222">
                  <c:v>2.0649999999999999</c:v>
                </c:pt>
                <c:pt idx="1223">
                  <c:v>2.0659375</c:v>
                </c:pt>
                <c:pt idx="1224">
                  <c:v>2.0674999999999999</c:v>
                </c:pt>
                <c:pt idx="1225">
                  <c:v>2.0628125000000002</c:v>
                </c:pt>
                <c:pt idx="1226">
                  <c:v>2.0634375</c:v>
                </c:pt>
                <c:pt idx="1227">
                  <c:v>2.0687500000000001</c:v>
                </c:pt>
                <c:pt idx="1228">
                  <c:v>2.0656249999999998</c:v>
                </c:pt>
                <c:pt idx="1229">
                  <c:v>2.06546875</c:v>
                </c:pt>
                <c:pt idx="1230">
                  <c:v>2.0689062499999999</c:v>
                </c:pt>
                <c:pt idx="1231">
                  <c:v>2.0735937500000001</c:v>
                </c:pt>
                <c:pt idx="1232">
                  <c:v>2.0646874999999998</c:v>
                </c:pt>
                <c:pt idx="1233">
                  <c:v>2.0621874999999998</c:v>
                </c:pt>
                <c:pt idx="1234">
                  <c:v>2.0649999999999999</c:v>
                </c:pt>
                <c:pt idx="1235">
                  <c:v>2.0626562499999999</c:v>
                </c:pt>
                <c:pt idx="1236">
                  <c:v>2.0635937499999999</c:v>
                </c:pt>
                <c:pt idx="1237">
                  <c:v>2.0579687500000001</c:v>
                </c:pt>
                <c:pt idx="1238">
                  <c:v>2.0604687500000001</c:v>
                </c:pt>
                <c:pt idx="1239">
                  <c:v>2.0648437500000001</c:v>
                </c:pt>
                <c:pt idx="1240">
                  <c:v>2.0598437500000002</c:v>
                </c:pt>
                <c:pt idx="1241">
                  <c:v>2.0684374999999999</c:v>
                </c:pt>
                <c:pt idx="1242">
                  <c:v>2.0706250000000002</c:v>
                </c:pt>
                <c:pt idx="1243">
                  <c:v>2.0671875000000002</c:v>
                </c:pt>
                <c:pt idx="1244">
                  <c:v>2.0598437500000002</c:v>
                </c:pt>
                <c:pt idx="1245">
                  <c:v>2.0659375</c:v>
                </c:pt>
                <c:pt idx="1246">
                  <c:v>2.0623437500000001</c:v>
                </c:pt>
                <c:pt idx="1247">
                  <c:v>2.0651562499999998</c:v>
                </c:pt>
                <c:pt idx="1248">
                  <c:v>2.0609375000000001</c:v>
                </c:pt>
                <c:pt idx="1249">
                  <c:v>2.0674999999999999</c:v>
                </c:pt>
                <c:pt idx="1250">
                  <c:v>2.0623437500000001</c:v>
                </c:pt>
                <c:pt idx="1251">
                  <c:v>2.0671875000000002</c:v>
                </c:pt>
                <c:pt idx="1252">
                  <c:v>2.0692187500000001</c:v>
                </c:pt>
                <c:pt idx="1253">
                  <c:v>2.06546875</c:v>
                </c:pt>
                <c:pt idx="1254">
                  <c:v>2.0607812499999998</c:v>
                </c:pt>
                <c:pt idx="1255">
                  <c:v>2.0642187500000002</c:v>
                </c:pt>
                <c:pt idx="1256">
                  <c:v>2.0695312499999998</c:v>
                </c:pt>
                <c:pt idx="1257">
                  <c:v>2.0584375000000001</c:v>
                </c:pt>
                <c:pt idx="1258">
                  <c:v>2.0684374999999999</c:v>
                </c:pt>
                <c:pt idx="1259">
                  <c:v>2.0659375</c:v>
                </c:pt>
                <c:pt idx="1260">
                  <c:v>2.0667187500000002</c:v>
                </c:pt>
                <c:pt idx="1261">
                  <c:v>2.0687500000000001</c:v>
                </c:pt>
                <c:pt idx="1262">
                  <c:v>2.0775000000000001</c:v>
                </c:pt>
                <c:pt idx="1263">
                  <c:v>2.0739062499999998</c:v>
                </c:pt>
                <c:pt idx="1264">
                  <c:v>2.0729687499999998</c:v>
                </c:pt>
                <c:pt idx="1265">
                  <c:v>2.0729687499999998</c:v>
                </c:pt>
                <c:pt idx="1266">
                  <c:v>2.07515625</c:v>
                </c:pt>
                <c:pt idx="1267">
                  <c:v>2.066875</c:v>
                </c:pt>
                <c:pt idx="1268">
                  <c:v>2.0768749999999998</c:v>
                </c:pt>
                <c:pt idx="1269">
                  <c:v>2.0728124999999999</c:v>
                </c:pt>
                <c:pt idx="1270">
                  <c:v>2.0674999999999999</c:v>
                </c:pt>
                <c:pt idx="1271">
                  <c:v>2.0674999999999999</c:v>
                </c:pt>
                <c:pt idx="1272">
                  <c:v>2.069375</c:v>
                </c:pt>
                <c:pt idx="1273">
                  <c:v>2.0703125</c:v>
                </c:pt>
                <c:pt idx="1274">
                  <c:v>2.0681250000000002</c:v>
                </c:pt>
                <c:pt idx="1275">
                  <c:v>2.0689062499999999</c:v>
                </c:pt>
                <c:pt idx="1276">
                  <c:v>2.06734375</c:v>
                </c:pt>
                <c:pt idx="1277">
                  <c:v>2.0662500000000001</c:v>
                </c:pt>
                <c:pt idx="1278">
                  <c:v>2.0709374999999999</c:v>
                </c:pt>
                <c:pt idx="1279">
                  <c:v>2.0606249999999999</c:v>
                </c:pt>
                <c:pt idx="1280">
                  <c:v>2.0679687499999999</c:v>
                </c:pt>
                <c:pt idx="1281">
                  <c:v>2.0614062500000001</c:v>
                </c:pt>
                <c:pt idx="1282">
                  <c:v>2.06546875</c:v>
                </c:pt>
                <c:pt idx="1283">
                  <c:v>2.0584375000000001</c:v>
                </c:pt>
                <c:pt idx="1284">
                  <c:v>2.0618750000000001</c:v>
                </c:pt>
                <c:pt idx="1285">
                  <c:v>2.05859375</c:v>
                </c:pt>
                <c:pt idx="1286">
                  <c:v>2.0643750000000001</c:v>
                </c:pt>
                <c:pt idx="1287">
                  <c:v>2.0646874999999998</c:v>
                </c:pt>
                <c:pt idx="1288">
                  <c:v>2.0657812500000001</c:v>
                </c:pt>
                <c:pt idx="1289">
                  <c:v>2.0651562499999998</c:v>
                </c:pt>
                <c:pt idx="1290">
                  <c:v>2.0651562499999998</c:v>
                </c:pt>
                <c:pt idx="1291">
                  <c:v>2.0657812500000001</c:v>
                </c:pt>
                <c:pt idx="1292">
                  <c:v>2.06640625</c:v>
                </c:pt>
                <c:pt idx="1293">
                  <c:v>2.0653125000000001</c:v>
                </c:pt>
                <c:pt idx="1294">
                  <c:v>2.0579687500000001</c:v>
                </c:pt>
                <c:pt idx="1295">
                  <c:v>2.0571874999999999</c:v>
                </c:pt>
                <c:pt idx="1296">
                  <c:v>2.0570312500000001</c:v>
                </c:pt>
                <c:pt idx="1297">
                  <c:v>2.0562499999999999</c:v>
                </c:pt>
                <c:pt idx="1298">
                  <c:v>2.06203125</c:v>
                </c:pt>
                <c:pt idx="1299">
                  <c:v>2.06</c:v>
                </c:pt>
                <c:pt idx="1300">
                  <c:v>2.0584375000000001</c:v>
                </c:pt>
                <c:pt idx="1301">
                  <c:v>2.0609375000000001</c:v>
                </c:pt>
                <c:pt idx="1302">
                  <c:v>2.0510937500000002</c:v>
                </c:pt>
                <c:pt idx="1303">
                  <c:v>2.0573437499999998</c:v>
                </c:pt>
                <c:pt idx="1304">
                  <c:v>2.0568749999999998</c:v>
                </c:pt>
                <c:pt idx="1305">
                  <c:v>2.0539062499999998</c:v>
                </c:pt>
                <c:pt idx="1306">
                  <c:v>2.0660937499999998</c:v>
                </c:pt>
                <c:pt idx="1307">
                  <c:v>2.0579687500000001</c:v>
                </c:pt>
                <c:pt idx="1308">
                  <c:v>2.0571874999999999</c:v>
                </c:pt>
                <c:pt idx="1309">
                  <c:v>2.0546875</c:v>
                </c:pt>
                <c:pt idx="1310">
                  <c:v>2.0573437499999998</c:v>
                </c:pt>
                <c:pt idx="1311">
                  <c:v>2.0618750000000001</c:v>
                </c:pt>
                <c:pt idx="1312">
                  <c:v>2.0632812500000002</c:v>
                </c:pt>
                <c:pt idx="1313">
                  <c:v>2.05859375</c:v>
                </c:pt>
                <c:pt idx="1314">
                  <c:v>2.0609375000000001</c:v>
                </c:pt>
                <c:pt idx="1315">
                  <c:v>2.0584375000000001</c:v>
                </c:pt>
                <c:pt idx="1316">
                  <c:v>2.0579687500000001</c:v>
                </c:pt>
                <c:pt idx="1317">
                  <c:v>2.0557812499999999</c:v>
                </c:pt>
                <c:pt idx="1318">
                  <c:v>2.0578124999999998</c:v>
                </c:pt>
                <c:pt idx="1319">
                  <c:v>2.0520312500000002</c:v>
                </c:pt>
                <c:pt idx="1320">
                  <c:v>2.0582812499999998</c:v>
                </c:pt>
                <c:pt idx="1321">
                  <c:v>2.0565625000000001</c:v>
                </c:pt>
                <c:pt idx="1322">
                  <c:v>2.0584375000000001</c:v>
                </c:pt>
                <c:pt idx="1323">
                  <c:v>2.0565625000000001</c:v>
                </c:pt>
                <c:pt idx="1324">
                  <c:v>2.0573437499999998</c:v>
                </c:pt>
                <c:pt idx="1325">
                  <c:v>2.0610937499999999</c:v>
                </c:pt>
                <c:pt idx="1326">
                  <c:v>2.0610937499999999</c:v>
                </c:pt>
                <c:pt idx="1327">
                  <c:v>2.0685937499999998</c:v>
                </c:pt>
                <c:pt idx="1328">
                  <c:v>2.0695312499999998</c:v>
                </c:pt>
                <c:pt idx="1329">
                  <c:v>2.0679687499999999</c:v>
                </c:pt>
                <c:pt idx="1330">
                  <c:v>2.0687500000000001</c:v>
                </c:pt>
                <c:pt idx="1331">
                  <c:v>2.0690624999999998</c:v>
                </c:pt>
                <c:pt idx="1332">
                  <c:v>2.066875</c:v>
                </c:pt>
                <c:pt idx="1333">
                  <c:v>2.0617187499999998</c:v>
                </c:pt>
                <c:pt idx="1334">
                  <c:v>2.0621874999999998</c:v>
                </c:pt>
                <c:pt idx="1335">
                  <c:v>2.0575000000000001</c:v>
                </c:pt>
                <c:pt idx="1336">
                  <c:v>2.0606249999999999</c:v>
                </c:pt>
                <c:pt idx="1337">
                  <c:v>2.0553124999999999</c:v>
                </c:pt>
                <c:pt idx="1338">
                  <c:v>2.0582812499999998</c:v>
                </c:pt>
                <c:pt idx="1339">
                  <c:v>2.0506250000000001</c:v>
                </c:pt>
                <c:pt idx="1340">
                  <c:v>2.06296875</c:v>
                </c:pt>
                <c:pt idx="1341">
                  <c:v>2.0592187499999999</c:v>
                </c:pt>
                <c:pt idx="1342">
                  <c:v>2.05953125</c:v>
                </c:pt>
                <c:pt idx="1343">
                  <c:v>2.0492187500000001</c:v>
                </c:pt>
                <c:pt idx="1344">
                  <c:v>2.0525000000000002</c:v>
                </c:pt>
                <c:pt idx="1345">
                  <c:v>2.0604687500000001</c:v>
                </c:pt>
                <c:pt idx="1346">
                  <c:v>2.0531250000000001</c:v>
                </c:pt>
                <c:pt idx="1347">
                  <c:v>2.0587499999999999</c:v>
                </c:pt>
                <c:pt idx="1348">
                  <c:v>2.0579687500000001</c:v>
                </c:pt>
                <c:pt idx="1349">
                  <c:v>2.0573437499999998</c:v>
                </c:pt>
                <c:pt idx="1350">
                  <c:v>2.0523437499999999</c:v>
                </c:pt>
                <c:pt idx="1351">
                  <c:v>2.0631249999999999</c:v>
                </c:pt>
                <c:pt idx="1352">
                  <c:v>2.05859375</c:v>
                </c:pt>
                <c:pt idx="1353">
                  <c:v>2.0550000000000002</c:v>
                </c:pt>
                <c:pt idx="1354">
                  <c:v>2.0617187499999998</c:v>
                </c:pt>
                <c:pt idx="1355">
                  <c:v>2.0604687500000001</c:v>
                </c:pt>
                <c:pt idx="1356">
                  <c:v>2.0640624999999999</c:v>
                </c:pt>
                <c:pt idx="1357">
                  <c:v>2.0640624999999999</c:v>
                </c:pt>
                <c:pt idx="1358">
                  <c:v>2.0593750000000002</c:v>
                </c:pt>
                <c:pt idx="1359">
                  <c:v>2.0589062500000002</c:v>
                </c:pt>
                <c:pt idx="1360">
                  <c:v>2.05421875</c:v>
                </c:pt>
                <c:pt idx="1361">
                  <c:v>2.0578124999999998</c:v>
                </c:pt>
                <c:pt idx="1362">
                  <c:v>2.05375</c:v>
                </c:pt>
                <c:pt idx="1363">
                  <c:v>2.0550000000000002</c:v>
                </c:pt>
                <c:pt idx="1364">
                  <c:v>2.055625</c:v>
                </c:pt>
                <c:pt idx="1365">
                  <c:v>2.0568749999999998</c:v>
                </c:pt>
                <c:pt idx="1366">
                  <c:v>2.05765625</c:v>
                </c:pt>
                <c:pt idx="1367">
                  <c:v>2.0625</c:v>
                </c:pt>
                <c:pt idx="1368">
                  <c:v>2.0617187499999998</c:v>
                </c:pt>
                <c:pt idx="1369">
                  <c:v>2.0521875000000001</c:v>
                </c:pt>
                <c:pt idx="1370">
                  <c:v>2.0587499999999999</c:v>
                </c:pt>
                <c:pt idx="1371">
                  <c:v>2.05953125</c:v>
                </c:pt>
                <c:pt idx="1372">
                  <c:v>2.0695312499999998</c:v>
                </c:pt>
                <c:pt idx="1373">
                  <c:v>2.0617187499999998</c:v>
                </c:pt>
                <c:pt idx="1374">
                  <c:v>2.0628125000000002</c:v>
                </c:pt>
                <c:pt idx="1375">
                  <c:v>2.06640625</c:v>
                </c:pt>
                <c:pt idx="1376">
                  <c:v>2.0729687499999998</c:v>
                </c:pt>
                <c:pt idx="1377">
                  <c:v>2.0625</c:v>
                </c:pt>
                <c:pt idx="1378">
                  <c:v>2.0643750000000001</c:v>
                </c:pt>
                <c:pt idx="1379">
                  <c:v>2.0632812500000002</c:v>
                </c:pt>
                <c:pt idx="1380">
                  <c:v>2.0625</c:v>
                </c:pt>
                <c:pt idx="1381">
                  <c:v>2.0618750000000001</c:v>
                </c:pt>
                <c:pt idx="1382">
                  <c:v>2.0550000000000002</c:v>
                </c:pt>
                <c:pt idx="1383">
                  <c:v>2.0639062500000001</c:v>
                </c:pt>
                <c:pt idx="1384">
                  <c:v>2.0593750000000002</c:v>
                </c:pt>
                <c:pt idx="1385">
                  <c:v>2.05515625</c:v>
                </c:pt>
                <c:pt idx="1386">
                  <c:v>2.0557812499999999</c:v>
                </c:pt>
                <c:pt idx="1387">
                  <c:v>2.0559375000000002</c:v>
                </c:pt>
                <c:pt idx="1388">
                  <c:v>2.0582812499999998</c:v>
                </c:pt>
                <c:pt idx="1389">
                  <c:v>2.0499999999999998</c:v>
                </c:pt>
                <c:pt idx="1390">
                  <c:v>2.0578124999999998</c:v>
                </c:pt>
                <c:pt idx="1391">
                  <c:v>2.06</c:v>
                </c:pt>
                <c:pt idx="1392">
                  <c:v>2.0564062500000002</c:v>
                </c:pt>
                <c:pt idx="1393">
                  <c:v>2.0560937500000001</c:v>
                </c:pt>
                <c:pt idx="1394">
                  <c:v>2.0534374999999998</c:v>
                </c:pt>
                <c:pt idx="1395">
                  <c:v>2.058125</c:v>
                </c:pt>
                <c:pt idx="1396">
                  <c:v>2.05859375</c:v>
                </c:pt>
                <c:pt idx="1397">
                  <c:v>2.0601562499999999</c:v>
                </c:pt>
                <c:pt idx="1398">
                  <c:v>2.0642187500000002</c:v>
                </c:pt>
                <c:pt idx="1399">
                  <c:v>2.0651562499999998</c:v>
                </c:pt>
                <c:pt idx="1400">
                  <c:v>2.0634375</c:v>
                </c:pt>
                <c:pt idx="1401">
                  <c:v>2.0679687499999999</c:v>
                </c:pt>
                <c:pt idx="1402">
                  <c:v>2.0639062500000001</c:v>
                </c:pt>
                <c:pt idx="1403">
                  <c:v>2.0632812500000002</c:v>
                </c:pt>
                <c:pt idx="1404">
                  <c:v>2.0618750000000001</c:v>
                </c:pt>
                <c:pt idx="1405">
                  <c:v>2.0625</c:v>
                </c:pt>
                <c:pt idx="1406">
                  <c:v>2.0568749999999998</c:v>
                </c:pt>
                <c:pt idx="1407">
                  <c:v>2.058125</c:v>
                </c:pt>
                <c:pt idx="1408">
                  <c:v>2.0592187499999999</c:v>
                </c:pt>
                <c:pt idx="1409">
                  <c:v>2.0562499999999999</c:v>
                </c:pt>
                <c:pt idx="1410">
                  <c:v>2.0593750000000002</c:v>
                </c:pt>
                <c:pt idx="1411">
                  <c:v>2.0543749999999998</c:v>
                </c:pt>
                <c:pt idx="1412">
                  <c:v>2.0615625</c:v>
                </c:pt>
                <c:pt idx="1413">
                  <c:v>2.0573437499999998</c:v>
                </c:pt>
                <c:pt idx="1414">
                  <c:v>2.06203125</c:v>
                </c:pt>
                <c:pt idx="1415">
                  <c:v>2.0604687500000001</c:v>
                </c:pt>
                <c:pt idx="1416">
                  <c:v>2.0621874999999998</c:v>
                </c:pt>
                <c:pt idx="1417">
                  <c:v>2.0589062500000002</c:v>
                </c:pt>
                <c:pt idx="1418">
                  <c:v>2.0590625</c:v>
                </c:pt>
                <c:pt idx="1419">
                  <c:v>2.0553124999999999</c:v>
                </c:pt>
                <c:pt idx="1420">
                  <c:v>2.06296875</c:v>
                </c:pt>
                <c:pt idx="1421">
                  <c:v>2.0625</c:v>
                </c:pt>
                <c:pt idx="1422">
                  <c:v>2.0692187500000001</c:v>
                </c:pt>
                <c:pt idx="1423">
                  <c:v>2.0646874999999998</c:v>
                </c:pt>
                <c:pt idx="1424">
                  <c:v>2.0735937500000001</c:v>
                </c:pt>
                <c:pt idx="1425">
                  <c:v>2.0796874999999999</c:v>
                </c:pt>
                <c:pt idx="1426">
                  <c:v>2.07078125</c:v>
                </c:pt>
                <c:pt idx="1427">
                  <c:v>2.07375</c:v>
                </c:pt>
                <c:pt idx="1428">
                  <c:v>2.0695312499999998</c:v>
                </c:pt>
                <c:pt idx="1429">
                  <c:v>2.0695312499999998</c:v>
                </c:pt>
                <c:pt idx="1430">
                  <c:v>2.0649999999999999</c:v>
                </c:pt>
                <c:pt idx="1431">
                  <c:v>2.0692187500000001</c:v>
                </c:pt>
                <c:pt idx="1432">
                  <c:v>2.0609375000000001</c:v>
                </c:pt>
                <c:pt idx="1433">
                  <c:v>2.0615625</c:v>
                </c:pt>
                <c:pt idx="1434">
                  <c:v>2.0546875</c:v>
                </c:pt>
                <c:pt idx="1435">
                  <c:v>2.0587499999999999</c:v>
                </c:pt>
                <c:pt idx="1436">
                  <c:v>2.0596874999999999</c:v>
                </c:pt>
                <c:pt idx="1437">
                  <c:v>2.06</c:v>
                </c:pt>
                <c:pt idx="1438">
                  <c:v>2.0601562499999999</c:v>
                </c:pt>
                <c:pt idx="1439">
                  <c:v>2.0609375000000001</c:v>
                </c:pt>
                <c:pt idx="1440">
                  <c:v>2.0667187500000002</c:v>
                </c:pt>
                <c:pt idx="1441">
                  <c:v>2.0684374999999999</c:v>
                </c:pt>
                <c:pt idx="1442">
                  <c:v>2.0717187500000001</c:v>
                </c:pt>
                <c:pt idx="1443">
                  <c:v>2.0689062499999999</c:v>
                </c:pt>
                <c:pt idx="1444">
                  <c:v>2.0690624999999998</c:v>
                </c:pt>
                <c:pt idx="1445">
                  <c:v>2.0670312499999999</c:v>
                </c:pt>
                <c:pt idx="1446">
                  <c:v>2.0703125</c:v>
                </c:pt>
                <c:pt idx="1447">
                  <c:v>2.0724999999999998</c:v>
                </c:pt>
                <c:pt idx="1448">
                  <c:v>2.0728124999999999</c:v>
                </c:pt>
                <c:pt idx="1449">
                  <c:v>2.07375</c:v>
                </c:pt>
                <c:pt idx="1450">
                  <c:v>2.0764062499999998</c:v>
                </c:pt>
                <c:pt idx="1451">
                  <c:v>2.0684374999999999</c:v>
                </c:pt>
                <c:pt idx="1452">
                  <c:v>2.0723437499999999</c:v>
                </c:pt>
                <c:pt idx="1453">
                  <c:v>2.0715625000000002</c:v>
                </c:pt>
                <c:pt idx="1454">
                  <c:v>2.0754687500000002</c:v>
                </c:pt>
                <c:pt idx="1455">
                  <c:v>2.0739062499999998</c:v>
                </c:pt>
                <c:pt idx="1456">
                  <c:v>2.0726562500000001</c:v>
                </c:pt>
                <c:pt idx="1457">
                  <c:v>2.0676562500000002</c:v>
                </c:pt>
                <c:pt idx="1458">
                  <c:v>2.0731250000000001</c:v>
                </c:pt>
                <c:pt idx="1459">
                  <c:v>2.0662500000000001</c:v>
                </c:pt>
                <c:pt idx="1460">
                  <c:v>2.0621874999999998</c:v>
                </c:pt>
                <c:pt idx="1461">
                  <c:v>2.0648437500000001</c:v>
                </c:pt>
                <c:pt idx="1462">
                  <c:v>2.0626562499999999</c:v>
                </c:pt>
                <c:pt idx="1463">
                  <c:v>2.066875</c:v>
                </c:pt>
                <c:pt idx="1464">
                  <c:v>2.0648437500000001</c:v>
                </c:pt>
                <c:pt idx="1465">
                  <c:v>2.0592187499999999</c:v>
                </c:pt>
                <c:pt idx="1466">
                  <c:v>2.0615625</c:v>
                </c:pt>
                <c:pt idx="1467">
                  <c:v>2.0649999999999999</c:v>
                </c:pt>
                <c:pt idx="1468">
                  <c:v>2.0674999999999999</c:v>
                </c:pt>
                <c:pt idx="1469">
                  <c:v>2.0593750000000002</c:v>
                </c:pt>
                <c:pt idx="1470">
                  <c:v>2.0646874999999998</c:v>
                </c:pt>
                <c:pt idx="1471">
                  <c:v>2.0614062500000001</c:v>
                </c:pt>
                <c:pt idx="1472">
                  <c:v>2.0653125000000001</c:v>
                </c:pt>
                <c:pt idx="1473">
                  <c:v>2.0631249999999999</c:v>
                </c:pt>
                <c:pt idx="1474">
                  <c:v>2.0575000000000001</c:v>
                </c:pt>
                <c:pt idx="1475">
                  <c:v>2.0612499999999998</c:v>
                </c:pt>
                <c:pt idx="1476">
                  <c:v>2.0615625</c:v>
                </c:pt>
                <c:pt idx="1477">
                  <c:v>2.0656249999999998</c:v>
                </c:pt>
                <c:pt idx="1478">
                  <c:v>2.0612499999999998</c:v>
                </c:pt>
                <c:pt idx="1479">
                  <c:v>2.0621874999999998</c:v>
                </c:pt>
                <c:pt idx="1480">
                  <c:v>2.0562499999999999</c:v>
                </c:pt>
                <c:pt idx="1481">
                  <c:v>2.0635937499999999</c:v>
                </c:pt>
                <c:pt idx="1482">
                  <c:v>2.0554687500000002</c:v>
                </c:pt>
                <c:pt idx="1483">
                  <c:v>2.06640625</c:v>
                </c:pt>
                <c:pt idx="1484">
                  <c:v>2.0609375000000001</c:v>
                </c:pt>
                <c:pt idx="1485">
                  <c:v>2.0535937500000001</c:v>
                </c:pt>
                <c:pt idx="1486">
                  <c:v>2.0584375000000001</c:v>
                </c:pt>
                <c:pt idx="1487">
                  <c:v>2.0545312500000001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FDB-4D25-A37B-FD55B5575ED0}"/>
            </c:ext>
          </c:extLst>
        </c:ser>
        <c:ser>
          <c:idx val="1"/>
          <c:order val="1"/>
          <c:tx>
            <c:strRef>
              <c:f>Ferrierite!$E$2</c:f>
              <c:strCache>
                <c:ptCount val="1"/>
                <c:pt idx="0">
                  <c:v>Ferrierite High pH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Ferrierite!$A$3:$A$1490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Ferrierite!$E$3:$E$1490</c:f>
              <c:numCache>
                <c:formatCode>General</c:formatCode>
                <c:ptCount val="1488"/>
                <c:pt idx="0">
                  <c:v>4.8259587020648969</c:v>
                </c:pt>
                <c:pt idx="1">
                  <c:v>4.8446411012782695</c:v>
                </c:pt>
                <c:pt idx="2">
                  <c:v>4.815142576204523</c:v>
                </c:pt>
                <c:pt idx="3">
                  <c:v>4.8156342182890857</c:v>
                </c:pt>
                <c:pt idx="4">
                  <c:v>4.7723697148475912</c:v>
                </c:pt>
                <c:pt idx="5">
                  <c:v>4.815142576204523</c:v>
                </c:pt>
                <c:pt idx="6">
                  <c:v>4.7817109144542771</c:v>
                </c:pt>
                <c:pt idx="7">
                  <c:v>4.7846607669616521</c:v>
                </c:pt>
                <c:pt idx="8">
                  <c:v>4.7900688298918386</c:v>
                </c:pt>
                <c:pt idx="9">
                  <c:v>4.7718780727630286</c:v>
                </c:pt>
                <c:pt idx="10">
                  <c:v>4.7748279252704027</c:v>
                </c:pt>
                <c:pt idx="11">
                  <c:v>4.7635201573254671</c:v>
                </c:pt>
                <c:pt idx="12">
                  <c:v>4.7507374631268435</c:v>
                </c:pt>
                <c:pt idx="13">
                  <c:v>4.7527040314650932</c:v>
                </c:pt>
                <c:pt idx="14">
                  <c:v>4.7158308751229105</c:v>
                </c:pt>
                <c:pt idx="15">
                  <c:v>4.7310717797443465</c:v>
                </c:pt>
                <c:pt idx="16">
                  <c:v>4.7177974434611603</c:v>
                </c:pt>
                <c:pt idx="17">
                  <c:v>4.7055063913470994</c:v>
                </c:pt>
                <c:pt idx="18">
                  <c:v>4.6941986234021629</c:v>
                </c:pt>
                <c:pt idx="19">
                  <c:v>4.7084562438544744</c:v>
                </c:pt>
                <c:pt idx="20">
                  <c:v>4.703048180924287</c:v>
                </c:pt>
                <c:pt idx="21">
                  <c:v>4.7232055063913467</c:v>
                </c:pt>
                <c:pt idx="22">
                  <c:v>4.6991150442477876</c:v>
                </c:pt>
                <c:pt idx="23">
                  <c:v>4.6602753195673552</c:v>
                </c:pt>
                <c:pt idx="24">
                  <c:v>4.6597836774827925</c:v>
                </c:pt>
                <c:pt idx="25">
                  <c:v>4.6676499508357914</c:v>
                </c:pt>
                <c:pt idx="26">
                  <c:v>4.6755162241887902</c:v>
                </c:pt>
                <c:pt idx="27">
                  <c:v>4.7010816125860373</c:v>
                </c:pt>
                <c:pt idx="28">
                  <c:v>4.689282202556539</c:v>
                </c:pt>
                <c:pt idx="29">
                  <c:v>4.6686332350049167</c:v>
                </c:pt>
                <c:pt idx="30">
                  <c:v>4.6647000983284173</c:v>
                </c:pt>
                <c:pt idx="31">
                  <c:v>4.6420845624385443</c:v>
                </c:pt>
                <c:pt idx="32">
                  <c:v>4.6484759095378561</c:v>
                </c:pt>
                <c:pt idx="33">
                  <c:v>4.6784660766961652</c:v>
                </c:pt>
                <c:pt idx="34">
                  <c:v>4.633235004916421</c:v>
                </c:pt>
                <c:pt idx="35">
                  <c:v>4.6356932153392334</c:v>
                </c:pt>
                <c:pt idx="36">
                  <c:v>4.6238938053097343</c:v>
                </c:pt>
                <c:pt idx="37">
                  <c:v>4.5894788593903639</c:v>
                </c:pt>
                <c:pt idx="38">
                  <c:v>4.649950835791544</c:v>
                </c:pt>
                <c:pt idx="39">
                  <c:v>4.6160275319567354</c:v>
                </c:pt>
                <c:pt idx="40">
                  <c:v>4.577187807276303</c:v>
                </c:pt>
                <c:pt idx="41">
                  <c:v>4.572763028515241</c:v>
                </c:pt>
                <c:pt idx="42">
                  <c:v>4.6209439528023601</c:v>
                </c:pt>
                <c:pt idx="43">
                  <c:v>4.5762045231071777</c:v>
                </c:pt>
                <c:pt idx="44">
                  <c:v>4.6297935103244843</c:v>
                </c:pt>
                <c:pt idx="45">
                  <c:v>4.5811209439528024</c:v>
                </c:pt>
                <c:pt idx="46">
                  <c:v>4.5648967551622421</c:v>
                </c:pt>
                <c:pt idx="47">
                  <c:v>4.5648967551622421</c:v>
                </c:pt>
                <c:pt idx="48">
                  <c:v>4.5506391347099315</c:v>
                </c:pt>
                <c:pt idx="49">
                  <c:v>4.558997050147493</c:v>
                </c:pt>
                <c:pt idx="50">
                  <c:v>4.5319567354965589</c:v>
                </c:pt>
                <c:pt idx="51">
                  <c:v>4.5403146509341203</c:v>
                </c:pt>
                <c:pt idx="52">
                  <c:v>4.5329400196656833</c:v>
                </c:pt>
                <c:pt idx="53">
                  <c:v>4.5196656833824971</c:v>
                </c:pt>
                <c:pt idx="54">
                  <c:v>4.5373647984267453</c:v>
                </c:pt>
                <c:pt idx="55">
                  <c:v>4.51819075712881</c:v>
                </c:pt>
                <c:pt idx="56">
                  <c:v>4.5422812192723701</c:v>
                </c:pt>
                <c:pt idx="57">
                  <c:v>4.513765978367748</c:v>
                </c:pt>
                <c:pt idx="58">
                  <c:v>4.4778761061946906</c:v>
                </c:pt>
                <c:pt idx="59">
                  <c:v>4.4768928220255653</c:v>
                </c:pt>
                <c:pt idx="60">
                  <c:v>4.462143559488692</c:v>
                </c:pt>
                <c:pt idx="61">
                  <c:v>4.4596853490658797</c:v>
                </c:pt>
                <c:pt idx="62">
                  <c:v>4.4518190757128808</c:v>
                </c:pt>
                <c:pt idx="63">
                  <c:v>4.4390363815142573</c:v>
                </c:pt>
                <c:pt idx="64">
                  <c:v>4.4370698131760076</c:v>
                </c:pt>
                <c:pt idx="65">
                  <c:v>4.4296951819075714</c:v>
                </c:pt>
                <c:pt idx="66">
                  <c:v>4.4355948869223205</c:v>
                </c:pt>
                <c:pt idx="67">
                  <c:v>4.443952802359882</c:v>
                </c:pt>
                <c:pt idx="68">
                  <c:v>4.4331366764995082</c:v>
                </c:pt>
                <c:pt idx="69">
                  <c:v>4.4670599803343167</c:v>
                </c:pt>
                <c:pt idx="70">
                  <c:v>4.4341199606686335</c:v>
                </c:pt>
                <c:pt idx="71">
                  <c:v>4.4483775811209441</c:v>
                </c:pt>
                <c:pt idx="72">
                  <c:v>4.4508357915437564</c:v>
                </c:pt>
                <c:pt idx="73">
                  <c:v>4.4572271386430682</c:v>
                </c:pt>
                <c:pt idx="74">
                  <c:v>4.4641101278269417</c:v>
                </c:pt>
                <c:pt idx="75">
                  <c:v>4.5068829891838744</c:v>
                </c:pt>
                <c:pt idx="76">
                  <c:v>4.5496558505408062</c:v>
                </c:pt>
                <c:pt idx="77">
                  <c:v>4.6096361848574237</c:v>
                </c:pt>
                <c:pt idx="78">
                  <c:v>4.724188790560472</c:v>
                </c:pt>
                <c:pt idx="79">
                  <c:v>4.7497541789577191</c:v>
                </c:pt>
                <c:pt idx="80">
                  <c:v>4.7335299901671579</c:v>
                </c:pt>
                <c:pt idx="81">
                  <c:v>4.6460176991150446</c:v>
                </c:pt>
                <c:pt idx="82">
                  <c:v>4.6022615535889875</c:v>
                </c:pt>
                <c:pt idx="83">
                  <c:v>4.5998033431661751</c:v>
                </c:pt>
                <c:pt idx="84">
                  <c:v>4.724188790560472</c:v>
                </c:pt>
                <c:pt idx="85">
                  <c:v>4.965093411996067</c:v>
                </c:pt>
                <c:pt idx="86">
                  <c:v>5.3171091445427727</c:v>
                </c:pt>
                <c:pt idx="87">
                  <c:v>4.8352999016715827</c:v>
                </c:pt>
                <c:pt idx="88">
                  <c:v>4.4886922320550635</c:v>
                </c:pt>
                <c:pt idx="89">
                  <c:v>4.3997050147492622</c:v>
                </c:pt>
                <c:pt idx="90">
                  <c:v>4.3967551622418881</c:v>
                </c:pt>
                <c:pt idx="91">
                  <c:v>4.3942969518190758</c:v>
                </c:pt>
                <c:pt idx="92">
                  <c:v>4.3977384464110125</c:v>
                </c:pt>
                <c:pt idx="93">
                  <c:v>4.409046214355949</c:v>
                </c:pt>
                <c:pt idx="94">
                  <c:v>4.374139626352016</c:v>
                </c:pt>
                <c:pt idx="95">
                  <c:v>4.4080629301868237</c:v>
                </c:pt>
                <c:pt idx="96">
                  <c:v>4.3721730580137663</c:v>
                </c:pt>
                <c:pt idx="97">
                  <c:v>4.3972468043264499</c:v>
                </c:pt>
                <c:pt idx="98">
                  <c:v>4.4085545722713864</c:v>
                </c:pt>
                <c:pt idx="99">
                  <c:v>4.4129793510324484</c:v>
                </c:pt>
                <c:pt idx="100">
                  <c:v>4.4188790560471976</c:v>
                </c:pt>
                <c:pt idx="101">
                  <c:v>4.4021632251720746</c:v>
                </c:pt>
                <c:pt idx="102">
                  <c:v>4.3485742379547689</c:v>
                </c:pt>
                <c:pt idx="103">
                  <c:v>4.3466076696165192</c:v>
                </c:pt>
                <c:pt idx="104">
                  <c:v>4.3549655850540807</c:v>
                </c:pt>
                <c:pt idx="105">
                  <c:v>4.3475909537856436</c:v>
                </c:pt>
                <c:pt idx="106">
                  <c:v>4.3574237954768931</c:v>
                </c:pt>
                <c:pt idx="107">
                  <c:v>4.3372664700098325</c:v>
                </c:pt>
                <c:pt idx="108">
                  <c:v>4.3249754178957716</c:v>
                </c:pt>
                <c:pt idx="109">
                  <c:v>4.350049164208456</c:v>
                </c:pt>
                <c:pt idx="110">
                  <c:v>4.3210422812192721</c:v>
                </c:pt>
                <c:pt idx="111">
                  <c:v>4.313667649950836</c:v>
                </c:pt>
                <c:pt idx="112">
                  <c:v>4.3544739429695181</c:v>
                </c:pt>
                <c:pt idx="113">
                  <c:v>4.3156342182890857</c:v>
                </c:pt>
                <c:pt idx="114">
                  <c:v>4.3205506391347104</c:v>
                </c:pt>
                <c:pt idx="115">
                  <c:v>4.3126843657817107</c:v>
                </c:pt>
                <c:pt idx="116">
                  <c:v>4.3313667649950833</c:v>
                </c:pt>
                <c:pt idx="117">
                  <c:v>4.3259587020648969</c:v>
                </c:pt>
                <c:pt idx="118">
                  <c:v>4.3225172074729601</c:v>
                </c:pt>
                <c:pt idx="119">
                  <c:v>4.3294001966568336</c:v>
                </c:pt>
                <c:pt idx="120">
                  <c:v>4.3195673549655851</c:v>
                </c:pt>
                <c:pt idx="121">
                  <c:v>4.3254670599803342</c:v>
                </c:pt>
                <c:pt idx="122">
                  <c:v>4.3470993117010819</c:v>
                </c:pt>
                <c:pt idx="123">
                  <c:v>4.3028515240904621</c:v>
                </c:pt>
                <c:pt idx="124">
                  <c:v>4.3092428711897739</c:v>
                </c:pt>
                <c:pt idx="125">
                  <c:v>4.3352999016715827</c:v>
                </c:pt>
                <c:pt idx="126">
                  <c:v>4.3126843657817107</c:v>
                </c:pt>
                <c:pt idx="127">
                  <c:v>4.3264503441494595</c:v>
                </c:pt>
                <c:pt idx="128">
                  <c:v>4.3466076696165192</c:v>
                </c:pt>
                <c:pt idx="129">
                  <c:v>4.3023598820058995</c:v>
                </c:pt>
                <c:pt idx="130">
                  <c:v>4.3259587020648969</c:v>
                </c:pt>
                <c:pt idx="131">
                  <c:v>4.3033431661750248</c:v>
                </c:pt>
                <c:pt idx="132">
                  <c:v>4.2871189773844645</c:v>
                </c:pt>
                <c:pt idx="133">
                  <c:v>4.328908554572271</c:v>
                </c:pt>
                <c:pt idx="134">
                  <c:v>4.3205506391347104</c:v>
                </c:pt>
                <c:pt idx="135">
                  <c:v>4.3087512291052112</c:v>
                </c:pt>
                <c:pt idx="136">
                  <c:v>4.3146509341199604</c:v>
                </c:pt>
                <c:pt idx="137">
                  <c:v>4.3018682399213368</c:v>
                </c:pt>
                <c:pt idx="138">
                  <c:v>4.310717797443461</c:v>
                </c:pt>
                <c:pt idx="139">
                  <c:v>4.3018682399213368</c:v>
                </c:pt>
                <c:pt idx="140">
                  <c:v>4.3038348082595874</c:v>
                </c:pt>
                <c:pt idx="141">
                  <c:v>4.3038348082595874</c:v>
                </c:pt>
                <c:pt idx="142">
                  <c:v>4.2954768928220259</c:v>
                </c:pt>
                <c:pt idx="143">
                  <c:v>4.2890855457227142</c:v>
                </c:pt>
                <c:pt idx="144">
                  <c:v>4.3097345132743365</c:v>
                </c:pt>
                <c:pt idx="145">
                  <c:v>4.3284169124877092</c:v>
                </c:pt>
                <c:pt idx="146">
                  <c:v>4.3259587020648969</c:v>
                </c:pt>
                <c:pt idx="147">
                  <c:v>4.3579154375614557</c:v>
                </c:pt>
                <c:pt idx="148">
                  <c:v>4.4139626352015728</c:v>
                </c:pt>
                <c:pt idx="149">
                  <c:v>4.5142576204523106</c:v>
                </c:pt>
                <c:pt idx="150">
                  <c:v>4.5019665683382497</c:v>
                </c:pt>
                <c:pt idx="151">
                  <c:v>4.3967551622418881</c:v>
                </c:pt>
                <c:pt idx="152">
                  <c:v>4.4006882989183875</c:v>
                </c:pt>
                <c:pt idx="153">
                  <c:v>4.4326450344149455</c:v>
                </c:pt>
                <c:pt idx="154">
                  <c:v>4.4065880039331367</c:v>
                </c:pt>
                <c:pt idx="155">
                  <c:v>4.3982300884955752</c:v>
                </c:pt>
                <c:pt idx="156">
                  <c:v>4.3018682399213368</c:v>
                </c:pt>
                <c:pt idx="157">
                  <c:v>4.315142576204523</c:v>
                </c:pt>
                <c:pt idx="158">
                  <c:v>4.2890855457227142</c:v>
                </c:pt>
                <c:pt idx="159">
                  <c:v>4.3215339233038348</c:v>
                </c:pt>
                <c:pt idx="160">
                  <c:v>4.3023598820058995</c:v>
                </c:pt>
                <c:pt idx="161">
                  <c:v>4.3284169124877092</c:v>
                </c:pt>
                <c:pt idx="162">
                  <c:v>4.2984267453294001</c:v>
                </c:pt>
                <c:pt idx="163">
                  <c:v>4.2979351032448374</c:v>
                </c:pt>
                <c:pt idx="164">
                  <c:v>4.3244837758112098</c:v>
                </c:pt>
                <c:pt idx="165">
                  <c:v>4.3421828908554572</c:v>
                </c:pt>
                <c:pt idx="166">
                  <c:v>4.4041297935103243</c:v>
                </c:pt>
                <c:pt idx="167">
                  <c:v>4.4414945919370696</c:v>
                </c:pt>
                <c:pt idx="168">
                  <c:v>4.3918387413962634</c:v>
                </c:pt>
                <c:pt idx="169">
                  <c:v>4.331858407079646</c:v>
                </c:pt>
                <c:pt idx="170">
                  <c:v>4.3490658800393316</c:v>
                </c:pt>
                <c:pt idx="171">
                  <c:v>4.3461160275319566</c:v>
                </c:pt>
                <c:pt idx="172">
                  <c:v>4.3161258603736483</c:v>
                </c:pt>
                <c:pt idx="173">
                  <c:v>4.313667649950836</c:v>
                </c:pt>
                <c:pt idx="174">
                  <c:v>4.2974434611602756</c:v>
                </c:pt>
                <c:pt idx="175">
                  <c:v>4.2890855457227142</c:v>
                </c:pt>
                <c:pt idx="176">
                  <c:v>4.2944936086529006</c:v>
                </c:pt>
                <c:pt idx="177">
                  <c:v>4.277286135693215</c:v>
                </c:pt>
                <c:pt idx="178">
                  <c:v>4.2674532940019665</c:v>
                </c:pt>
                <c:pt idx="179">
                  <c:v>4.278761061946903</c:v>
                </c:pt>
                <c:pt idx="180">
                  <c:v>4.2836774827925268</c:v>
                </c:pt>
                <c:pt idx="181">
                  <c:v>4.2551622418879056</c:v>
                </c:pt>
                <c:pt idx="182">
                  <c:v>4.2359882005899703</c:v>
                </c:pt>
                <c:pt idx="183">
                  <c:v>4.26204523107178</c:v>
                </c:pt>
                <c:pt idx="184">
                  <c:v>4.2546705998033429</c:v>
                </c:pt>
                <c:pt idx="185">
                  <c:v>4.2335299901671579</c:v>
                </c:pt>
                <c:pt idx="186">
                  <c:v>4.2763028515240906</c:v>
                </c:pt>
                <c:pt idx="187">
                  <c:v>4.2625368731563418</c:v>
                </c:pt>
                <c:pt idx="188">
                  <c:v>4.2507374631268435</c:v>
                </c:pt>
                <c:pt idx="189">
                  <c:v>4.2497541789577191</c:v>
                </c:pt>
                <c:pt idx="190">
                  <c:v>4.2571288102261553</c:v>
                </c:pt>
                <c:pt idx="191">
                  <c:v>4.2413962635201576</c:v>
                </c:pt>
                <c:pt idx="192">
                  <c:v>4.2477876106194694</c:v>
                </c:pt>
                <c:pt idx="193">
                  <c:v>4.2468043264503441</c:v>
                </c:pt>
                <c:pt idx="194">
                  <c:v>4.2610619469026547</c:v>
                </c:pt>
                <c:pt idx="195">
                  <c:v>4.2551622418879056</c:v>
                </c:pt>
                <c:pt idx="196">
                  <c:v>4.2645034414945915</c:v>
                </c:pt>
                <c:pt idx="197">
                  <c:v>4.2586037364798424</c:v>
                </c:pt>
                <c:pt idx="198">
                  <c:v>4.2649950835791541</c:v>
                </c:pt>
                <c:pt idx="199">
                  <c:v>4.2536873156342185</c:v>
                </c:pt>
                <c:pt idx="200">
                  <c:v>4.2812192723697144</c:v>
                </c:pt>
                <c:pt idx="201">
                  <c:v>4.2871189773844645</c:v>
                </c:pt>
                <c:pt idx="202">
                  <c:v>4.3013765978367751</c:v>
                </c:pt>
                <c:pt idx="203">
                  <c:v>4.2861356932153392</c:v>
                </c:pt>
                <c:pt idx="204">
                  <c:v>4.3087512291052112</c:v>
                </c:pt>
                <c:pt idx="205">
                  <c:v>4.3510324483775813</c:v>
                </c:pt>
                <c:pt idx="206">
                  <c:v>4.3574237954768931</c:v>
                </c:pt>
                <c:pt idx="207">
                  <c:v>4.312192723697148</c:v>
                </c:pt>
                <c:pt idx="208">
                  <c:v>4.2645034414945915</c:v>
                </c:pt>
                <c:pt idx="209">
                  <c:v>4.2753195673549653</c:v>
                </c:pt>
                <c:pt idx="210">
                  <c:v>4.3343166175024583</c:v>
                </c:pt>
                <c:pt idx="211">
                  <c:v>4.3441494591937069</c:v>
                </c:pt>
                <c:pt idx="212">
                  <c:v>4.3008849557522124</c:v>
                </c:pt>
                <c:pt idx="213">
                  <c:v>4.2679449360865291</c:v>
                </c:pt>
                <c:pt idx="214">
                  <c:v>4.2507374631268435</c:v>
                </c:pt>
                <c:pt idx="215">
                  <c:v>4.257620452310718</c:v>
                </c:pt>
                <c:pt idx="216">
                  <c:v>4.2325467059980335</c:v>
                </c:pt>
                <c:pt idx="217">
                  <c:v>4.2502458210422809</c:v>
                </c:pt>
                <c:pt idx="218">
                  <c:v>4.2418879056047194</c:v>
                </c:pt>
                <c:pt idx="219">
                  <c:v>4.2866273352999018</c:v>
                </c:pt>
                <c:pt idx="220">
                  <c:v>4.2556538839724682</c:v>
                </c:pt>
                <c:pt idx="221">
                  <c:v>4.2669616519174038</c:v>
                </c:pt>
                <c:pt idx="222">
                  <c:v>4.2826941986234024</c:v>
                </c:pt>
                <c:pt idx="223">
                  <c:v>4.2610619469026547</c:v>
                </c:pt>
                <c:pt idx="224">
                  <c:v>4.2453294001966571</c:v>
                </c:pt>
                <c:pt idx="225">
                  <c:v>4.2649950835791541</c:v>
                </c:pt>
                <c:pt idx="226">
                  <c:v>4.2822025565388397</c:v>
                </c:pt>
                <c:pt idx="227">
                  <c:v>4.2517207472959688</c:v>
                </c:pt>
                <c:pt idx="228">
                  <c:v>4.2674532940019665</c:v>
                </c:pt>
                <c:pt idx="229">
                  <c:v>4.2566371681415927</c:v>
                </c:pt>
                <c:pt idx="230">
                  <c:v>4.2502458210422809</c:v>
                </c:pt>
                <c:pt idx="231">
                  <c:v>4.2512291052114062</c:v>
                </c:pt>
                <c:pt idx="232">
                  <c:v>4.2507374631268435</c:v>
                </c:pt>
                <c:pt idx="233">
                  <c:v>4.2477876106194694</c:v>
                </c:pt>
                <c:pt idx="234">
                  <c:v>4.2600786627335303</c:v>
                </c:pt>
                <c:pt idx="235">
                  <c:v>4.2512291052114062</c:v>
                </c:pt>
                <c:pt idx="236">
                  <c:v>4.2561455260570309</c:v>
                </c:pt>
                <c:pt idx="237">
                  <c:v>4.2541789577187803</c:v>
                </c:pt>
                <c:pt idx="238">
                  <c:v>4.2531956735496559</c:v>
                </c:pt>
                <c:pt idx="239">
                  <c:v>4.242379547689282</c:v>
                </c:pt>
                <c:pt idx="240">
                  <c:v>4.2448377581120944</c:v>
                </c:pt>
                <c:pt idx="241">
                  <c:v>4.2645034414945915</c:v>
                </c:pt>
                <c:pt idx="242">
                  <c:v>4.2182890855457229</c:v>
                </c:pt>
                <c:pt idx="243">
                  <c:v>4.2428711897738447</c:v>
                </c:pt>
                <c:pt idx="244">
                  <c:v>4.240904621435595</c:v>
                </c:pt>
                <c:pt idx="245">
                  <c:v>4.2433628318584073</c:v>
                </c:pt>
                <c:pt idx="246">
                  <c:v>4.2522123893805306</c:v>
                </c:pt>
                <c:pt idx="247">
                  <c:v>4.2315634218289082</c:v>
                </c:pt>
                <c:pt idx="248">
                  <c:v>4.23795476892822</c:v>
                </c:pt>
                <c:pt idx="249">
                  <c:v>4.2330383480825962</c:v>
                </c:pt>
                <c:pt idx="250">
                  <c:v>4.2330383480825962</c:v>
                </c:pt>
                <c:pt idx="251">
                  <c:v>4.2458210422812197</c:v>
                </c:pt>
                <c:pt idx="252">
                  <c:v>4.2571288102261553</c:v>
                </c:pt>
                <c:pt idx="253">
                  <c:v>4.2384464110127826</c:v>
                </c:pt>
                <c:pt idx="254">
                  <c:v>4.2359882005899703</c:v>
                </c:pt>
                <c:pt idx="255">
                  <c:v>4.2477876106194694</c:v>
                </c:pt>
                <c:pt idx="256">
                  <c:v>4.2704031465093415</c:v>
                </c:pt>
                <c:pt idx="257">
                  <c:v>4.2566371681415927</c:v>
                </c:pt>
                <c:pt idx="258">
                  <c:v>4.2438544739429691</c:v>
                </c:pt>
                <c:pt idx="259">
                  <c:v>4.2472959685349068</c:v>
                </c:pt>
                <c:pt idx="260">
                  <c:v>4.240904621435595</c:v>
                </c:pt>
                <c:pt idx="261">
                  <c:v>4.2325467059980335</c:v>
                </c:pt>
                <c:pt idx="262">
                  <c:v>4.2330383480825962</c:v>
                </c:pt>
                <c:pt idx="263">
                  <c:v>4.21976401179941</c:v>
                </c:pt>
                <c:pt idx="264">
                  <c:v>4.2335299901671579</c:v>
                </c:pt>
                <c:pt idx="265">
                  <c:v>4.2472959685349068</c:v>
                </c:pt>
                <c:pt idx="266">
                  <c:v>4.2463126843657815</c:v>
                </c:pt>
                <c:pt idx="267">
                  <c:v>4.2438544739429691</c:v>
                </c:pt>
                <c:pt idx="268">
                  <c:v>4.2413962635201576</c:v>
                </c:pt>
                <c:pt idx="269">
                  <c:v>4.2207472959685353</c:v>
                </c:pt>
                <c:pt idx="270">
                  <c:v>4.2453294001966571</c:v>
                </c:pt>
                <c:pt idx="271">
                  <c:v>4.2433628318584073</c:v>
                </c:pt>
                <c:pt idx="272">
                  <c:v>4.2522123893805306</c:v>
                </c:pt>
                <c:pt idx="273">
                  <c:v>4.2536873156342185</c:v>
                </c:pt>
                <c:pt idx="274">
                  <c:v>4.2369714847590956</c:v>
                </c:pt>
                <c:pt idx="275">
                  <c:v>4.2541789577187803</c:v>
                </c:pt>
                <c:pt idx="276">
                  <c:v>4.2138643067846608</c:v>
                </c:pt>
                <c:pt idx="277">
                  <c:v>4.2600786627335303</c:v>
                </c:pt>
                <c:pt idx="278">
                  <c:v>4.2315634218289082</c:v>
                </c:pt>
                <c:pt idx="279">
                  <c:v>4.2384464110127826</c:v>
                </c:pt>
                <c:pt idx="280">
                  <c:v>4.2394296951819079</c:v>
                </c:pt>
                <c:pt idx="281">
                  <c:v>4.2163225172074732</c:v>
                </c:pt>
                <c:pt idx="282">
                  <c:v>4.2384464110127826</c:v>
                </c:pt>
                <c:pt idx="283">
                  <c:v>4.23795476892822</c:v>
                </c:pt>
                <c:pt idx="284">
                  <c:v>4.2497541789577191</c:v>
                </c:pt>
                <c:pt idx="285">
                  <c:v>4.2536873156342185</c:v>
                </c:pt>
                <c:pt idx="286">
                  <c:v>4.2438544739429691</c:v>
                </c:pt>
                <c:pt idx="287">
                  <c:v>4.2527040314650932</c:v>
                </c:pt>
                <c:pt idx="288">
                  <c:v>4.2531956735496559</c:v>
                </c:pt>
                <c:pt idx="289">
                  <c:v>4.2571288102261553</c:v>
                </c:pt>
                <c:pt idx="290">
                  <c:v>4.2753195673549653</c:v>
                </c:pt>
                <c:pt idx="291">
                  <c:v>4.2610619469026547</c:v>
                </c:pt>
                <c:pt idx="292">
                  <c:v>4.2487708947885938</c:v>
                </c:pt>
                <c:pt idx="293">
                  <c:v>4.2605703048180921</c:v>
                </c:pt>
                <c:pt idx="294">
                  <c:v>4.2507374631268435</c:v>
                </c:pt>
                <c:pt idx="295">
                  <c:v>4.2497541789577191</c:v>
                </c:pt>
                <c:pt idx="296">
                  <c:v>4.257620452310718</c:v>
                </c:pt>
                <c:pt idx="297">
                  <c:v>4.2438544739429691</c:v>
                </c:pt>
                <c:pt idx="298">
                  <c:v>4.2477876106194694</c:v>
                </c:pt>
                <c:pt idx="299">
                  <c:v>4.240904621435595</c:v>
                </c:pt>
                <c:pt idx="300">
                  <c:v>4.2571288102261553</c:v>
                </c:pt>
                <c:pt idx="301">
                  <c:v>4.2615535889872174</c:v>
                </c:pt>
                <c:pt idx="302">
                  <c:v>4.2482792527040312</c:v>
                </c:pt>
                <c:pt idx="303">
                  <c:v>4.2527040314650932</c:v>
                </c:pt>
                <c:pt idx="304">
                  <c:v>4.2394296951819079</c:v>
                </c:pt>
                <c:pt idx="305">
                  <c:v>4.2527040314650932</c:v>
                </c:pt>
                <c:pt idx="306">
                  <c:v>4.2753195673549653</c:v>
                </c:pt>
                <c:pt idx="307">
                  <c:v>4.2654867256637168</c:v>
                </c:pt>
                <c:pt idx="308">
                  <c:v>4.2640117994100297</c:v>
                </c:pt>
                <c:pt idx="309">
                  <c:v>4.283185840707965</c:v>
                </c:pt>
                <c:pt idx="310">
                  <c:v>4.2846607669616521</c:v>
                </c:pt>
                <c:pt idx="311">
                  <c:v>4.2876106194690262</c:v>
                </c:pt>
                <c:pt idx="312">
                  <c:v>4.2649950835791541</c:v>
                </c:pt>
                <c:pt idx="313">
                  <c:v>4.2723697148475912</c:v>
                </c:pt>
                <c:pt idx="314">
                  <c:v>4.3082595870206486</c:v>
                </c:pt>
                <c:pt idx="315">
                  <c:v>4.3652900688298919</c:v>
                </c:pt>
                <c:pt idx="316">
                  <c:v>4.407571288102262</c:v>
                </c:pt>
                <c:pt idx="317">
                  <c:v>4.3869223205506387</c:v>
                </c:pt>
                <c:pt idx="318">
                  <c:v>4.406096361848574</c:v>
                </c:pt>
                <c:pt idx="319">
                  <c:v>4.3854473942969516</c:v>
                </c:pt>
                <c:pt idx="320">
                  <c:v>4.3249754178957716</c:v>
                </c:pt>
                <c:pt idx="321">
                  <c:v>4.2994100294985254</c:v>
                </c:pt>
                <c:pt idx="322">
                  <c:v>4.2836774827925268</c:v>
                </c:pt>
                <c:pt idx="323">
                  <c:v>4.294001966568338</c:v>
                </c:pt>
                <c:pt idx="324">
                  <c:v>4.2767944936086533</c:v>
                </c:pt>
                <c:pt idx="325">
                  <c:v>4.3220255653883974</c:v>
                </c:pt>
                <c:pt idx="326">
                  <c:v>4.2984267453294001</c:v>
                </c:pt>
                <c:pt idx="327">
                  <c:v>4.3303834808259589</c:v>
                </c:pt>
                <c:pt idx="328">
                  <c:v>4.318092428711898</c:v>
                </c:pt>
                <c:pt idx="329">
                  <c:v>4.3239921337266471</c:v>
                </c:pt>
                <c:pt idx="330">
                  <c:v>4.3495575221238933</c:v>
                </c:pt>
                <c:pt idx="331">
                  <c:v>4.3569321533923304</c:v>
                </c:pt>
                <c:pt idx="332">
                  <c:v>4.3746312684365778</c:v>
                </c:pt>
                <c:pt idx="333">
                  <c:v>4.3864306784660769</c:v>
                </c:pt>
                <c:pt idx="334">
                  <c:v>4.430186823992134</c:v>
                </c:pt>
                <c:pt idx="335">
                  <c:v>4.3815142576204522</c:v>
                </c:pt>
                <c:pt idx="336">
                  <c:v>4.3815142576204522</c:v>
                </c:pt>
                <c:pt idx="337">
                  <c:v>4.3834808259587019</c:v>
                </c:pt>
                <c:pt idx="338">
                  <c:v>4.3643067846607666</c:v>
                </c:pt>
                <c:pt idx="339">
                  <c:v>4.387905604719764</c:v>
                </c:pt>
                <c:pt idx="340">
                  <c:v>4.3682399213372669</c:v>
                </c:pt>
                <c:pt idx="341">
                  <c:v>4.4306784660766958</c:v>
                </c:pt>
                <c:pt idx="342">
                  <c:v>4.4936086529006882</c:v>
                </c:pt>
                <c:pt idx="343">
                  <c:v>4.5344149459193703</c:v>
                </c:pt>
                <c:pt idx="344">
                  <c:v>4.5398230088495577</c:v>
                </c:pt>
                <c:pt idx="345">
                  <c:v>4.4159292035398234</c:v>
                </c:pt>
                <c:pt idx="346">
                  <c:v>4.4159292035398234</c:v>
                </c:pt>
                <c:pt idx="347">
                  <c:v>4.5044247787610621</c:v>
                </c:pt>
                <c:pt idx="348">
                  <c:v>4.5973451327433628</c:v>
                </c:pt>
                <c:pt idx="349">
                  <c:v>4.6061946902654869</c:v>
                </c:pt>
                <c:pt idx="350">
                  <c:v>4.4508357915437564</c:v>
                </c:pt>
                <c:pt idx="351">
                  <c:v>4.3569321533923304</c:v>
                </c:pt>
                <c:pt idx="352">
                  <c:v>4.331858407079646</c:v>
                </c:pt>
                <c:pt idx="353">
                  <c:v>4.3003933136676498</c:v>
                </c:pt>
                <c:pt idx="354">
                  <c:v>4.3087512291052112</c:v>
                </c:pt>
                <c:pt idx="355">
                  <c:v>4.3313667649950833</c:v>
                </c:pt>
                <c:pt idx="356">
                  <c:v>4.352999016715831</c:v>
                </c:pt>
                <c:pt idx="357">
                  <c:v>4.4557522123893802</c:v>
                </c:pt>
                <c:pt idx="358">
                  <c:v>4.5776794493608648</c:v>
                </c:pt>
                <c:pt idx="359">
                  <c:v>4.6361848574237952</c:v>
                </c:pt>
                <c:pt idx="360">
                  <c:v>4.4764011799410026</c:v>
                </c:pt>
                <c:pt idx="361">
                  <c:v>4.371189773844641</c:v>
                </c:pt>
                <c:pt idx="362">
                  <c:v>4.3387413962635204</c:v>
                </c:pt>
                <c:pt idx="363">
                  <c:v>4.3638151425762048</c:v>
                </c:pt>
                <c:pt idx="364">
                  <c:v>4.3539823008849554</c:v>
                </c:pt>
                <c:pt idx="365">
                  <c:v>4.4296951819075714</c:v>
                </c:pt>
                <c:pt idx="366">
                  <c:v>4.590953785644051</c:v>
                </c:pt>
                <c:pt idx="367">
                  <c:v>4.8416912487708945</c:v>
                </c:pt>
                <c:pt idx="368">
                  <c:v>4.8456243854473939</c:v>
                </c:pt>
                <c:pt idx="369">
                  <c:v>4.6066863323500495</c:v>
                </c:pt>
                <c:pt idx="370">
                  <c:v>4.4277286135693217</c:v>
                </c:pt>
                <c:pt idx="371">
                  <c:v>4.3588987217305801</c:v>
                </c:pt>
                <c:pt idx="372">
                  <c:v>4.3603736479842672</c:v>
                </c:pt>
                <c:pt idx="373">
                  <c:v>4.3687315634218287</c:v>
                </c:pt>
                <c:pt idx="374">
                  <c:v>4.3185840707964598</c:v>
                </c:pt>
                <c:pt idx="375">
                  <c:v>4.2748279252704036</c:v>
                </c:pt>
                <c:pt idx="376">
                  <c:v>4.2876106194690262</c:v>
                </c:pt>
                <c:pt idx="377">
                  <c:v>4.2753195673549653</c:v>
                </c:pt>
                <c:pt idx="378">
                  <c:v>4.2866273352999018</c:v>
                </c:pt>
                <c:pt idx="379">
                  <c:v>4.3053097345132745</c:v>
                </c:pt>
                <c:pt idx="380">
                  <c:v>4.3269419862340213</c:v>
                </c:pt>
                <c:pt idx="381">
                  <c:v>4.3957718780727628</c:v>
                </c:pt>
                <c:pt idx="382">
                  <c:v>4.4877089478859391</c:v>
                </c:pt>
                <c:pt idx="383">
                  <c:v>4.462143559488692</c:v>
                </c:pt>
                <c:pt idx="384">
                  <c:v>4.4016715830875119</c:v>
                </c:pt>
                <c:pt idx="385">
                  <c:v>4.2900688298918386</c:v>
                </c:pt>
                <c:pt idx="386">
                  <c:v>4.3092428711897739</c:v>
                </c:pt>
                <c:pt idx="387">
                  <c:v>4.2836774827925268</c:v>
                </c:pt>
                <c:pt idx="388">
                  <c:v>4.2881022615535889</c:v>
                </c:pt>
                <c:pt idx="389">
                  <c:v>4.2999016715830871</c:v>
                </c:pt>
                <c:pt idx="390">
                  <c:v>4.2885939036381515</c:v>
                </c:pt>
                <c:pt idx="391">
                  <c:v>4.3092428711897739</c:v>
                </c:pt>
                <c:pt idx="392">
                  <c:v>4.2974434611602756</c:v>
                </c:pt>
                <c:pt idx="393">
                  <c:v>4.2871189773844645</c:v>
                </c:pt>
                <c:pt idx="394">
                  <c:v>4.2767944936086533</c:v>
                </c:pt>
                <c:pt idx="395">
                  <c:v>4.3244837758112098</c:v>
                </c:pt>
                <c:pt idx="396">
                  <c:v>4.3765978367748275</c:v>
                </c:pt>
                <c:pt idx="397">
                  <c:v>4.5216322517207477</c:v>
                </c:pt>
                <c:pt idx="398">
                  <c:v>4.7020648967551626</c:v>
                </c:pt>
                <c:pt idx="399">
                  <c:v>4.8942969518190758</c:v>
                </c:pt>
                <c:pt idx="400">
                  <c:v>5.0049164208456247</c:v>
                </c:pt>
                <c:pt idx="401">
                  <c:v>4.8210422812192721</c:v>
                </c:pt>
                <c:pt idx="402">
                  <c:v>4.5658800393313665</c:v>
                </c:pt>
                <c:pt idx="403">
                  <c:v>4.3574237954768931</c:v>
                </c:pt>
                <c:pt idx="404">
                  <c:v>4.3190757128810224</c:v>
                </c:pt>
                <c:pt idx="405">
                  <c:v>4.3269419862340213</c:v>
                </c:pt>
                <c:pt idx="406">
                  <c:v>4.3903638151425763</c:v>
                </c:pt>
                <c:pt idx="407">
                  <c:v>4.5919370698131763</c:v>
                </c:pt>
                <c:pt idx="408">
                  <c:v>4.8992133726647005</c:v>
                </c:pt>
                <c:pt idx="409">
                  <c:v>5</c:v>
                </c:pt>
                <c:pt idx="410">
                  <c:v>4.8117010816125863</c:v>
                </c:pt>
                <c:pt idx="411">
                  <c:v>4.5830875122910522</c:v>
                </c:pt>
                <c:pt idx="412">
                  <c:v>4.4572271386430682</c:v>
                </c:pt>
                <c:pt idx="413">
                  <c:v>4.4385447394296955</c:v>
                </c:pt>
                <c:pt idx="414">
                  <c:v>4.3633235004916422</c:v>
                </c:pt>
                <c:pt idx="415">
                  <c:v>4.3239921337266471</c:v>
                </c:pt>
                <c:pt idx="416">
                  <c:v>4.3008849557522124</c:v>
                </c:pt>
                <c:pt idx="417">
                  <c:v>4.3087512291052112</c:v>
                </c:pt>
                <c:pt idx="418">
                  <c:v>4.294001966568338</c:v>
                </c:pt>
                <c:pt idx="419">
                  <c:v>4.2959685349065877</c:v>
                </c:pt>
                <c:pt idx="420">
                  <c:v>4.2984267453294001</c:v>
                </c:pt>
                <c:pt idx="421">
                  <c:v>4.3421828908554572</c:v>
                </c:pt>
                <c:pt idx="422">
                  <c:v>4.3461160275319566</c:v>
                </c:pt>
                <c:pt idx="423">
                  <c:v>4.3638151425762048</c:v>
                </c:pt>
                <c:pt idx="424">
                  <c:v>4.3731563421828907</c:v>
                </c:pt>
                <c:pt idx="425">
                  <c:v>4.3441494591937069</c:v>
                </c:pt>
                <c:pt idx="426">
                  <c:v>4.3244837758112098</c:v>
                </c:pt>
                <c:pt idx="427">
                  <c:v>4.3141592920353986</c:v>
                </c:pt>
                <c:pt idx="428">
                  <c:v>4.3495575221238933</c:v>
                </c:pt>
                <c:pt idx="429">
                  <c:v>4.3613569321533925</c:v>
                </c:pt>
                <c:pt idx="430">
                  <c:v>4.4095378564405117</c:v>
                </c:pt>
                <c:pt idx="431">
                  <c:v>4.3967551622418881</c:v>
                </c:pt>
                <c:pt idx="432">
                  <c:v>4.4729596853490659</c:v>
                </c:pt>
                <c:pt idx="433">
                  <c:v>4.5575221238938051</c:v>
                </c:pt>
                <c:pt idx="434">
                  <c:v>4.6617502458210422</c:v>
                </c:pt>
                <c:pt idx="435">
                  <c:v>4.6022615535889875</c:v>
                </c:pt>
                <c:pt idx="436">
                  <c:v>4.5678466076696163</c:v>
                </c:pt>
                <c:pt idx="437">
                  <c:v>4.4587020648967552</c:v>
                </c:pt>
                <c:pt idx="438">
                  <c:v>4.4906588003933141</c:v>
                </c:pt>
                <c:pt idx="439">
                  <c:v>4.4867256637168138</c:v>
                </c:pt>
                <c:pt idx="440">
                  <c:v>4.5196656833824971</c:v>
                </c:pt>
                <c:pt idx="441">
                  <c:v>4.4813176007866273</c:v>
                </c:pt>
                <c:pt idx="442">
                  <c:v>4.4705014749262535</c:v>
                </c:pt>
                <c:pt idx="443">
                  <c:v>4.4611602753195676</c:v>
                </c:pt>
                <c:pt idx="444">
                  <c:v>4.4891838741396262</c:v>
                </c:pt>
                <c:pt idx="445">
                  <c:v>4.5068829891838744</c:v>
                </c:pt>
                <c:pt idx="446">
                  <c:v>4.4896755162241888</c:v>
                </c:pt>
                <c:pt idx="447">
                  <c:v>4.4562438544739429</c:v>
                </c:pt>
                <c:pt idx="448">
                  <c:v>4.4670599803343167</c:v>
                </c:pt>
                <c:pt idx="449">
                  <c:v>4.4513274336283182</c:v>
                </c:pt>
                <c:pt idx="450">
                  <c:v>4.5231071779744347</c:v>
                </c:pt>
                <c:pt idx="451">
                  <c:v>4.558997050147493</c:v>
                </c:pt>
                <c:pt idx="452">
                  <c:v>4.5073746312684371</c:v>
                </c:pt>
                <c:pt idx="453">
                  <c:v>4.4641101278269417</c:v>
                </c:pt>
                <c:pt idx="454">
                  <c:v>4.4547689282202558</c:v>
                </c:pt>
                <c:pt idx="455">
                  <c:v>4.3997050147492622</c:v>
                </c:pt>
                <c:pt idx="456">
                  <c:v>4.3765978367748275</c:v>
                </c:pt>
                <c:pt idx="457">
                  <c:v>4.3647984267453293</c:v>
                </c:pt>
                <c:pt idx="458">
                  <c:v>4.3436578171091442</c:v>
                </c:pt>
                <c:pt idx="459">
                  <c:v>4.3657817109144545</c:v>
                </c:pt>
                <c:pt idx="460">
                  <c:v>4.4056047197640122</c:v>
                </c:pt>
                <c:pt idx="461">
                  <c:v>4.3662733529990163</c:v>
                </c:pt>
                <c:pt idx="462">
                  <c:v>4.4498525073746311</c:v>
                </c:pt>
                <c:pt idx="463">
                  <c:v>4.5152409046214359</c:v>
                </c:pt>
                <c:pt idx="464">
                  <c:v>4.6214355948869219</c:v>
                </c:pt>
                <c:pt idx="465">
                  <c:v>4.5983284169124881</c:v>
                </c:pt>
                <c:pt idx="466">
                  <c:v>4.5688298918387416</c:v>
                </c:pt>
                <c:pt idx="467">
                  <c:v>4.502949852507375</c:v>
                </c:pt>
                <c:pt idx="468">
                  <c:v>4.4950835791543753</c:v>
                </c:pt>
                <c:pt idx="469">
                  <c:v>4.4532940019665688</c:v>
                </c:pt>
                <c:pt idx="470">
                  <c:v>4.4213372664700099</c:v>
                </c:pt>
                <c:pt idx="471">
                  <c:v>4.4134709931170111</c:v>
                </c:pt>
                <c:pt idx="472">
                  <c:v>4.4321533923303837</c:v>
                </c:pt>
                <c:pt idx="473">
                  <c:v>4.4552605703048185</c:v>
                </c:pt>
                <c:pt idx="474">
                  <c:v>4.5039331366764994</c:v>
                </c:pt>
                <c:pt idx="475">
                  <c:v>4.5501474926253689</c:v>
                </c:pt>
                <c:pt idx="476">
                  <c:v>4.5919370698131763</c:v>
                </c:pt>
                <c:pt idx="477">
                  <c:v>4.6307767944936087</c:v>
                </c:pt>
                <c:pt idx="478">
                  <c:v>4.6922320550639132</c:v>
                </c:pt>
                <c:pt idx="479">
                  <c:v>4.7413962635201576</c:v>
                </c:pt>
                <c:pt idx="480">
                  <c:v>4.8112094395280236</c:v>
                </c:pt>
                <c:pt idx="481">
                  <c:v>4.9360865290068832</c:v>
                </c:pt>
                <c:pt idx="482">
                  <c:v>5.1209439528023601</c:v>
                </c:pt>
                <c:pt idx="483">
                  <c:v>5.6887905604719764</c:v>
                </c:pt>
                <c:pt idx="484">
                  <c:v>6.8441494591937069</c:v>
                </c:pt>
                <c:pt idx="485">
                  <c:v>6.7586037364798432</c:v>
                </c:pt>
                <c:pt idx="486">
                  <c:v>5.9454277286135691</c:v>
                </c:pt>
                <c:pt idx="487">
                  <c:v>5.0570304818092424</c:v>
                </c:pt>
                <c:pt idx="488">
                  <c:v>4.7182890855457229</c:v>
                </c:pt>
                <c:pt idx="489">
                  <c:v>4.6484759095378561</c:v>
                </c:pt>
                <c:pt idx="490">
                  <c:v>4.5811209439528024</c:v>
                </c:pt>
                <c:pt idx="491">
                  <c:v>4.5599803343166174</c:v>
                </c:pt>
                <c:pt idx="492">
                  <c:v>4.5801376597836772</c:v>
                </c:pt>
                <c:pt idx="493">
                  <c:v>4.5850540806293019</c:v>
                </c:pt>
                <c:pt idx="494">
                  <c:v>4.5752212389380533</c:v>
                </c:pt>
                <c:pt idx="495">
                  <c:v>4.5580137659783677</c:v>
                </c:pt>
                <c:pt idx="496">
                  <c:v>4.5216322517207477</c:v>
                </c:pt>
                <c:pt idx="497">
                  <c:v>4.4960668633235006</c:v>
                </c:pt>
                <c:pt idx="498">
                  <c:v>4.5142576204523106</c:v>
                </c:pt>
                <c:pt idx="499">
                  <c:v>4.5226155358898721</c:v>
                </c:pt>
                <c:pt idx="500">
                  <c:v>4.6002949852507378</c:v>
                </c:pt>
                <c:pt idx="501">
                  <c:v>4.6391347099311702</c:v>
                </c:pt>
                <c:pt idx="502">
                  <c:v>4.6194690265486722</c:v>
                </c:pt>
                <c:pt idx="503">
                  <c:v>4.5830875122910522</c:v>
                </c:pt>
                <c:pt idx="504">
                  <c:v>4.5634218289085542</c:v>
                </c:pt>
                <c:pt idx="505">
                  <c:v>4.5049164208456247</c:v>
                </c:pt>
                <c:pt idx="506">
                  <c:v>4.4749262536873156</c:v>
                </c:pt>
                <c:pt idx="507">
                  <c:v>4.4827925270403144</c:v>
                </c:pt>
                <c:pt idx="508">
                  <c:v>4.4473942969518188</c:v>
                </c:pt>
                <c:pt idx="509">
                  <c:v>4.4626352015732547</c:v>
                </c:pt>
                <c:pt idx="510">
                  <c:v>4.5014749262536871</c:v>
                </c:pt>
                <c:pt idx="511">
                  <c:v>4.4847590953785641</c:v>
                </c:pt>
                <c:pt idx="512">
                  <c:v>4.4813176007866273</c:v>
                </c:pt>
                <c:pt idx="513">
                  <c:v>4.4783677482792523</c:v>
                </c:pt>
                <c:pt idx="514">
                  <c:v>4.5019665683382497</c:v>
                </c:pt>
                <c:pt idx="515">
                  <c:v>4.4695181907571291</c:v>
                </c:pt>
                <c:pt idx="516">
                  <c:v>4.4100294985250734</c:v>
                </c:pt>
                <c:pt idx="517">
                  <c:v>4.3441494591937069</c:v>
                </c:pt>
                <c:pt idx="518">
                  <c:v>4.3505408062930186</c:v>
                </c:pt>
                <c:pt idx="519">
                  <c:v>4.3495575221238933</c:v>
                </c:pt>
                <c:pt idx="520">
                  <c:v>4.3225172074729601</c:v>
                </c:pt>
                <c:pt idx="521">
                  <c:v>4.3441494591937069</c:v>
                </c:pt>
                <c:pt idx="522">
                  <c:v>4.3343166175024583</c:v>
                </c:pt>
                <c:pt idx="523">
                  <c:v>4.3215339233038348</c:v>
                </c:pt>
                <c:pt idx="524">
                  <c:v>4.3470993117010819</c:v>
                </c:pt>
                <c:pt idx="525">
                  <c:v>4.4105211406096361</c:v>
                </c:pt>
                <c:pt idx="526">
                  <c:v>4.3839724680432646</c:v>
                </c:pt>
                <c:pt idx="527">
                  <c:v>4.3652900688298919</c:v>
                </c:pt>
                <c:pt idx="528">
                  <c:v>4.3446411012782695</c:v>
                </c:pt>
                <c:pt idx="529">
                  <c:v>4.3608652900688298</c:v>
                </c:pt>
                <c:pt idx="530">
                  <c:v>4.3687315634218287</c:v>
                </c:pt>
                <c:pt idx="531">
                  <c:v>4.3446411012782695</c:v>
                </c:pt>
                <c:pt idx="532">
                  <c:v>4.3284169124877092</c:v>
                </c:pt>
                <c:pt idx="533">
                  <c:v>4.3510324483775813</c:v>
                </c:pt>
                <c:pt idx="534">
                  <c:v>4.3475909537856436</c:v>
                </c:pt>
                <c:pt idx="535">
                  <c:v>4.3461160275319566</c:v>
                </c:pt>
                <c:pt idx="536">
                  <c:v>4.3313667649950833</c:v>
                </c:pt>
                <c:pt idx="537">
                  <c:v>4.3166175024582101</c:v>
                </c:pt>
                <c:pt idx="538">
                  <c:v>4.3539823008849554</c:v>
                </c:pt>
                <c:pt idx="539">
                  <c:v>4.3357915437561454</c:v>
                </c:pt>
                <c:pt idx="540">
                  <c:v>4.3298918387413963</c:v>
                </c:pt>
                <c:pt idx="541">
                  <c:v>4.3411996066863328</c:v>
                </c:pt>
                <c:pt idx="542">
                  <c:v>4.3480825958702063</c:v>
                </c:pt>
                <c:pt idx="543">
                  <c:v>4.3402163225172075</c:v>
                </c:pt>
                <c:pt idx="544">
                  <c:v>4.350049164208456</c:v>
                </c:pt>
                <c:pt idx="545">
                  <c:v>4.336283185840708</c:v>
                </c:pt>
                <c:pt idx="546">
                  <c:v>4.2959685349065877</c:v>
                </c:pt>
                <c:pt idx="547">
                  <c:v>4.3426745329400198</c:v>
                </c:pt>
                <c:pt idx="548">
                  <c:v>4.3112094395280236</c:v>
                </c:pt>
                <c:pt idx="549">
                  <c:v>4.3274336283185839</c:v>
                </c:pt>
                <c:pt idx="550">
                  <c:v>4.296951819075713</c:v>
                </c:pt>
                <c:pt idx="551">
                  <c:v>4.294001966568338</c:v>
                </c:pt>
                <c:pt idx="552">
                  <c:v>4.3008849557522124</c:v>
                </c:pt>
                <c:pt idx="553">
                  <c:v>4.3062930186823989</c:v>
                </c:pt>
                <c:pt idx="554">
                  <c:v>4.3569321533923304</c:v>
                </c:pt>
                <c:pt idx="555">
                  <c:v>4.3824975417895775</c:v>
                </c:pt>
                <c:pt idx="556">
                  <c:v>4.3785644051130781</c:v>
                </c:pt>
                <c:pt idx="557">
                  <c:v>4.336283185840708</c:v>
                </c:pt>
                <c:pt idx="558">
                  <c:v>4.3470993117010819</c:v>
                </c:pt>
                <c:pt idx="559">
                  <c:v>4.2989183874139627</c:v>
                </c:pt>
                <c:pt idx="560">
                  <c:v>4.3274336283185839</c:v>
                </c:pt>
                <c:pt idx="561">
                  <c:v>4.3185840707964598</c:v>
                </c:pt>
                <c:pt idx="562">
                  <c:v>4.3131760078662733</c:v>
                </c:pt>
                <c:pt idx="563">
                  <c:v>4.3588987217305801</c:v>
                </c:pt>
                <c:pt idx="564">
                  <c:v>4.294001966568338</c:v>
                </c:pt>
                <c:pt idx="565">
                  <c:v>4.313667649950836</c:v>
                </c:pt>
                <c:pt idx="566">
                  <c:v>4.2910521140609639</c:v>
                </c:pt>
                <c:pt idx="567">
                  <c:v>4.2767944936086533</c:v>
                </c:pt>
                <c:pt idx="568">
                  <c:v>4.2704031465093415</c:v>
                </c:pt>
                <c:pt idx="569">
                  <c:v>4.2817109144542771</c:v>
                </c:pt>
                <c:pt idx="570">
                  <c:v>4.2733529990167156</c:v>
                </c:pt>
                <c:pt idx="571">
                  <c:v>4.2645034414945915</c:v>
                </c:pt>
                <c:pt idx="572">
                  <c:v>4.2930186823992136</c:v>
                </c:pt>
                <c:pt idx="573">
                  <c:v>4.2895771878072759</c:v>
                </c:pt>
                <c:pt idx="574">
                  <c:v>4.2885939036381515</c:v>
                </c:pt>
                <c:pt idx="575">
                  <c:v>4.2625368731563418</c:v>
                </c:pt>
                <c:pt idx="576">
                  <c:v>4.2841691248770895</c:v>
                </c:pt>
                <c:pt idx="577">
                  <c:v>4.2708947885939033</c:v>
                </c:pt>
                <c:pt idx="578">
                  <c:v>4.2689282202556535</c:v>
                </c:pt>
                <c:pt idx="579">
                  <c:v>4.2763028515240906</c:v>
                </c:pt>
                <c:pt idx="580">
                  <c:v>4.2930186823992136</c:v>
                </c:pt>
                <c:pt idx="581">
                  <c:v>4.2861356932153392</c:v>
                </c:pt>
                <c:pt idx="582">
                  <c:v>4.3215339233038348</c:v>
                </c:pt>
                <c:pt idx="583">
                  <c:v>4.3195673549655851</c:v>
                </c:pt>
                <c:pt idx="584">
                  <c:v>4.3259587020648969</c:v>
                </c:pt>
                <c:pt idx="585">
                  <c:v>4.3230088495575218</c:v>
                </c:pt>
                <c:pt idx="586">
                  <c:v>4.3254670599803342</c:v>
                </c:pt>
                <c:pt idx="587">
                  <c:v>4.3657817109144545</c:v>
                </c:pt>
                <c:pt idx="588">
                  <c:v>4.3584070796460175</c:v>
                </c:pt>
                <c:pt idx="589">
                  <c:v>4.3888888888888893</c:v>
                </c:pt>
                <c:pt idx="590">
                  <c:v>4.4233038348082596</c:v>
                </c:pt>
                <c:pt idx="591">
                  <c:v>4.3652900688298919</c:v>
                </c:pt>
                <c:pt idx="592">
                  <c:v>4.3298918387413963</c:v>
                </c:pt>
                <c:pt idx="593">
                  <c:v>4.294001966568338</c:v>
                </c:pt>
                <c:pt idx="594">
                  <c:v>4.2989183874139627</c:v>
                </c:pt>
                <c:pt idx="595">
                  <c:v>4.2885939036381515</c:v>
                </c:pt>
                <c:pt idx="596">
                  <c:v>4.2881022615535889</c:v>
                </c:pt>
                <c:pt idx="597">
                  <c:v>4.2812192723697144</c:v>
                </c:pt>
                <c:pt idx="598">
                  <c:v>4.2841691248770895</c:v>
                </c:pt>
                <c:pt idx="599">
                  <c:v>4.2713864306784659</c:v>
                </c:pt>
                <c:pt idx="600">
                  <c:v>4.2871189773844645</c:v>
                </c:pt>
                <c:pt idx="601">
                  <c:v>4.2807276302851527</c:v>
                </c:pt>
                <c:pt idx="602">
                  <c:v>4.2728613569321539</c:v>
                </c:pt>
                <c:pt idx="603">
                  <c:v>4.2807276302851527</c:v>
                </c:pt>
                <c:pt idx="604">
                  <c:v>4.2930186823992136</c:v>
                </c:pt>
                <c:pt idx="605">
                  <c:v>4.2836774827925268</c:v>
                </c:pt>
                <c:pt idx="606">
                  <c:v>4.2846607669616521</c:v>
                </c:pt>
                <c:pt idx="607">
                  <c:v>4.278761061946903</c:v>
                </c:pt>
                <c:pt idx="608">
                  <c:v>4.2930186823992136</c:v>
                </c:pt>
                <c:pt idx="609">
                  <c:v>4.2885939036381515</c:v>
                </c:pt>
                <c:pt idx="610">
                  <c:v>4.278761061946903</c:v>
                </c:pt>
                <c:pt idx="611">
                  <c:v>4.2920353982300883</c:v>
                </c:pt>
                <c:pt idx="612">
                  <c:v>4.3279252704031466</c:v>
                </c:pt>
                <c:pt idx="613">
                  <c:v>4.3992133726647005</c:v>
                </c:pt>
                <c:pt idx="614">
                  <c:v>4.5285152409046212</c:v>
                </c:pt>
                <c:pt idx="615">
                  <c:v>4.53638151425762</c:v>
                </c:pt>
                <c:pt idx="616">
                  <c:v>4.4695181907571291</c:v>
                </c:pt>
                <c:pt idx="617">
                  <c:v>4.3746312684365778</c:v>
                </c:pt>
                <c:pt idx="618">
                  <c:v>4.3505408062930186</c:v>
                </c:pt>
                <c:pt idx="619">
                  <c:v>4.3018682399213368</c:v>
                </c:pt>
                <c:pt idx="620">
                  <c:v>4.3146509341199604</c:v>
                </c:pt>
                <c:pt idx="621">
                  <c:v>4.2797443461160274</c:v>
                </c:pt>
                <c:pt idx="622">
                  <c:v>4.2679449360865291</c:v>
                </c:pt>
                <c:pt idx="623">
                  <c:v>4.2566371681415927</c:v>
                </c:pt>
                <c:pt idx="624">
                  <c:v>4.2507374631268435</c:v>
                </c:pt>
                <c:pt idx="625">
                  <c:v>4.2654867256637168</c:v>
                </c:pt>
                <c:pt idx="626">
                  <c:v>4.2767944936086533</c:v>
                </c:pt>
                <c:pt idx="627">
                  <c:v>4.2797443461160274</c:v>
                </c:pt>
                <c:pt idx="628">
                  <c:v>4.277286135693215</c:v>
                </c:pt>
                <c:pt idx="629">
                  <c:v>4.2502458210422809</c:v>
                </c:pt>
                <c:pt idx="630">
                  <c:v>4.2330383480825962</c:v>
                </c:pt>
                <c:pt idx="631">
                  <c:v>4.2369714847590956</c:v>
                </c:pt>
                <c:pt idx="632">
                  <c:v>4.2699115044247788</c:v>
                </c:pt>
                <c:pt idx="633">
                  <c:v>4.2615535889872174</c:v>
                </c:pt>
                <c:pt idx="634">
                  <c:v>4.2684365781710918</c:v>
                </c:pt>
                <c:pt idx="635">
                  <c:v>4.2708947885939033</c:v>
                </c:pt>
                <c:pt idx="636">
                  <c:v>4.2517207472959688</c:v>
                </c:pt>
                <c:pt idx="637">
                  <c:v>4.2797443461160274</c:v>
                </c:pt>
                <c:pt idx="638">
                  <c:v>4.2861356932153392</c:v>
                </c:pt>
                <c:pt idx="639">
                  <c:v>4.2763028515240906</c:v>
                </c:pt>
                <c:pt idx="640">
                  <c:v>4.2812192723697144</c:v>
                </c:pt>
                <c:pt idx="641">
                  <c:v>4.2630285152409044</c:v>
                </c:pt>
                <c:pt idx="642">
                  <c:v>4.2586037364798424</c:v>
                </c:pt>
                <c:pt idx="643">
                  <c:v>4.2536873156342185</c:v>
                </c:pt>
                <c:pt idx="644">
                  <c:v>4.2458210422812197</c:v>
                </c:pt>
                <c:pt idx="645">
                  <c:v>4.23795476892822</c:v>
                </c:pt>
                <c:pt idx="646">
                  <c:v>4.23795476892822</c:v>
                </c:pt>
                <c:pt idx="647">
                  <c:v>4.2625368731563418</c:v>
                </c:pt>
                <c:pt idx="648">
                  <c:v>4.2443461160275318</c:v>
                </c:pt>
                <c:pt idx="649">
                  <c:v>4.2468043264503441</c:v>
                </c:pt>
                <c:pt idx="650">
                  <c:v>4.2359882005899703</c:v>
                </c:pt>
                <c:pt idx="651">
                  <c:v>4.222713864306785</c:v>
                </c:pt>
                <c:pt idx="652">
                  <c:v>4.2443461160275318</c:v>
                </c:pt>
                <c:pt idx="653">
                  <c:v>4.2389380530973453</c:v>
                </c:pt>
                <c:pt idx="654">
                  <c:v>4.2487708947885938</c:v>
                </c:pt>
                <c:pt idx="655">
                  <c:v>4.2364798426745329</c:v>
                </c:pt>
                <c:pt idx="656">
                  <c:v>4.2389380530973453</c:v>
                </c:pt>
                <c:pt idx="657">
                  <c:v>4.2295968534906585</c:v>
                </c:pt>
                <c:pt idx="658">
                  <c:v>4.2536873156342185</c:v>
                </c:pt>
                <c:pt idx="659">
                  <c:v>4.2684365781710918</c:v>
                </c:pt>
                <c:pt idx="660">
                  <c:v>4.2713864306784659</c:v>
                </c:pt>
                <c:pt idx="661">
                  <c:v>4.2635201573254671</c:v>
                </c:pt>
                <c:pt idx="662">
                  <c:v>4.2300884955752212</c:v>
                </c:pt>
                <c:pt idx="663">
                  <c:v>4.216814159292035</c:v>
                </c:pt>
                <c:pt idx="664">
                  <c:v>4.221238938053097</c:v>
                </c:pt>
                <c:pt idx="665">
                  <c:v>4.2138643067846608</c:v>
                </c:pt>
                <c:pt idx="666">
                  <c:v>4.2163225172074732</c:v>
                </c:pt>
                <c:pt idx="667">
                  <c:v>4.2364798426745329</c:v>
                </c:pt>
                <c:pt idx="668">
                  <c:v>4.2177974434611603</c:v>
                </c:pt>
                <c:pt idx="669">
                  <c:v>4.2222222222222223</c:v>
                </c:pt>
                <c:pt idx="670">
                  <c:v>4.2236971484759094</c:v>
                </c:pt>
                <c:pt idx="671">
                  <c:v>4.2733529990167156</c:v>
                </c:pt>
                <c:pt idx="672">
                  <c:v>4.2551622418879056</c:v>
                </c:pt>
                <c:pt idx="673">
                  <c:v>4.2413962635201576</c:v>
                </c:pt>
                <c:pt idx="674">
                  <c:v>4.2517207472959688</c:v>
                </c:pt>
                <c:pt idx="675">
                  <c:v>4.2207472959685353</c:v>
                </c:pt>
                <c:pt idx="676">
                  <c:v>4.2192723697148473</c:v>
                </c:pt>
                <c:pt idx="677">
                  <c:v>4.2315634218289082</c:v>
                </c:pt>
                <c:pt idx="678">
                  <c:v>4.2232055063913467</c:v>
                </c:pt>
                <c:pt idx="679">
                  <c:v>4.2507374631268435</c:v>
                </c:pt>
                <c:pt idx="680">
                  <c:v>4.2659783677482794</c:v>
                </c:pt>
                <c:pt idx="681">
                  <c:v>4.3672566371681416</c:v>
                </c:pt>
                <c:pt idx="682">
                  <c:v>4.4754178957718782</c:v>
                </c:pt>
                <c:pt idx="683">
                  <c:v>4.5511307767944933</c:v>
                </c:pt>
                <c:pt idx="684">
                  <c:v>4.4026548672566372</c:v>
                </c:pt>
                <c:pt idx="685">
                  <c:v>4.3525073746312684</c:v>
                </c:pt>
                <c:pt idx="686">
                  <c:v>4.2782694198623403</c:v>
                </c:pt>
                <c:pt idx="687">
                  <c:v>4.2581120943952806</c:v>
                </c:pt>
                <c:pt idx="688">
                  <c:v>4.2276302851524088</c:v>
                </c:pt>
                <c:pt idx="689">
                  <c:v>4.2276302851524088</c:v>
                </c:pt>
                <c:pt idx="690">
                  <c:v>4.205998033431662</c:v>
                </c:pt>
                <c:pt idx="691">
                  <c:v>4.2236971484759094</c:v>
                </c:pt>
                <c:pt idx="692">
                  <c:v>4.2182890855457229</c:v>
                </c:pt>
                <c:pt idx="693">
                  <c:v>4.2123893805309738</c:v>
                </c:pt>
                <c:pt idx="694">
                  <c:v>4.2133726647000982</c:v>
                </c:pt>
                <c:pt idx="695">
                  <c:v>4.2089478859390361</c:v>
                </c:pt>
                <c:pt idx="696">
                  <c:v>4.2040314650934123</c:v>
                </c:pt>
                <c:pt idx="697">
                  <c:v>4.2173058013765976</c:v>
                </c:pt>
                <c:pt idx="698">
                  <c:v>4.2320550639134709</c:v>
                </c:pt>
                <c:pt idx="699">
                  <c:v>4.2173058013765976</c:v>
                </c:pt>
                <c:pt idx="700">
                  <c:v>4.224188790560472</c:v>
                </c:pt>
                <c:pt idx="701">
                  <c:v>4.2448377581120944</c:v>
                </c:pt>
                <c:pt idx="702">
                  <c:v>4.2015732546705999</c:v>
                </c:pt>
                <c:pt idx="703">
                  <c:v>4.1976401179941005</c:v>
                </c:pt>
                <c:pt idx="704">
                  <c:v>4.2000983284169129</c:v>
                </c:pt>
                <c:pt idx="705">
                  <c:v>4.2074729596853491</c:v>
                </c:pt>
                <c:pt idx="706">
                  <c:v>4.2246804326450347</c:v>
                </c:pt>
                <c:pt idx="707">
                  <c:v>4.2089478859390361</c:v>
                </c:pt>
                <c:pt idx="708">
                  <c:v>4.2050147492625367</c:v>
                </c:pt>
                <c:pt idx="709">
                  <c:v>4.2374631268436582</c:v>
                </c:pt>
                <c:pt idx="710">
                  <c:v>4.2399213372664697</c:v>
                </c:pt>
                <c:pt idx="711">
                  <c:v>4.2217305801376597</c:v>
                </c:pt>
                <c:pt idx="712">
                  <c:v>4.2482792527040312</c:v>
                </c:pt>
                <c:pt idx="713">
                  <c:v>4.2123893805309738</c:v>
                </c:pt>
                <c:pt idx="714">
                  <c:v>4.2138643067846608</c:v>
                </c:pt>
                <c:pt idx="715">
                  <c:v>4.2320550639134709</c:v>
                </c:pt>
                <c:pt idx="716">
                  <c:v>4.2413962635201576</c:v>
                </c:pt>
                <c:pt idx="717">
                  <c:v>4.221238938053097</c:v>
                </c:pt>
                <c:pt idx="718">
                  <c:v>4.2374631268436582</c:v>
                </c:pt>
                <c:pt idx="719">
                  <c:v>4.2236971484759094</c:v>
                </c:pt>
                <c:pt idx="720">
                  <c:v>4.2207472959685353</c:v>
                </c:pt>
                <c:pt idx="721">
                  <c:v>4.2232055063913467</c:v>
                </c:pt>
                <c:pt idx="722">
                  <c:v>4.2291052114060967</c:v>
                </c:pt>
                <c:pt idx="723">
                  <c:v>4.2325467059980335</c:v>
                </c:pt>
                <c:pt idx="724">
                  <c:v>4.2182890855457229</c:v>
                </c:pt>
                <c:pt idx="725">
                  <c:v>4.2694198623402162</c:v>
                </c:pt>
                <c:pt idx="726">
                  <c:v>4.2468043264503441</c:v>
                </c:pt>
                <c:pt idx="727">
                  <c:v>4.2512291052114062</c:v>
                </c:pt>
                <c:pt idx="728">
                  <c:v>4.2517207472959688</c:v>
                </c:pt>
                <c:pt idx="729">
                  <c:v>4.23795476892822</c:v>
                </c:pt>
                <c:pt idx="730">
                  <c:v>4.2605703048180921</c:v>
                </c:pt>
                <c:pt idx="731">
                  <c:v>4.2325467059980335</c:v>
                </c:pt>
                <c:pt idx="732">
                  <c:v>4.2320550639134709</c:v>
                </c:pt>
                <c:pt idx="733">
                  <c:v>4.2305801376597838</c:v>
                </c:pt>
                <c:pt idx="734">
                  <c:v>4.2472959685349068</c:v>
                </c:pt>
                <c:pt idx="735">
                  <c:v>4.2463126843657815</c:v>
                </c:pt>
                <c:pt idx="736">
                  <c:v>4.2123893805309738</c:v>
                </c:pt>
                <c:pt idx="737">
                  <c:v>4.2522123893805306</c:v>
                </c:pt>
                <c:pt idx="738">
                  <c:v>4.2364798426745329</c:v>
                </c:pt>
                <c:pt idx="739">
                  <c:v>4.2364798426745329</c:v>
                </c:pt>
                <c:pt idx="740">
                  <c:v>4.2315634218289082</c:v>
                </c:pt>
                <c:pt idx="741">
                  <c:v>4.2364798426745329</c:v>
                </c:pt>
                <c:pt idx="742">
                  <c:v>4.23795476892822</c:v>
                </c:pt>
                <c:pt idx="743">
                  <c:v>4.2300884955752212</c:v>
                </c:pt>
                <c:pt idx="744">
                  <c:v>4.2625368731563418</c:v>
                </c:pt>
                <c:pt idx="745">
                  <c:v>4.2556538839724682</c:v>
                </c:pt>
                <c:pt idx="746">
                  <c:v>4.2640117994100297</c:v>
                </c:pt>
                <c:pt idx="747">
                  <c:v>4.2635201573254671</c:v>
                </c:pt>
                <c:pt idx="748">
                  <c:v>4.2527040314650932</c:v>
                </c:pt>
                <c:pt idx="749">
                  <c:v>4.2689282202556535</c:v>
                </c:pt>
                <c:pt idx="750">
                  <c:v>4.2645034414945915</c:v>
                </c:pt>
                <c:pt idx="751">
                  <c:v>4.2536873156342185</c:v>
                </c:pt>
                <c:pt idx="752">
                  <c:v>4.2335299901671579</c:v>
                </c:pt>
                <c:pt idx="753">
                  <c:v>4.2522123893805306</c:v>
                </c:pt>
                <c:pt idx="754">
                  <c:v>4.2669616519174038</c:v>
                </c:pt>
                <c:pt idx="755">
                  <c:v>4.3112094395280236</c:v>
                </c:pt>
                <c:pt idx="756">
                  <c:v>4.4218289085545726</c:v>
                </c:pt>
                <c:pt idx="757">
                  <c:v>4.5176991150442483</c:v>
                </c:pt>
                <c:pt idx="758">
                  <c:v>4.4129793510324484</c:v>
                </c:pt>
                <c:pt idx="759">
                  <c:v>4.3987217305801378</c:v>
                </c:pt>
                <c:pt idx="760">
                  <c:v>4.3244837758112098</c:v>
                </c:pt>
                <c:pt idx="761">
                  <c:v>4.2713864306784659</c:v>
                </c:pt>
                <c:pt idx="762">
                  <c:v>4.2517207472959688</c:v>
                </c:pt>
                <c:pt idx="763">
                  <c:v>4.2468043264503441</c:v>
                </c:pt>
                <c:pt idx="764">
                  <c:v>4.2138643067846608</c:v>
                </c:pt>
                <c:pt idx="765">
                  <c:v>4.2286135693215341</c:v>
                </c:pt>
                <c:pt idx="766">
                  <c:v>4.2069813176007864</c:v>
                </c:pt>
                <c:pt idx="767">
                  <c:v>4.2369714847590956</c:v>
                </c:pt>
                <c:pt idx="768">
                  <c:v>4.2217305801376597</c:v>
                </c:pt>
                <c:pt idx="769">
                  <c:v>4.2187807276302856</c:v>
                </c:pt>
                <c:pt idx="770">
                  <c:v>4.2187807276302856</c:v>
                </c:pt>
                <c:pt idx="771">
                  <c:v>4.2369714847590956</c:v>
                </c:pt>
                <c:pt idx="772">
                  <c:v>4.2222222222222223</c:v>
                </c:pt>
                <c:pt idx="773">
                  <c:v>4.2433628318584073</c:v>
                </c:pt>
                <c:pt idx="774">
                  <c:v>4.2354965585054085</c:v>
                </c:pt>
                <c:pt idx="775">
                  <c:v>4.224188790560472</c:v>
                </c:pt>
                <c:pt idx="776">
                  <c:v>4.2374631268436582</c:v>
                </c:pt>
                <c:pt idx="777">
                  <c:v>4.2335299901671579</c:v>
                </c:pt>
                <c:pt idx="778">
                  <c:v>4.2404129793510323</c:v>
                </c:pt>
                <c:pt idx="779">
                  <c:v>4.2320550639134709</c:v>
                </c:pt>
                <c:pt idx="780">
                  <c:v>4.2305801376597838</c:v>
                </c:pt>
                <c:pt idx="781">
                  <c:v>4.240904621435595</c:v>
                </c:pt>
                <c:pt idx="782">
                  <c:v>4.2266470009832844</c:v>
                </c:pt>
                <c:pt idx="783">
                  <c:v>4.2123893805309738</c:v>
                </c:pt>
                <c:pt idx="784">
                  <c:v>4.2374631268436582</c:v>
                </c:pt>
                <c:pt idx="785">
                  <c:v>4.2177974434611603</c:v>
                </c:pt>
                <c:pt idx="786">
                  <c:v>4.2266470009832844</c:v>
                </c:pt>
                <c:pt idx="787">
                  <c:v>4.2143559488692235</c:v>
                </c:pt>
                <c:pt idx="788">
                  <c:v>4.2276302851524088</c:v>
                </c:pt>
                <c:pt idx="789">
                  <c:v>4.2438544739429691</c:v>
                </c:pt>
                <c:pt idx="790">
                  <c:v>4.2433628318584073</c:v>
                </c:pt>
                <c:pt idx="791">
                  <c:v>4.2266470009832844</c:v>
                </c:pt>
                <c:pt idx="792">
                  <c:v>4.2649950835791541</c:v>
                </c:pt>
                <c:pt idx="793">
                  <c:v>4.2438544739429691</c:v>
                </c:pt>
                <c:pt idx="794">
                  <c:v>4.2502458210422809</c:v>
                </c:pt>
                <c:pt idx="795">
                  <c:v>4.2438544739429691</c:v>
                </c:pt>
                <c:pt idx="796">
                  <c:v>4.2989183874139627</c:v>
                </c:pt>
                <c:pt idx="797">
                  <c:v>4.2876106194690262</c:v>
                </c:pt>
                <c:pt idx="798">
                  <c:v>4.26204523107178</c:v>
                </c:pt>
                <c:pt idx="799">
                  <c:v>4.2807276302851527</c:v>
                </c:pt>
                <c:pt idx="800">
                  <c:v>4.2846607669616521</c:v>
                </c:pt>
                <c:pt idx="801">
                  <c:v>4.28023598820059</c:v>
                </c:pt>
                <c:pt idx="802">
                  <c:v>4.2723697148475912</c:v>
                </c:pt>
                <c:pt idx="803">
                  <c:v>4.2615535889872174</c:v>
                </c:pt>
                <c:pt idx="804">
                  <c:v>4.23795476892822</c:v>
                </c:pt>
                <c:pt idx="805">
                  <c:v>4.2286135693215341</c:v>
                </c:pt>
                <c:pt idx="806">
                  <c:v>4.2232055063913467</c:v>
                </c:pt>
                <c:pt idx="807">
                  <c:v>4.23795476892822</c:v>
                </c:pt>
                <c:pt idx="808">
                  <c:v>4.2487708947885938</c:v>
                </c:pt>
                <c:pt idx="809">
                  <c:v>4.2158308751229105</c:v>
                </c:pt>
                <c:pt idx="810">
                  <c:v>4.2202556538839726</c:v>
                </c:pt>
                <c:pt idx="811">
                  <c:v>4.222713864306785</c:v>
                </c:pt>
                <c:pt idx="812">
                  <c:v>4.257620452310718</c:v>
                </c:pt>
                <c:pt idx="813">
                  <c:v>4.2207472959685353</c:v>
                </c:pt>
                <c:pt idx="814">
                  <c:v>4.240904621435595</c:v>
                </c:pt>
                <c:pt idx="815">
                  <c:v>4.2487708947885938</c:v>
                </c:pt>
                <c:pt idx="816">
                  <c:v>4.2335299901671579</c:v>
                </c:pt>
                <c:pt idx="817">
                  <c:v>4.2374631268436582</c:v>
                </c:pt>
                <c:pt idx="818">
                  <c:v>4.2433628318584073</c:v>
                </c:pt>
                <c:pt idx="819">
                  <c:v>4.2035398230088497</c:v>
                </c:pt>
                <c:pt idx="820">
                  <c:v>4.2354965585054085</c:v>
                </c:pt>
                <c:pt idx="821">
                  <c:v>4.2246804326450347</c:v>
                </c:pt>
                <c:pt idx="822">
                  <c:v>4.2217305801376597</c:v>
                </c:pt>
                <c:pt idx="823">
                  <c:v>4.2291052114060967</c:v>
                </c:pt>
                <c:pt idx="824">
                  <c:v>4.2404129793510323</c:v>
                </c:pt>
                <c:pt idx="825">
                  <c:v>4.2222222222222223</c:v>
                </c:pt>
                <c:pt idx="826">
                  <c:v>4.2359882005899703</c:v>
                </c:pt>
                <c:pt idx="827">
                  <c:v>4.2128810226155355</c:v>
                </c:pt>
                <c:pt idx="828">
                  <c:v>4.2477876106194694</c:v>
                </c:pt>
                <c:pt idx="829">
                  <c:v>4.2487708947885938</c:v>
                </c:pt>
                <c:pt idx="830">
                  <c:v>4.2153392330383479</c:v>
                </c:pt>
                <c:pt idx="831">
                  <c:v>4.2458210422812197</c:v>
                </c:pt>
                <c:pt idx="832">
                  <c:v>4.2359882005899703</c:v>
                </c:pt>
                <c:pt idx="833">
                  <c:v>4.2708947885939033</c:v>
                </c:pt>
                <c:pt idx="834">
                  <c:v>4.3023598820058995</c:v>
                </c:pt>
                <c:pt idx="835">
                  <c:v>4.3770894788593901</c:v>
                </c:pt>
                <c:pt idx="836">
                  <c:v>4.3790560471976399</c:v>
                </c:pt>
                <c:pt idx="837">
                  <c:v>4.3633235004916422</c:v>
                </c:pt>
                <c:pt idx="838">
                  <c:v>4.3461160275319566</c:v>
                </c:pt>
                <c:pt idx="839">
                  <c:v>4.3112094395280236</c:v>
                </c:pt>
                <c:pt idx="840">
                  <c:v>4.315142576204523</c:v>
                </c:pt>
                <c:pt idx="841">
                  <c:v>4.3397246804326448</c:v>
                </c:pt>
                <c:pt idx="842">
                  <c:v>4.3800393313667652</c:v>
                </c:pt>
                <c:pt idx="843">
                  <c:v>4.4714847590953788</c:v>
                </c:pt>
                <c:pt idx="844">
                  <c:v>4.4464110127826943</c:v>
                </c:pt>
                <c:pt idx="845">
                  <c:v>4.3903638151425763</c:v>
                </c:pt>
                <c:pt idx="846">
                  <c:v>4.3790560471976399</c:v>
                </c:pt>
                <c:pt idx="847">
                  <c:v>4.3043264503441492</c:v>
                </c:pt>
                <c:pt idx="848">
                  <c:v>4.2497541789577191</c:v>
                </c:pt>
                <c:pt idx="849">
                  <c:v>4.2335299901671579</c:v>
                </c:pt>
                <c:pt idx="850">
                  <c:v>4.2359882005899703</c:v>
                </c:pt>
                <c:pt idx="851">
                  <c:v>4.2173058013765976</c:v>
                </c:pt>
                <c:pt idx="852">
                  <c:v>4.2207472959685353</c:v>
                </c:pt>
                <c:pt idx="853">
                  <c:v>4.2202556538839726</c:v>
                </c:pt>
                <c:pt idx="854">
                  <c:v>4.2472959685349068</c:v>
                </c:pt>
                <c:pt idx="855">
                  <c:v>4.2487708947885938</c:v>
                </c:pt>
                <c:pt idx="856">
                  <c:v>4.2404129793510323</c:v>
                </c:pt>
                <c:pt idx="857">
                  <c:v>4.2418879056047194</c:v>
                </c:pt>
                <c:pt idx="858">
                  <c:v>4.2615535889872174</c:v>
                </c:pt>
                <c:pt idx="859">
                  <c:v>4.2586037364798424</c:v>
                </c:pt>
                <c:pt idx="860">
                  <c:v>4.257620452310718</c:v>
                </c:pt>
                <c:pt idx="861">
                  <c:v>4.3239921337266471</c:v>
                </c:pt>
                <c:pt idx="862">
                  <c:v>4.465093411996067</c:v>
                </c:pt>
                <c:pt idx="863">
                  <c:v>4.5555555555555554</c:v>
                </c:pt>
                <c:pt idx="864">
                  <c:v>4.5088495575221241</c:v>
                </c:pt>
                <c:pt idx="865">
                  <c:v>4.4616519174041294</c:v>
                </c:pt>
                <c:pt idx="866">
                  <c:v>4.441002949852507</c:v>
                </c:pt>
                <c:pt idx="867">
                  <c:v>4.3131760078662733</c:v>
                </c:pt>
                <c:pt idx="868">
                  <c:v>4.3131760078662733</c:v>
                </c:pt>
                <c:pt idx="869">
                  <c:v>4.2679449360865291</c:v>
                </c:pt>
                <c:pt idx="870">
                  <c:v>4.2236971484759094</c:v>
                </c:pt>
                <c:pt idx="871">
                  <c:v>4.240904621435595</c:v>
                </c:pt>
                <c:pt idx="872">
                  <c:v>4.2143559488692235</c:v>
                </c:pt>
                <c:pt idx="873">
                  <c:v>4.2118977384464111</c:v>
                </c:pt>
                <c:pt idx="874">
                  <c:v>4.2246804326450347</c:v>
                </c:pt>
                <c:pt idx="875">
                  <c:v>4.2350049164208459</c:v>
                </c:pt>
                <c:pt idx="876">
                  <c:v>4.1956735496558508</c:v>
                </c:pt>
                <c:pt idx="877">
                  <c:v>4.2517207472959688</c:v>
                </c:pt>
                <c:pt idx="878">
                  <c:v>4.2438544739429691</c:v>
                </c:pt>
                <c:pt idx="879">
                  <c:v>4.2551622418879056</c:v>
                </c:pt>
                <c:pt idx="880">
                  <c:v>4.2704031465093415</c:v>
                </c:pt>
                <c:pt idx="881">
                  <c:v>4.28023598820059</c:v>
                </c:pt>
                <c:pt idx="882">
                  <c:v>4.277286135693215</c:v>
                </c:pt>
                <c:pt idx="883">
                  <c:v>4.3028515240904621</c:v>
                </c:pt>
                <c:pt idx="884">
                  <c:v>4.2920353982300883</c:v>
                </c:pt>
                <c:pt idx="885">
                  <c:v>4.3239921337266471</c:v>
                </c:pt>
                <c:pt idx="886">
                  <c:v>4.3185840707964598</c:v>
                </c:pt>
                <c:pt idx="887">
                  <c:v>4.3559488692232051</c:v>
                </c:pt>
                <c:pt idx="888">
                  <c:v>4.3313667649950833</c:v>
                </c:pt>
                <c:pt idx="889">
                  <c:v>4.3195673549655851</c:v>
                </c:pt>
                <c:pt idx="890">
                  <c:v>4.3043264503441492</c:v>
                </c:pt>
                <c:pt idx="891">
                  <c:v>4.2822025565388397</c:v>
                </c:pt>
                <c:pt idx="892">
                  <c:v>4.2733529990167156</c:v>
                </c:pt>
                <c:pt idx="893">
                  <c:v>4.2836774827925268</c:v>
                </c:pt>
                <c:pt idx="894">
                  <c:v>4.2571288102261553</c:v>
                </c:pt>
                <c:pt idx="895">
                  <c:v>4.2522123893805306</c:v>
                </c:pt>
                <c:pt idx="896">
                  <c:v>4.259095378564405</c:v>
                </c:pt>
                <c:pt idx="897">
                  <c:v>4.2630285152409044</c:v>
                </c:pt>
                <c:pt idx="898">
                  <c:v>4.2718780727630286</c:v>
                </c:pt>
                <c:pt idx="899">
                  <c:v>4.2286135693215341</c:v>
                </c:pt>
                <c:pt idx="900">
                  <c:v>4.2458210422812197</c:v>
                </c:pt>
                <c:pt idx="901">
                  <c:v>4.2404129793510323</c:v>
                </c:pt>
                <c:pt idx="902">
                  <c:v>4.2359882005899703</c:v>
                </c:pt>
                <c:pt idx="903">
                  <c:v>4.2536873156342185</c:v>
                </c:pt>
                <c:pt idx="904">
                  <c:v>4.2345132743362832</c:v>
                </c:pt>
                <c:pt idx="905">
                  <c:v>4.2345132743362832</c:v>
                </c:pt>
                <c:pt idx="906">
                  <c:v>4.2335299901671579</c:v>
                </c:pt>
                <c:pt idx="907">
                  <c:v>4.2669616519174038</c:v>
                </c:pt>
                <c:pt idx="908">
                  <c:v>4.2320550639134709</c:v>
                </c:pt>
                <c:pt idx="909">
                  <c:v>4.2438544739429691</c:v>
                </c:pt>
                <c:pt idx="910">
                  <c:v>4.2433628318584073</c:v>
                </c:pt>
                <c:pt idx="911">
                  <c:v>4.2561455260570309</c:v>
                </c:pt>
                <c:pt idx="912">
                  <c:v>4.2566371681415927</c:v>
                </c:pt>
                <c:pt idx="913">
                  <c:v>4.2527040314650932</c:v>
                </c:pt>
                <c:pt idx="914">
                  <c:v>4.2482792527040312</c:v>
                </c:pt>
                <c:pt idx="915">
                  <c:v>4.2389380530973453</c:v>
                </c:pt>
                <c:pt idx="916">
                  <c:v>4.2404129793510323</c:v>
                </c:pt>
                <c:pt idx="917">
                  <c:v>4.240904621435595</c:v>
                </c:pt>
                <c:pt idx="918">
                  <c:v>4.2286135693215341</c:v>
                </c:pt>
                <c:pt idx="919">
                  <c:v>4.2502458210422809</c:v>
                </c:pt>
                <c:pt idx="920">
                  <c:v>4.2276302851524088</c:v>
                </c:pt>
                <c:pt idx="921">
                  <c:v>4.2148475909537853</c:v>
                </c:pt>
                <c:pt idx="922">
                  <c:v>4.2320550639134709</c:v>
                </c:pt>
                <c:pt idx="923">
                  <c:v>4.2418879056047194</c:v>
                </c:pt>
                <c:pt idx="924">
                  <c:v>4.2291052114060967</c:v>
                </c:pt>
                <c:pt idx="925">
                  <c:v>4.2128810226155355</c:v>
                </c:pt>
                <c:pt idx="926">
                  <c:v>4.2182890855457229</c:v>
                </c:pt>
                <c:pt idx="927">
                  <c:v>4.1951819075712882</c:v>
                </c:pt>
                <c:pt idx="928">
                  <c:v>4.1971484759095379</c:v>
                </c:pt>
                <c:pt idx="929">
                  <c:v>4.1725663716814161</c:v>
                </c:pt>
                <c:pt idx="930">
                  <c:v>4.1912487708947888</c:v>
                </c:pt>
                <c:pt idx="931">
                  <c:v>4.1981317600786632</c:v>
                </c:pt>
                <c:pt idx="932">
                  <c:v>4.1828908554572273</c:v>
                </c:pt>
                <c:pt idx="933">
                  <c:v>4.1671583087512287</c:v>
                </c:pt>
                <c:pt idx="934">
                  <c:v>4.1941986234021629</c:v>
                </c:pt>
                <c:pt idx="935">
                  <c:v>4.1961651917404126</c:v>
                </c:pt>
                <c:pt idx="936">
                  <c:v>4.1966568338249752</c:v>
                </c:pt>
                <c:pt idx="937">
                  <c:v>4.1823992133726646</c:v>
                </c:pt>
                <c:pt idx="938">
                  <c:v>4.2050147492625367</c:v>
                </c:pt>
                <c:pt idx="939">
                  <c:v>4.2005899705014746</c:v>
                </c:pt>
                <c:pt idx="940">
                  <c:v>4.2050147492625367</c:v>
                </c:pt>
                <c:pt idx="941">
                  <c:v>4.2010816125860373</c:v>
                </c:pt>
                <c:pt idx="942">
                  <c:v>4.2266470009832844</c:v>
                </c:pt>
                <c:pt idx="943">
                  <c:v>4.2133726647000982</c:v>
                </c:pt>
                <c:pt idx="944">
                  <c:v>4.2187807276302856</c:v>
                </c:pt>
                <c:pt idx="945">
                  <c:v>4.2045231071779741</c:v>
                </c:pt>
                <c:pt idx="946">
                  <c:v>4.1941986234021629</c:v>
                </c:pt>
                <c:pt idx="947">
                  <c:v>4.2202556538839726</c:v>
                </c:pt>
                <c:pt idx="948">
                  <c:v>4.2055063913470994</c:v>
                </c:pt>
                <c:pt idx="949">
                  <c:v>4.1750245821042284</c:v>
                </c:pt>
                <c:pt idx="950">
                  <c:v>4.1647000983284173</c:v>
                </c:pt>
                <c:pt idx="951">
                  <c:v>4.1789577187807279</c:v>
                </c:pt>
                <c:pt idx="952">
                  <c:v>4.2055063913470994</c:v>
                </c:pt>
                <c:pt idx="953">
                  <c:v>4.1873156342182893</c:v>
                </c:pt>
                <c:pt idx="954">
                  <c:v>4.1804326450344149</c:v>
                </c:pt>
                <c:pt idx="955">
                  <c:v>4.1794493608652896</c:v>
                </c:pt>
                <c:pt idx="956">
                  <c:v>4.1809242871189776</c:v>
                </c:pt>
                <c:pt idx="957">
                  <c:v>4.2045231071779741</c:v>
                </c:pt>
                <c:pt idx="958">
                  <c:v>4.1873156342182893</c:v>
                </c:pt>
                <c:pt idx="959">
                  <c:v>4.1912487708947888</c:v>
                </c:pt>
                <c:pt idx="960">
                  <c:v>4.1922320550639132</c:v>
                </c:pt>
                <c:pt idx="961">
                  <c:v>4.2000983284169129</c:v>
                </c:pt>
                <c:pt idx="962">
                  <c:v>4.189282202556539</c:v>
                </c:pt>
                <c:pt idx="963">
                  <c:v>4.1730580137659787</c:v>
                </c:pt>
                <c:pt idx="964">
                  <c:v>4.186332350049164</c:v>
                </c:pt>
                <c:pt idx="965">
                  <c:v>4.2050147492625367</c:v>
                </c:pt>
                <c:pt idx="966">
                  <c:v>4.1823992133726646</c:v>
                </c:pt>
                <c:pt idx="967">
                  <c:v>4.1814159292035402</c:v>
                </c:pt>
                <c:pt idx="968">
                  <c:v>4.1976401179941005</c:v>
                </c:pt>
                <c:pt idx="969">
                  <c:v>4.1932153392330385</c:v>
                </c:pt>
                <c:pt idx="970">
                  <c:v>4.1897738446411017</c:v>
                </c:pt>
                <c:pt idx="971">
                  <c:v>4.181907571288102</c:v>
                </c:pt>
                <c:pt idx="972">
                  <c:v>4.1804326450344149</c:v>
                </c:pt>
                <c:pt idx="973">
                  <c:v>4.2010816125860373</c:v>
                </c:pt>
                <c:pt idx="974">
                  <c:v>4.1804326450344149</c:v>
                </c:pt>
                <c:pt idx="975">
                  <c:v>4.1853490658800396</c:v>
                </c:pt>
                <c:pt idx="976">
                  <c:v>4.1838741396263517</c:v>
                </c:pt>
                <c:pt idx="977">
                  <c:v>4.2000983284169129</c:v>
                </c:pt>
                <c:pt idx="978">
                  <c:v>4.1907571288102261</c:v>
                </c:pt>
                <c:pt idx="979">
                  <c:v>4.1991150442477876</c:v>
                </c:pt>
                <c:pt idx="980">
                  <c:v>4.1986234021632249</c:v>
                </c:pt>
                <c:pt idx="981">
                  <c:v>4.165191740412979</c:v>
                </c:pt>
                <c:pt idx="982">
                  <c:v>4.2025565388397244</c:v>
                </c:pt>
                <c:pt idx="983">
                  <c:v>4.1996066863323502</c:v>
                </c:pt>
                <c:pt idx="984">
                  <c:v>4.1946902654867255</c:v>
                </c:pt>
                <c:pt idx="985">
                  <c:v>4.1917404129793514</c:v>
                </c:pt>
                <c:pt idx="986">
                  <c:v>4.2000983284169129</c:v>
                </c:pt>
                <c:pt idx="987">
                  <c:v>4.1981317600786632</c:v>
                </c:pt>
                <c:pt idx="988">
                  <c:v>4.1991150442477876</c:v>
                </c:pt>
                <c:pt idx="989">
                  <c:v>4.1966568338249752</c:v>
                </c:pt>
                <c:pt idx="990">
                  <c:v>4.2005899705014746</c:v>
                </c:pt>
                <c:pt idx="991">
                  <c:v>4.2148475909537853</c:v>
                </c:pt>
                <c:pt idx="992">
                  <c:v>4.2173058013765976</c:v>
                </c:pt>
                <c:pt idx="993">
                  <c:v>4.216814159292035</c:v>
                </c:pt>
                <c:pt idx="994">
                  <c:v>4.2064896755162238</c:v>
                </c:pt>
                <c:pt idx="995">
                  <c:v>4.221238938053097</c:v>
                </c:pt>
                <c:pt idx="996">
                  <c:v>4.2222222222222223</c:v>
                </c:pt>
                <c:pt idx="997">
                  <c:v>4.227138643067847</c:v>
                </c:pt>
                <c:pt idx="998">
                  <c:v>4.2148475909537853</c:v>
                </c:pt>
                <c:pt idx="999">
                  <c:v>4.2295968534906585</c:v>
                </c:pt>
                <c:pt idx="1000">
                  <c:v>4.2177974434611603</c:v>
                </c:pt>
                <c:pt idx="1001">
                  <c:v>4.2138643067846608</c:v>
                </c:pt>
                <c:pt idx="1002">
                  <c:v>4.1951819075712882</c:v>
                </c:pt>
                <c:pt idx="1003">
                  <c:v>4.216814159292035</c:v>
                </c:pt>
                <c:pt idx="1004">
                  <c:v>4.2207472959685353</c:v>
                </c:pt>
                <c:pt idx="1005">
                  <c:v>4.2079646017699117</c:v>
                </c:pt>
                <c:pt idx="1006">
                  <c:v>4.1941986234021629</c:v>
                </c:pt>
                <c:pt idx="1007">
                  <c:v>4.2069813176007864</c:v>
                </c:pt>
                <c:pt idx="1008">
                  <c:v>4.2133726647000982</c:v>
                </c:pt>
                <c:pt idx="1009">
                  <c:v>4.2045231071779741</c:v>
                </c:pt>
                <c:pt idx="1010">
                  <c:v>4.2089478859390361</c:v>
                </c:pt>
                <c:pt idx="1011">
                  <c:v>4.2173058013765976</c:v>
                </c:pt>
                <c:pt idx="1012">
                  <c:v>4.1996066863323502</c:v>
                </c:pt>
                <c:pt idx="1013">
                  <c:v>4.1976401179941005</c:v>
                </c:pt>
                <c:pt idx="1014">
                  <c:v>4.1961651917404126</c:v>
                </c:pt>
                <c:pt idx="1015">
                  <c:v>4.189282202556539</c:v>
                </c:pt>
                <c:pt idx="1016">
                  <c:v>4.1946902654867255</c:v>
                </c:pt>
                <c:pt idx="1017">
                  <c:v>4.2025565388397244</c:v>
                </c:pt>
                <c:pt idx="1018">
                  <c:v>4.2305801376597838</c:v>
                </c:pt>
                <c:pt idx="1019">
                  <c:v>4.224188790560472</c:v>
                </c:pt>
                <c:pt idx="1020">
                  <c:v>4.2133726647000982</c:v>
                </c:pt>
                <c:pt idx="1021">
                  <c:v>4.2399213372664697</c:v>
                </c:pt>
                <c:pt idx="1022">
                  <c:v>4.2522123893805306</c:v>
                </c:pt>
                <c:pt idx="1023">
                  <c:v>4.2477876106194694</c:v>
                </c:pt>
                <c:pt idx="1024">
                  <c:v>4.2251720747295964</c:v>
                </c:pt>
                <c:pt idx="1025">
                  <c:v>4.2232055063913467</c:v>
                </c:pt>
                <c:pt idx="1026">
                  <c:v>4.2138643067846608</c:v>
                </c:pt>
                <c:pt idx="1027">
                  <c:v>4.2104228121927241</c:v>
                </c:pt>
                <c:pt idx="1028">
                  <c:v>4.2138643067846608</c:v>
                </c:pt>
                <c:pt idx="1029">
                  <c:v>4.1887905604719764</c:v>
                </c:pt>
                <c:pt idx="1030">
                  <c:v>4.1887905604719764</c:v>
                </c:pt>
                <c:pt idx="1031">
                  <c:v>4.1991150442477876</c:v>
                </c:pt>
                <c:pt idx="1032">
                  <c:v>4.2040314650934123</c:v>
                </c:pt>
                <c:pt idx="1033">
                  <c:v>4.1858407079646014</c:v>
                </c:pt>
                <c:pt idx="1034">
                  <c:v>4.2064896755162238</c:v>
                </c:pt>
                <c:pt idx="1035">
                  <c:v>4.2295968534906585</c:v>
                </c:pt>
                <c:pt idx="1036">
                  <c:v>4.2374631268436582</c:v>
                </c:pt>
                <c:pt idx="1037">
                  <c:v>4.2492625368731565</c:v>
                </c:pt>
                <c:pt idx="1038">
                  <c:v>4.28023598820059</c:v>
                </c:pt>
                <c:pt idx="1039">
                  <c:v>4.3072763028515242</c:v>
                </c:pt>
                <c:pt idx="1040">
                  <c:v>4.2792527040314647</c:v>
                </c:pt>
                <c:pt idx="1041">
                  <c:v>4.26204523107178</c:v>
                </c:pt>
                <c:pt idx="1042">
                  <c:v>4.2389380530973453</c:v>
                </c:pt>
                <c:pt idx="1043">
                  <c:v>4.2482792527040312</c:v>
                </c:pt>
                <c:pt idx="1044">
                  <c:v>4.2153392330383479</c:v>
                </c:pt>
                <c:pt idx="1045">
                  <c:v>4.2050147492625367</c:v>
                </c:pt>
                <c:pt idx="1046">
                  <c:v>4.1828908554572273</c:v>
                </c:pt>
                <c:pt idx="1047">
                  <c:v>4.2109144542772858</c:v>
                </c:pt>
                <c:pt idx="1048">
                  <c:v>4.2050147492625367</c:v>
                </c:pt>
                <c:pt idx="1049">
                  <c:v>4.2133726647000982</c:v>
                </c:pt>
                <c:pt idx="1050">
                  <c:v>4.1632251720747293</c:v>
                </c:pt>
                <c:pt idx="1051">
                  <c:v>4.1823992133726646</c:v>
                </c:pt>
                <c:pt idx="1052">
                  <c:v>4.1991150442477876</c:v>
                </c:pt>
                <c:pt idx="1053">
                  <c:v>4.181907571288102</c:v>
                </c:pt>
                <c:pt idx="1054">
                  <c:v>4.1897738446411017</c:v>
                </c:pt>
                <c:pt idx="1055">
                  <c:v>4.1932153392330385</c:v>
                </c:pt>
                <c:pt idx="1056">
                  <c:v>4.1858407079646014</c:v>
                </c:pt>
                <c:pt idx="1057">
                  <c:v>4.1853490658800396</c:v>
                </c:pt>
                <c:pt idx="1058">
                  <c:v>4.1873156342182893</c:v>
                </c:pt>
                <c:pt idx="1059">
                  <c:v>4.1873156342182893</c:v>
                </c:pt>
                <c:pt idx="1060">
                  <c:v>4.1907571288102261</c:v>
                </c:pt>
                <c:pt idx="1061">
                  <c:v>4.216814159292035</c:v>
                </c:pt>
                <c:pt idx="1062">
                  <c:v>4.1941986234021629</c:v>
                </c:pt>
                <c:pt idx="1063">
                  <c:v>4.1922320550639132</c:v>
                </c:pt>
                <c:pt idx="1064">
                  <c:v>4.1784660766961652</c:v>
                </c:pt>
                <c:pt idx="1065">
                  <c:v>4.2005899705014746</c:v>
                </c:pt>
                <c:pt idx="1066">
                  <c:v>4.1779744346116026</c:v>
                </c:pt>
                <c:pt idx="1067">
                  <c:v>4.1991150442477876</c:v>
                </c:pt>
                <c:pt idx="1068">
                  <c:v>4.1838741396263517</c:v>
                </c:pt>
                <c:pt idx="1069">
                  <c:v>4.186332350049164</c:v>
                </c:pt>
                <c:pt idx="1070">
                  <c:v>4.1750245821042284</c:v>
                </c:pt>
                <c:pt idx="1071">
                  <c:v>4.1828908554572273</c:v>
                </c:pt>
                <c:pt idx="1072">
                  <c:v>4.1912487708947888</c:v>
                </c:pt>
                <c:pt idx="1073">
                  <c:v>4.1966568338249752</c:v>
                </c:pt>
                <c:pt idx="1074">
                  <c:v>4.1823992133726646</c:v>
                </c:pt>
                <c:pt idx="1075">
                  <c:v>4.1887905604719764</c:v>
                </c:pt>
                <c:pt idx="1076">
                  <c:v>4.1588003933136672</c:v>
                </c:pt>
                <c:pt idx="1077">
                  <c:v>4.181907571288102</c:v>
                </c:pt>
                <c:pt idx="1078">
                  <c:v>4.1902654867256635</c:v>
                </c:pt>
                <c:pt idx="1079">
                  <c:v>4.1573254670599802</c:v>
                </c:pt>
                <c:pt idx="1080">
                  <c:v>4.1794493608652896</c:v>
                </c:pt>
                <c:pt idx="1081">
                  <c:v>4.1814159292035402</c:v>
                </c:pt>
                <c:pt idx="1082">
                  <c:v>4.1951819075712882</c:v>
                </c:pt>
                <c:pt idx="1083">
                  <c:v>4.186332350049164</c:v>
                </c:pt>
                <c:pt idx="1084">
                  <c:v>4.1951819075712882</c:v>
                </c:pt>
                <c:pt idx="1085">
                  <c:v>4.1823992133726646</c:v>
                </c:pt>
                <c:pt idx="1086">
                  <c:v>4.1745329400196658</c:v>
                </c:pt>
                <c:pt idx="1087">
                  <c:v>4.189282202556539</c:v>
                </c:pt>
                <c:pt idx="1088">
                  <c:v>4.1843657817109143</c:v>
                </c:pt>
                <c:pt idx="1089">
                  <c:v>4.2005899705014746</c:v>
                </c:pt>
                <c:pt idx="1090">
                  <c:v>4.1927236971484758</c:v>
                </c:pt>
                <c:pt idx="1091">
                  <c:v>4.2089478859390361</c:v>
                </c:pt>
                <c:pt idx="1092">
                  <c:v>4.1981317600786632</c:v>
                </c:pt>
                <c:pt idx="1093">
                  <c:v>4.1981317600786632</c:v>
                </c:pt>
                <c:pt idx="1094">
                  <c:v>4.1941986234021629</c:v>
                </c:pt>
                <c:pt idx="1095">
                  <c:v>4.2015732546705999</c:v>
                </c:pt>
                <c:pt idx="1096">
                  <c:v>4.181907571288102</c:v>
                </c:pt>
                <c:pt idx="1097">
                  <c:v>4.1981317600786632</c:v>
                </c:pt>
                <c:pt idx="1098">
                  <c:v>4.1932153392330385</c:v>
                </c:pt>
                <c:pt idx="1099">
                  <c:v>4.2040314650934123</c:v>
                </c:pt>
                <c:pt idx="1100">
                  <c:v>4.2089478859390361</c:v>
                </c:pt>
                <c:pt idx="1101">
                  <c:v>4.1843657817109143</c:v>
                </c:pt>
                <c:pt idx="1102">
                  <c:v>4.2325467059980335</c:v>
                </c:pt>
                <c:pt idx="1103">
                  <c:v>4.2497541789577191</c:v>
                </c:pt>
                <c:pt idx="1104">
                  <c:v>4.2718780727630286</c:v>
                </c:pt>
                <c:pt idx="1105">
                  <c:v>4.2374631268436582</c:v>
                </c:pt>
                <c:pt idx="1106">
                  <c:v>4.2305801376597838</c:v>
                </c:pt>
                <c:pt idx="1107">
                  <c:v>4.2502458210422809</c:v>
                </c:pt>
                <c:pt idx="1108">
                  <c:v>4.2354965585054085</c:v>
                </c:pt>
                <c:pt idx="1109">
                  <c:v>4.2143559488692235</c:v>
                </c:pt>
                <c:pt idx="1110">
                  <c:v>4.21976401179941</c:v>
                </c:pt>
                <c:pt idx="1111">
                  <c:v>4.2187807276302856</c:v>
                </c:pt>
                <c:pt idx="1112">
                  <c:v>4.1937069813176011</c:v>
                </c:pt>
                <c:pt idx="1113">
                  <c:v>4.2050147492625367</c:v>
                </c:pt>
                <c:pt idx="1114">
                  <c:v>4.2089478859390361</c:v>
                </c:pt>
                <c:pt idx="1115">
                  <c:v>4.1951819075712882</c:v>
                </c:pt>
                <c:pt idx="1116">
                  <c:v>4.2035398230088497</c:v>
                </c:pt>
                <c:pt idx="1117">
                  <c:v>4.1937069813176011</c:v>
                </c:pt>
                <c:pt idx="1118">
                  <c:v>4.1853490658800396</c:v>
                </c:pt>
                <c:pt idx="1119">
                  <c:v>4.1868239921337267</c:v>
                </c:pt>
                <c:pt idx="1120">
                  <c:v>4.1779744346116026</c:v>
                </c:pt>
                <c:pt idx="1121">
                  <c:v>4.1927236971484758</c:v>
                </c:pt>
                <c:pt idx="1122">
                  <c:v>4.1809242871189776</c:v>
                </c:pt>
                <c:pt idx="1123">
                  <c:v>4.1838741396263517</c:v>
                </c:pt>
                <c:pt idx="1124">
                  <c:v>4.1873156342182893</c:v>
                </c:pt>
                <c:pt idx="1125">
                  <c:v>4.1705998033431664</c:v>
                </c:pt>
                <c:pt idx="1126">
                  <c:v>4.2035398230088497</c:v>
                </c:pt>
                <c:pt idx="1127">
                  <c:v>4.1779744346116026</c:v>
                </c:pt>
                <c:pt idx="1128">
                  <c:v>4.2094395280235988</c:v>
                </c:pt>
                <c:pt idx="1129">
                  <c:v>4.1878072763028511</c:v>
                </c:pt>
                <c:pt idx="1130">
                  <c:v>4.1705998033431664</c:v>
                </c:pt>
                <c:pt idx="1131">
                  <c:v>4.1843657817109143</c:v>
                </c:pt>
                <c:pt idx="1132">
                  <c:v>4.1696165191740411</c:v>
                </c:pt>
                <c:pt idx="1133">
                  <c:v>4.1858407079646014</c:v>
                </c:pt>
                <c:pt idx="1134">
                  <c:v>4.1602753195673552</c:v>
                </c:pt>
                <c:pt idx="1135">
                  <c:v>4.1799410029498523</c:v>
                </c:pt>
                <c:pt idx="1136">
                  <c:v>4.171091445427729</c:v>
                </c:pt>
                <c:pt idx="1137">
                  <c:v>4.1966568338249752</c:v>
                </c:pt>
                <c:pt idx="1138">
                  <c:v>4.1789577187807279</c:v>
                </c:pt>
                <c:pt idx="1139">
                  <c:v>4.1897738446411017</c:v>
                </c:pt>
                <c:pt idx="1140">
                  <c:v>4.186332350049164</c:v>
                </c:pt>
                <c:pt idx="1141">
                  <c:v>4.1907571288102261</c:v>
                </c:pt>
                <c:pt idx="1142">
                  <c:v>4.1858407079646014</c:v>
                </c:pt>
                <c:pt idx="1143">
                  <c:v>4.184857423795477</c:v>
                </c:pt>
                <c:pt idx="1144">
                  <c:v>4.1843657817109143</c:v>
                </c:pt>
                <c:pt idx="1145">
                  <c:v>4.1696165191740411</c:v>
                </c:pt>
                <c:pt idx="1146">
                  <c:v>4.1597836774827925</c:v>
                </c:pt>
                <c:pt idx="1147">
                  <c:v>4.1671583087512287</c:v>
                </c:pt>
                <c:pt idx="1148">
                  <c:v>4.1656833824975417</c:v>
                </c:pt>
                <c:pt idx="1149">
                  <c:v>4.1725663716814161</c:v>
                </c:pt>
                <c:pt idx="1150">
                  <c:v>4.1873156342182893</c:v>
                </c:pt>
                <c:pt idx="1151">
                  <c:v>4.1838741396263517</c:v>
                </c:pt>
                <c:pt idx="1152">
                  <c:v>4.1917404129793514</c:v>
                </c:pt>
                <c:pt idx="1153">
                  <c:v>4.1853490658800396</c:v>
                </c:pt>
                <c:pt idx="1154">
                  <c:v>4.1715830875122908</c:v>
                </c:pt>
                <c:pt idx="1155">
                  <c:v>4.1750245821042284</c:v>
                </c:pt>
                <c:pt idx="1156">
                  <c:v>4.1937069813176011</c:v>
                </c:pt>
                <c:pt idx="1157">
                  <c:v>4.1804326450344149</c:v>
                </c:pt>
                <c:pt idx="1158">
                  <c:v>4.1774827925270399</c:v>
                </c:pt>
                <c:pt idx="1159">
                  <c:v>4.1764995083579155</c:v>
                </c:pt>
                <c:pt idx="1160">
                  <c:v>4.1961651917404126</c:v>
                </c:pt>
                <c:pt idx="1161">
                  <c:v>4.1764995083579155</c:v>
                </c:pt>
                <c:pt idx="1162">
                  <c:v>4.1656833824975417</c:v>
                </c:pt>
                <c:pt idx="1163">
                  <c:v>4.1887905604719764</c:v>
                </c:pt>
                <c:pt idx="1164">
                  <c:v>4.2074729596853491</c:v>
                </c:pt>
                <c:pt idx="1165">
                  <c:v>4.1853490658800396</c:v>
                </c:pt>
                <c:pt idx="1166">
                  <c:v>4.1887905604719764</c:v>
                </c:pt>
                <c:pt idx="1167">
                  <c:v>4.1912487708947888</c:v>
                </c:pt>
                <c:pt idx="1168">
                  <c:v>4.1725663716814161</c:v>
                </c:pt>
                <c:pt idx="1169">
                  <c:v>4.1750245821042284</c:v>
                </c:pt>
                <c:pt idx="1170">
                  <c:v>4.1814159292035402</c:v>
                </c:pt>
                <c:pt idx="1171">
                  <c:v>4.1612586037364796</c:v>
                </c:pt>
                <c:pt idx="1172">
                  <c:v>4.1750245821042284</c:v>
                </c:pt>
                <c:pt idx="1173">
                  <c:v>4.1465093411996063</c:v>
                </c:pt>
                <c:pt idx="1174">
                  <c:v>4.1676499508357914</c:v>
                </c:pt>
                <c:pt idx="1175">
                  <c:v>4.1686332350049167</c:v>
                </c:pt>
                <c:pt idx="1176">
                  <c:v>4.1676499508357914</c:v>
                </c:pt>
                <c:pt idx="1177">
                  <c:v>4.1897738446411017</c:v>
                </c:pt>
                <c:pt idx="1178">
                  <c:v>4.1769911504424782</c:v>
                </c:pt>
                <c:pt idx="1179">
                  <c:v>4.2005899705014746</c:v>
                </c:pt>
                <c:pt idx="1180">
                  <c:v>4.2177974434611603</c:v>
                </c:pt>
                <c:pt idx="1181">
                  <c:v>4.2295968534906585</c:v>
                </c:pt>
                <c:pt idx="1182">
                  <c:v>4.2404129793510323</c:v>
                </c:pt>
                <c:pt idx="1183">
                  <c:v>4.2630285152409044</c:v>
                </c:pt>
                <c:pt idx="1184">
                  <c:v>4.2187807276302856</c:v>
                </c:pt>
                <c:pt idx="1185">
                  <c:v>4.221238938053097</c:v>
                </c:pt>
                <c:pt idx="1186">
                  <c:v>4.2256637168141591</c:v>
                </c:pt>
                <c:pt idx="1187">
                  <c:v>4.2182890855457229</c:v>
                </c:pt>
                <c:pt idx="1188">
                  <c:v>4.1981317600786632</c:v>
                </c:pt>
                <c:pt idx="1189">
                  <c:v>4.2104228121927241</c:v>
                </c:pt>
                <c:pt idx="1190">
                  <c:v>4.1755162241887902</c:v>
                </c:pt>
                <c:pt idx="1191">
                  <c:v>4.205998033431662</c:v>
                </c:pt>
                <c:pt idx="1192">
                  <c:v>4.1804326450344149</c:v>
                </c:pt>
                <c:pt idx="1193">
                  <c:v>4.1647000983284173</c:v>
                </c:pt>
                <c:pt idx="1194">
                  <c:v>4.1858407079646014</c:v>
                </c:pt>
                <c:pt idx="1195">
                  <c:v>4.1981317600786632</c:v>
                </c:pt>
                <c:pt idx="1196">
                  <c:v>4.2074729596853491</c:v>
                </c:pt>
                <c:pt idx="1197">
                  <c:v>4.2163225172074732</c:v>
                </c:pt>
                <c:pt idx="1198">
                  <c:v>4.2099311701081614</c:v>
                </c:pt>
                <c:pt idx="1199">
                  <c:v>4.2187807276302856</c:v>
                </c:pt>
                <c:pt idx="1200">
                  <c:v>4.2055063913470994</c:v>
                </c:pt>
                <c:pt idx="1201">
                  <c:v>4.2217305801376597</c:v>
                </c:pt>
                <c:pt idx="1202">
                  <c:v>4.221238938053097</c:v>
                </c:pt>
                <c:pt idx="1203">
                  <c:v>4.2222222222222223</c:v>
                </c:pt>
                <c:pt idx="1204">
                  <c:v>4.2005899705014746</c:v>
                </c:pt>
                <c:pt idx="1205">
                  <c:v>4.2217305801376597</c:v>
                </c:pt>
                <c:pt idx="1206">
                  <c:v>4.2104228121927241</c:v>
                </c:pt>
                <c:pt idx="1207">
                  <c:v>4.2040314650934123</c:v>
                </c:pt>
                <c:pt idx="1208">
                  <c:v>4.2055063913470994</c:v>
                </c:pt>
                <c:pt idx="1209">
                  <c:v>4.1720747295968534</c:v>
                </c:pt>
                <c:pt idx="1210">
                  <c:v>4.1661750245821043</c:v>
                </c:pt>
                <c:pt idx="1211">
                  <c:v>4.1755162241887902</c:v>
                </c:pt>
                <c:pt idx="1212">
                  <c:v>4.2000983284169129</c:v>
                </c:pt>
                <c:pt idx="1213">
                  <c:v>4.168141592920354</c:v>
                </c:pt>
                <c:pt idx="1214">
                  <c:v>4.1696165191740411</c:v>
                </c:pt>
                <c:pt idx="1215">
                  <c:v>4.1814159292035402</c:v>
                </c:pt>
                <c:pt idx="1216">
                  <c:v>4.1809242871189776</c:v>
                </c:pt>
                <c:pt idx="1217">
                  <c:v>4.1691248770894784</c:v>
                </c:pt>
                <c:pt idx="1218">
                  <c:v>4.1774827925270399</c:v>
                </c:pt>
                <c:pt idx="1219">
                  <c:v>4.1804326450344149</c:v>
                </c:pt>
                <c:pt idx="1220">
                  <c:v>4.1823992133726646</c:v>
                </c:pt>
                <c:pt idx="1221">
                  <c:v>4.181907571288102</c:v>
                </c:pt>
                <c:pt idx="1222">
                  <c:v>4.1755162241887902</c:v>
                </c:pt>
                <c:pt idx="1223">
                  <c:v>4.1661750245821043</c:v>
                </c:pt>
                <c:pt idx="1224">
                  <c:v>4.1755162241887902</c:v>
                </c:pt>
                <c:pt idx="1225">
                  <c:v>4.1789577187807279</c:v>
                </c:pt>
                <c:pt idx="1226">
                  <c:v>4.1642084562438546</c:v>
                </c:pt>
                <c:pt idx="1227">
                  <c:v>4.1740412979351031</c:v>
                </c:pt>
                <c:pt idx="1228">
                  <c:v>4.163716814159292</c:v>
                </c:pt>
                <c:pt idx="1229">
                  <c:v>4.1563421828908558</c:v>
                </c:pt>
                <c:pt idx="1230">
                  <c:v>4.1676499508357914</c:v>
                </c:pt>
                <c:pt idx="1231">
                  <c:v>4.1720747295968534</c:v>
                </c:pt>
                <c:pt idx="1232">
                  <c:v>4.1774827925270399</c:v>
                </c:pt>
                <c:pt idx="1233">
                  <c:v>4.1730580137659787</c:v>
                </c:pt>
                <c:pt idx="1234">
                  <c:v>4.1612586037364796</c:v>
                </c:pt>
                <c:pt idx="1235">
                  <c:v>4.1548672566371678</c:v>
                </c:pt>
                <c:pt idx="1236">
                  <c:v>4.1794493608652896</c:v>
                </c:pt>
                <c:pt idx="1237">
                  <c:v>4.1686332350049167</c:v>
                </c:pt>
                <c:pt idx="1238">
                  <c:v>4.1607669616519178</c:v>
                </c:pt>
                <c:pt idx="1239">
                  <c:v>4.1602753195673552</c:v>
                </c:pt>
                <c:pt idx="1240">
                  <c:v>4.165191740412979</c:v>
                </c:pt>
                <c:pt idx="1241">
                  <c:v>4.1691248770894784</c:v>
                </c:pt>
                <c:pt idx="1242">
                  <c:v>4.1627335299901675</c:v>
                </c:pt>
                <c:pt idx="1243">
                  <c:v>4.1725663716814161</c:v>
                </c:pt>
                <c:pt idx="1244">
                  <c:v>4.1597836774827925</c:v>
                </c:pt>
                <c:pt idx="1245">
                  <c:v>4.1573254670599802</c:v>
                </c:pt>
                <c:pt idx="1246">
                  <c:v>4.1642084562438546</c:v>
                </c:pt>
                <c:pt idx="1247">
                  <c:v>4.1617502458210422</c:v>
                </c:pt>
                <c:pt idx="1248">
                  <c:v>4.1366764995083578</c:v>
                </c:pt>
                <c:pt idx="1249">
                  <c:v>4.1425762045231069</c:v>
                </c:pt>
                <c:pt idx="1250">
                  <c:v>4.1592920353982299</c:v>
                </c:pt>
                <c:pt idx="1251">
                  <c:v>4.1597836774827925</c:v>
                </c:pt>
                <c:pt idx="1252">
                  <c:v>4.1553588987217305</c:v>
                </c:pt>
                <c:pt idx="1253">
                  <c:v>4.1465093411996063</c:v>
                </c:pt>
                <c:pt idx="1254">
                  <c:v>4.1420845624385443</c:v>
                </c:pt>
                <c:pt idx="1255">
                  <c:v>4.1642084562438546</c:v>
                </c:pt>
                <c:pt idx="1256">
                  <c:v>4.171091445427729</c:v>
                </c:pt>
                <c:pt idx="1257">
                  <c:v>4.1533923303834808</c:v>
                </c:pt>
                <c:pt idx="1258">
                  <c:v>4.1538839724680434</c:v>
                </c:pt>
                <c:pt idx="1259">
                  <c:v>4.1543756145526061</c:v>
                </c:pt>
                <c:pt idx="1260">
                  <c:v>4.1720747295968534</c:v>
                </c:pt>
                <c:pt idx="1261">
                  <c:v>4.1627335299901675</c:v>
                </c:pt>
                <c:pt idx="1262">
                  <c:v>4.168141592920354</c:v>
                </c:pt>
                <c:pt idx="1263">
                  <c:v>4.1529006882989181</c:v>
                </c:pt>
                <c:pt idx="1264">
                  <c:v>4.1558505408062931</c:v>
                </c:pt>
                <c:pt idx="1265">
                  <c:v>4.168141592920354</c:v>
                </c:pt>
                <c:pt idx="1266">
                  <c:v>4.1607669616519178</c:v>
                </c:pt>
                <c:pt idx="1267">
                  <c:v>4.1558505408062931</c:v>
                </c:pt>
                <c:pt idx="1268">
                  <c:v>4.1607669616519178</c:v>
                </c:pt>
                <c:pt idx="1269">
                  <c:v>4.1494591937069814</c:v>
                </c:pt>
                <c:pt idx="1270">
                  <c:v>4.1612586037364796</c:v>
                </c:pt>
                <c:pt idx="1271">
                  <c:v>4.1519174041297937</c:v>
                </c:pt>
                <c:pt idx="1272">
                  <c:v>4.1484759095378561</c:v>
                </c:pt>
                <c:pt idx="1273">
                  <c:v>4.1617502458210422</c:v>
                </c:pt>
                <c:pt idx="1274">
                  <c:v>4.1814159292035402</c:v>
                </c:pt>
                <c:pt idx="1275">
                  <c:v>4.1715830875122908</c:v>
                </c:pt>
                <c:pt idx="1276">
                  <c:v>4.1774827925270399</c:v>
                </c:pt>
                <c:pt idx="1277">
                  <c:v>4.1730580137659787</c:v>
                </c:pt>
                <c:pt idx="1278">
                  <c:v>4.1509341199606684</c:v>
                </c:pt>
                <c:pt idx="1279">
                  <c:v>4.1563421828908558</c:v>
                </c:pt>
                <c:pt idx="1280">
                  <c:v>4.1543756145526061</c:v>
                </c:pt>
                <c:pt idx="1281">
                  <c:v>4.1568338249754175</c:v>
                </c:pt>
                <c:pt idx="1282">
                  <c:v>4.1533923303834808</c:v>
                </c:pt>
                <c:pt idx="1283">
                  <c:v>4.1450344149459193</c:v>
                </c:pt>
                <c:pt idx="1284">
                  <c:v>4.1538839724680434</c:v>
                </c:pt>
                <c:pt idx="1285">
                  <c:v>4.1617502458210422</c:v>
                </c:pt>
                <c:pt idx="1286">
                  <c:v>4.1568338249754175</c:v>
                </c:pt>
                <c:pt idx="1287">
                  <c:v>4.1647000983284173</c:v>
                </c:pt>
                <c:pt idx="1288">
                  <c:v>4.1514257620452311</c:v>
                </c:pt>
                <c:pt idx="1289">
                  <c:v>4.1701081612586037</c:v>
                </c:pt>
                <c:pt idx="1290">
                  <c:v>4.1725663716814161</c:v>
                </c:pt>
                <c:pt idx="1291">
                  <c:v>4.171091445427729</c:v>
                </c:pt>
                <c:pt idx="1292">
                  <c:v>4.1676499508357914</c:v>
                </c:pt>
                <c:pt idx="1293">
                  <c:v>4.1578171091445428</c:v>
                </c:pt>
                <c:pt idx="1294">
                  <c:v>4.1823992133726646</c:v>
                </c:pt>
                <c:pt idx="1295">
                  <c:v>4.1538839724680434</c:v>
                </c:pt>
                <c:pt idx="1296">
                  <c:v>4.1602753195673552</c:v>
                </c:pt>
                <c:pt idx="1297">
                  <c:v>4.1450344149459193</c:v>
                </c:pt>
                <c:pt idx="1298">
                  <c:v>4.1588003933136672</c:v>
                </c:pt>
                <c:pt idx="1299">
                  <c:v>4.1509341199606684</c:v>
                </c:pt>
                <c:pt idx="1300">
                  <c:v>4.1420845624385443</c:v>
                </c:pt>
                <c:pt idx="1301">
                  <c:v>4.147000983284169</c:v>
                </c:pt>
                <c:pt idx="1302">
                  <c:v>4.1455260570304819</c:v>
                </c:pt>
                <c:pt idx="1303">
                  <c:v>4.1489675516224187</c:v>
                </c:pt>
                <c:pt idx="1304">
                  <c:v>4.1445427728613566</c:v>
                </c:pt>
                <c:pt idx="1305">
                  <c:v>4.1514257620452311</c:v>
                </c:pt>
                <c:pt idx="1306">
                  <c:v>4.1612586037364796</c:v>
                </c:pt>
                <c:pt idx="1307">
                  <c:v>4.1504424778761067</c:v>
                </c:pt>
                <c:pt idx="1308">
                  <c:v>4.1583087512291055</c:v>
                </c:pt>
                <c:pt idx="1309">
                  <c:v>4.1519174041297937</c:v>
                </c:pt>
                <c:pt idx="1310">
                  <c:v>4.1430678466076696</c:v>
                </c:pt>
                <c:pt idx="1311">
                  <c:v>4.1450344149459193</c:v>
                </c:pt>
                <c:pt idx="1312">
                  <c:v>4.1420845624385443</c:v>
                </c:pt>
                <c:pt idx="1313">
                  <c:v>4.1455260570304819</c:v>
                </c:pt>
                <c:pt idx="1314">
                  <c:v>4.1317600786627331</c:v>
                </c:pt>
                <c:pt idx="1315">
                  <c:v>4.1401179941002946</c:v>
                </c:pt>
                <c:pt idx="1316">
                  <c:v>4.1401179941002946</c:v>
                </c:pt>
                <c:pt idx="1317">
                  <c:v>4.1592920353982299</c:v>
                </c:pt>
                <c:pt idx="1318">
                  <c:v>4.1415929203539825</c:v>
                </c:pt>
                <c:pt idx="1319">
                  <c:v>4.1352015732546707</c:v>
                </c:pt>
                <c:pt idx="1320">
                  <c:v>4.1519174041297937</c:v>
                </c:pt>
                <c:pt idx="1321">
                  <c:v>4.1588003933136672</c:v>
                </c:pt>
                <c:pt idx="1322">
                  <c:v>4.1568338249754175</c:v>
                </c:pt>
                <c:pt idx="1323">
                  <c:v>4.1361848574237952</c:v>
                </c:pt>
                <c:pt idx="1324">
                  <c:v>4.1430678466076696</c:v>
                </c:pt>
                <c:pt idx="1325">
                  <c:v>4.1592920353982299</c:v>
                </c:pt>
                <c:pt idx="1326">
                  <c:v>4.1538839724680434</c:v>
                </c:pt>
                <c:pt idx="1327">
                  <c:v>4.1484759095378561</c:v>
                </c:pt>
                <c:pt idx="1328">
                  <c:v>4.1401179941002946</c:v>
                </c:pt>
                <c:pt idx="1329">
                  <c:v>4.1602753195673552</c:v>
                </c:pt>
                <c:pt idx="1330">
                  <c:v>4.1686332350049167</c:v>
                </c:pt>
                <c:pt idx="1331">
                  <c:v>4.1588003933136672</c:v>
                </c:pt>
                <c:pt idx="1332">
                  <c:v>4.163716814159292</c:v>
                </c:pt>
                <c:pt idx="1333">
                  <c:v>4.1740412979351031</c:v>
                </c:pt>
                <c:pt idx="1334">
                  <c:v>4.1509341199606684</c:v>
                </c:pt>
                <c:pt idx="1335">
                  <c:v>4.1519174041297937</c:v>
                </c:pt>
                <c:pt idx="1336">
                  <c:v>4.1573254670599802</c:v>
                </c:pt>
                <c:pt idx="1337">
                  <c:v>4.1529006882989181</c:v>
                </c:pt>
                <c:pt idx="1338">
                  <c:v>4.1617502458210422</c:v>
                </c:pt>
                <c:pt idx="1339">
                  <c:v>4.1583087512291055</c:v>
                </c:pt>
                <c:pt idx="1340">
                  <c:v>4.1583087512291055</c:v>
                </c:pt>
                <c:pt idx="1341">
                  <c:v>4.147000983284169</c:v>
                </c:pt>
                <c:pt idx="1342">
                  <c:v>4.1524090462143564</c:v>
                </c:pt>
                <c:pt idx="1343">
                  <c:v>4.1627335299901675</c:v>
                </c:pt>
                <c:pt idx="1344">
                  <c:v>4.1460176991150446</c:v>
                </c:pt>
                <c:pt idx="1345">
                  <c:v>4.1887905604719764</c:v>
                </c:pt>
                <c:pt idx="1346">
                  <c:v>4.1937069813176011</c:v>
                </c:pt>
                <c:pt idx="1347">
                  <c:v>4.1745329400196658</c:v>
                </c:pt>
                <c:pt idx="1348">
                  <c:v>4.1769911504424782</c:v>
                </c:pt>
                <c:pt idx="1349">
                  <c:v>4.1823992133726646</c:v>
                </c:pt>
                <c:pt idx="1350">
                  <c:v>4.189282202556539</c:v>
                </c:pt>
                <c:pt idx="1351">
                  <c:v>4.1750245821042284</c:v>
                </c:pt>
                <c:pt idx="1352">
                  <c:v>4.1769911504424782</c:v>
                </c:pt>
                <c:pt idx="1353">
                  <c:v>4.1661750245821043</c:v>
                </c:pt>
                <c:pt idx="1354">
                  <c:v>4.1612586037364796</c:v>
                </c:pt>
                <c:pt idx="1355">
                  <c:v>4.1622418879056049</c:v>
                </c:pt>
                <c:pt idx="1356">
                  <c:v>4.1715830875122908</c:v>
                </c:pt>
                <c:pt idx="1357">
                  <c:v>4.163716814159292</c:v>
                </c:pt>
                <c:pt idx="1358">
                  <c:v>4.1430678466076696</c:v>
                </c:pt>
                <c:pt idx="1359">
                  <c:v>4.1602753195673552</c:v>
                </c:pt>
                <c:pt idx="1360">
                  <c:v>4.168141592920354</c:v>
                </c:pt>
                <c:pt idx="1361">
                  <c:v>4.1524090462143564</c:v>
                </c:pt>
                <c:pt idx="1362">
                  <c:v>4.1504424778761067</c:v>
                </c:pt>
                <c:pt idx="1363">
                  <c:v>4.1386430678466075</c:v>
                </c:pt>
                <c:pt idx="1364">
                  <c:v>4.1558505408062931</c:v>
                </c:pt>
                <c:pt idx="1365">
                  <c:v>4.1401179941002946</c:v>
                </c:pt>
                <c:pt idx="1366">
                  <c:v>4.147000983284169</c:v>
                </c:pt>
                <c:pt idx="1367">
                  <c:v>4.1543756145526061</c:v>
                </c:pt>
                <c:pt idx="1368">
                  <c:v>4.1524090462143564</c:v>
                </c:pt>
                <c:pt idx="1369">
                  <c:v>4.1504424778761067</c:v>
                </c:pt>
                <c:pt idx="1370">
                  <c:v>4.1425762045231069</c:v>
                </c:pt>
                <c:pt idx="1371">
                  <c:v>4.147000983284169</c:v>
                </c:pt>
                <c:pt idx="1372">
                  <c:v>4.1789577187807279</c:v>
                </c:pt>
                <c:pt idx="1373">
                  <c:v>4.1583087512291055</c:v>
                </c:pt>
                <c:pt idx="1374">
                  <c:v>4.1538839724680434</c:v>
                </c:pt>
                <c:pt idx="1375">
                  <c:v>4.1588003933136672</c:v>
                </c:pt>
                <c:pt idx="1376">
                  <c:v>4.1479842674532943</c:v>
                </c:pt>
                <c:pt idx="1377">
                  <c:v>4.1509341199606684</c:v>
                </c:pt>
                <c:pt idx="1378">
                  <c:v>4.1622418879056049</c:v>
                </c:pt>
                <c:pt idx="1379">
                  <c:v>4.1622418879056049</c:v>
                </c:pt>
                <c:pt idx="1380">
                  <c:v>4.1602753195673552</c:v>
                </c:pt>
                <c:pt idx="1381">
                  <c:v>4.1514257620452311</c:v>
                </c:pt>
                <c:pt idx="1382">
                  <c:v>4.1376597836774831</c:v>
                </c:pt>
                <c:pt idx="1383">
                  <c:v>4.1430678466076696</c:v>
                </c:pt>
                <c:pt idx="1384">
                  <c:v>4.1479842674532943</c:v>
                </c:pt>
                <c:pt idx="1385">
                  <c:v>4.1425762045231069</c:v>
                </c:pt>
                <c:pt idx="1386">
                  <c:v>4.1366764995083578</c:v>
                </c:pt>
                <c:pt idx="1387">
                  <c:v>4.1445427728613566</c:v>
                </c:pt>
                <c:pt idx="1388">
                  <c:v>4.133235004916421</c:v>
                </c:pt>
                <c:pt idx="1389">
                  <c:v>4.1445427728613566</c:v>
                </c:pt>
                <c:pt idx="1390">
                  <c:v>4.1494591937069814</c:v>
                </c:pt>
                <c:pt idx="1391">
                  <c:v>4.1366764995083578</c:v>
                </c:pt>
                <c:pt idx="1392">
                  <c:v>4.1420845624385443</c:v>
                </c:pt>
                <c:pt idx="1393">
                  <c:v>4.1312684365781713</c:v>
                </c:pt>
                <c:pt idx="1394">
                  <c:v>4.1391347099311702</c:v>
                </c:pt>
                <c:pt idx="1395">
                  <c:v>4.1440511307767949</c:v>
                </c:pt>
                <c:pt idx="1396">
                  <c:v>4.1366764995083578</c:v>
                </c:pt>
                <c:pt idx="1397">
                  <c:v>4.133235004916421</c:v>
                </c:pt>
                <c:pt idx="1398">
                  <c:v>4.1352015732546707</c:v>
                </c:pt>
                <c:pt idx="1399">
                  <c:v>4.1509341199606684</c:v>
                </c:pt>
                <c:pt idx="1400">
                  <c:v>4.1396263520157328</c:v>
                </c:pt>
                <c:pt idx="1401">
                  <c:v>4.1425762045231069</c:v>
                </c:pt>
                <c:pt idx="1402">
                  <c:v>4.1524090462143564</c:v>
                </c:pt>
                <c:pt idx="1403">
                  <c:v>4.149950835791544</c:v>
                </c:pt>
                <c:pt idx="1404">
                  <c:v>4.1583087512291055</c:v>
                </c:pt>
                <c:pt idx="1405">
                  <c:v>4.1592920353982299</c:v>
                </c:pt>
                <c:pt idx="1406">
                  <c:v>4.1627335299901675</c:v>
                </c:pt>
                <c:pt idx="1407">
                  <c:v>4.1396263520157328</c:v>
                </c:pt>
                <c:pt idx="1408">
                  <c:v>4.1455260570304819</c:v>
                </c:pt>
                <c:pt idx="1409">
                  <c:v>4.149950835791544</c:v>
                </c:pt>
                <c:pt idx="1410">
                  <c:v>4.1411012782694199</c:v>
                </c:pt>
                <c:pt idx="1411">
                  <c:v>4.1514257620452311</c:v>
                </c:pt>
                <c:pt idx="1412">
                  <c:v>4.1622418879056049</c:v>
                </c:pt>
                <c:pt idx="1413">
                  <c:v>4.1691248770894784</c:v>
                </c:pt>
                <c:pt idx="1414">
                  <c:v>4.1494591937069814</c:v>
                </c:pt>
                <c:pt idx="1415">
                  <c:v>4.1465093411996063</c:v>
                </c:pt>
                <c:pt idx="1416">
                  <c:v>4.1366764995083578</c:v>
                </c:pt>
                <c:pt idx="1417">
                  <c:v>4.1455260570304819</c:v>
                </c:pt>
                <c:pt idx="1418">
                  <c:v>4.1632251720747293</c:v>
                </c:pt>
                <c:pt idx="1419">
                  <c:v>4.1401179941002946</c:v>
                </c:pt>
                <c:pt idx="1420">
                  <c:v>4.1642084562438546</c:v>
                </c:pt>
                <c:pt idx="1421">
                  <c:v>4.1533923303834808</c:v>
                </c:pt>
                <c:pt idx="1422">
                  <c:v>4.1465093411996063</c:v>
                </c:pt>
                <c:pt idx="1423">
                  <c:v>4.1602753195673552</c:v>
                </c:pt>
                <c:pt idx="1424">
                  <c:v>4.1455260570304819</c:v>
                </c:pt>
                <c:pt idx="1425">
                  <c:v>4.1519174041297937</c:v>
                </c:pt>
                <c:pt idx="1426">
                  <c:v>4.1548672566371678</c:v>
                </c:pt>
                <c:pt idx="1427">
                  <c:v>4.1779744346116026</c:v>
                </c:pt>
                <c:pt idx="1428">
                  <c:v>4.1504424778761067</c:v>
                </c:pt>
                <c:pt idx="1429">
                  <c:v>4.1701081612586037</c:v>
                </c:pt>
                <c:pt idx="1430">
                  <c:v>4.1548672566371678</c:v>
                </c:pt>
                <c:pt idx="1431">
                  <c:v>4.1809242871189776</c:v>
                </c:pt>
                <c:pt idx="1432">
                  <c:v>4.1769911504424782</c:v>
                </c:pt>
                <c:pt idx="1433">
                  <c:v>4.1430678466076696</c:v>
                </c:pt>
                <c:pt idx="1434">
                  <c:v>4.1558505408062931</c:v>
                </c:pt>
                <c:pt idx="1435">
                  <c:v>4.1642084562438546</c:v>
                </c:pt>
                <c:pt idx="1436">
                  <c:v>4.1415929203539825</c:v>
                </c:pt>
                <c:pt idx="1437">
                  <c:v>4.1543756145526061</c:v>
                </c:pt>
                <c:pt idx="1438">
                  <c:v>4.1543756145526061</c:v>
                </c:pt>
                <c:pt idx="1439">
                  <c:v>4.1455260570304819</c:v>
                </c:pt>
                <c:pt idx="1440">
                  <c:v>4.1391347099311702</c:v>
                </c:pt>
                <c:pt idx="1441">
                  <c:v>4.1352015732546707</c:v>
                </c:pt>
                <c:pt idx="1442">
                  <c:v>4.1568338249754175</c:v>
                </c:pt>
                <c:pt idx="1443">
                  <c:v>4.1361848574237952</c:v>
                </c:pt>
                <c:pt idx="1444">
                  <c:v>4.1474926253687316</c:v>
                </c:pt>
                <c:pt idx="1445">
                  <c:v>4.1533923303834808</c:v>
                </c:pt>
                <c:pt idx="1446">
                  <c:v>4.1568338249754175</c:v>
                </c:pt>
                <c:pt idx="1447">
                  <c:v>4.128810226155359</c:v>
                </c:pt>
                <c:pt idx="1448">
                  <c:v>4.168141592920354</c:v>
                </c:pt>
                <c:pt idx="1449">
                  <c:v>4.1627335299901675</c:v>
                </c:pt>
                <c:pt idx="1450">
                  <c:v>4.1617502458210422</c:v>
                </c:pt>
                <c:pt idx="1451">
                  <c:v>4.1755162241887902</c:v>
                </c:pt>
                <c:pt idx="1452">
                  <c:v>4.1391347099311702</c:v>
                </c:pt>
                <c:pt idx="1453">
                  <c:v>4.1548672566371678</c:v>
                </c:pt>
                <c:pt idx="1454">
                  <c:v>4.1430678466076696</c:v>
                </c:pt>
                <c:pt idx="1455">
                  <c:v>4.1627335299901675</c:v>
                </c:pt>
                <c:pt idx="1456">
                  <c:v>4.1602753195673552</c:v>
                </c:pt>
                <c:pt idx="1457">
                  <c:v>4.1691248770894784</c:v>
                </c:pt>
                <c:pt idx="1458">
                  <c:v>4.1529006882989181</c:v>
                </c:pt>
                <c:pt idx="1459">
                  <c:v>4.1479842674532943</c:v>
                </c:pt>
                <c:pt idx="1460">
                  <c:v>4.1371681415929205</c:v>
                </c:pt>
                <c:pt idx="1461">
                  <c:v>4.1548672566371678</c:v>
                </c:pt>
                <c:pt idx="1462">
                  <c:v>4.1342182890855455</c:v>
                </c:pt>
                <c:pt idx="1463">
                  <c:v>4.1460176991150446</c:v>
                </c:pt>
                <c:pt idx="1464">
                  <c:v>4.1445427728613566</c:v>
                </c:pt>
                <c:pt idx="1465">
                  <c:v>4.1371681415929205</c:v>
                </c:pt>
                <c:pt idx="1466">
                  <c:v>4.1361848574237952</c:v>
                </c:pt>
                <c:pt idx="1467">
                  <c:v>4.1366764995083578</c:v>
                </c:pt>
                <c:pt idx="1468">
                  <c:v>4.1430678466076696</c:v>
                </c:pt>
                <c:pt idx="1469">
                  <c:v>4.133235004916421</c:v>
                </c:pt>
                <c:pt idx="1470">
                  <c:v>4.128810226155359</c:v>
                </c:pt>
                <c:pt idx="1471">
                  <c:v>4.128810226155359</c:v>
                </c:pt>
                <c:pt idx="1472">
                  <c:v>4.1352015732546707</c:v>
                </c:pt>
                <c:pt idx="1473">
                  <c:v>4.147000983284169</c:v>
                </c:pt>
                <c:pt idx="1474">
                  <c:v>4.1386430678466075</c:v>
                </c:pt>
                <c:pt idx="1475">
                  <c:v>4.1474926253687316</c:v>
                </c:pt>
                <c:pt idx="1476">
                  <c:v>4.1524090462143564</c:v>
                </c:pt>
                <c:pt idx="1477">
                  <c:v>4.1307767944936087</c:v>
                </c:pt>
                <c:pt idx="1478">
                  <c:v>4.1484759095378561</c:v>
                </c:pt>
                <c:pt idx="1479">
                  <c:v>4.125860373647984</c:v>
                </c:pt>
                <c:pt idx="1480">
                  <c:v>4.1450344149459193</c:v>
                </c:pt>
                <c:pt idx="1481">
                  <c:v>4.1337266470009837</c:v>
                </c:pt>
                <c:pt idx="1482">
                  <c:v>4.1268436578171093</c:v>
                </c:pt>
                <c:pt idx="1483">
                  <c:v>4.1322517207472957</c:v>
                </c:pt>
                <c:pt idx="1484">
                  <c:v>4.1411012782694199</c:v>
                </c:pt>
                <c:pt idx="1485">
                  <c:v>4.1322517207472957</c:v>
                </c:pt>
                <c:pt idx="1486">
                  <c:v>4.1361848574237952</c:v>
                </c:pt>
                <c:pt idx="1487">
                  <c:v>4.1455260570304819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FDB-4D25-A37B-FD55B5575ED0}"/>
            </c:ext>
          </c:extLst>
        </c:ser>
        <c:ser>
          <c:idx val="2"/>
          <c:order val="2"/>
          <c:tx>
            <c:strRef>
              <c:f>Ferrierite!$G$2</c:f>
              <c:strCache>
                <c:ptCount val="1"/>
                <c:pt idx="0">
                  <c:v>Ferrierite Brine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Ferrierite!$A$3:$A$1490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Ferrierite!$G$3:$G$1490</c:f>
              <c:numCache>
                <c:formatCode>General</c:formatCode>
                <c:ptCount val="1488"/>
                <c:pt idx="0">
                  <c:v>6.1270270270270268</c:v>
                </c:pt>
                <c:pt idx="1">
                  <c:v>6.1197138314785375</c:v>
                </c:pt>
                <c:pt idx="2">
                  <c:v>6.1220985691573926</c:v>
                </c:pt>
                <c:pt idx="3">
                  <c:v>6.125596184419714</c:v>
                </c:pt>
                <c:pt idx="4">
                  <c:v>6.125596184419714</c:v>
                </c:pt>
                <c:pt idx="5">
                  <c:v>6.1313195548489663</c:v>
                </c:pt>
                <c:pt idx="6">
                  <c:v>6.12241653418124</c:v>
                </c:pt>
                <c:pt idx="7">
                  <c:v>6.1251192368839424</c:v>
                </c:pt>
                <c:pt idx="8">
                  <c:v>6.1225755166931641</c:v>
                </c:pt>
                <c:pt idx="9">
                  <c:v>6.1219395866454693</c:v>
                </c:pt>
                <c:pt idx="10">
                  <c:v>6.125596184419714</c:v>
                </c:pt>
                <c:pt idx="11">
                  <c:v>6.1227344992050874</c:v>
                </c:pt>
                <c:pt idx="12">
                  <c:v>6.1205087440381556</c:v>
                </c:pt>
                <c:pt idx="13">
                  <c:v>6.1216216216216219</c:v>
                </c:pt>
                <c:pt idx="14">
                  <c:v>6.12241653418124</c:v>
                </c:pt>
                <c:pt idx="15">
                  <c:v>6.1179650238473764</c:v>
                </c:pt>
                <c:pt idx="16">
                  <c:v>6.1186009538950712</c:v>
                </c:pt>
                <c:pt idx="17">
                  <c:v>6.1286168521462638</c:v>
                </c:pt>
                <c:pt idx="18">
                  <c:v>6.124006359300477</c:v>
                </c:pt>
                <c:pt idx="19">
                  <c:v>6.1252782193958666</c:v>
                </c:pt>
                <c:pt idx="20">
                  <c:v>6.1220985691573926</c:v>
                </c:pt>
                <c:pt idx="21">
                  <c:v>6.1227344992050874</c:v>
                </c:pt>
                <c:pt idx="22">
                  <c:v>6.1257551669316372</c:v>
                </c:pt>
                <c:pt idx="23">
                  <c:v>6.119236883942766</c:v>
                </c:pt>
                <c:pt idx="24">
                  <c:v>6.1116057233704293</c:v>
                </c:pt>
                <c:pt idx="25">
                  <c:v>6.1138314785373611</c:v>
                </c:pt>
                <c:pt idx="26">
                  <c:v>6.1201907790143082</c:v>
                </c:pt>
                <c:pt idx="27">
                  <c:v>6.13275039745628</c:v>
                </c:pt>
                <c:pt idx="28">
                  <c:v>6.128775834658188</c:v>
                </c:pt>
                <c:pt idx="29">
                  <c:v>6.1317965023847378</c:v>
                </c:pt>
                <c:pt idx="30">
                  <c:v>6.1426073131955485</c:v>
                </c:pt>
                <c:pt idx="31">
                  <c:v>6.1461049284578699</c:v>
                </c:pt>
                <c:pt idx="32">
                  <c:v>6.1591414944356124</c:v>
                </c:pt>
                <c:pt idx="33">
                  <c:v>6.1734499205087436</c:v>
                </c:pt>
                <c:pt idx="34">
                  <c:v>6.1511923688394274</c:v>
                </c:pt>
                <c:pt idx="35">
                  <c:v>6.1246422893481718</c:v>
                </c:pt>
                <c:pt idx="36">
                  <c:v>6.1356120826709066</c:v>
                </c:pt>
                <c:pt idx="37">
                  <c:v>6.1273449920508742</c:v>
                </c:pt>
                <c:pt idx="38">
                  <c:v>6.1294117647058828</c:v>
                </c:pt>
                <c:pt idx="39">
                  <c:v>6.1367249602543721</c:v>
                </c:pt>
                <c:pt idx="40">
                  <c:v>6.1305246422893482</c:v>
                </c:pt>
                <c:pt idx="41">
                  <c:v>6.1348171701112877</c:v>
                </c:pt>
                <c:pt idx="42">
                  <c:v>6.1340222575516696</c:v>
                </c:pt>
                <c:pt idx="43">
                  <c:v>6.1354531001589825</c:v>
                </c:pt>
                <c:pt idx="44">
                  <c:v>6.1381558028616849</c:v>
                </c:pt>
                <c:pt idx="45">
                  <c:v>6.1440381558028614</c:v>
                </c:pt>
                <c:pt idx="46">
                  <c:v>6.1313195548489663</c:v>
                </c:pt>
                <c:pt idx="47">
                  <c:v>6.1465818759936406</c:v>
                </c:pt>
                <c:pt idx="48">
                  <c:v>6.1386327503974565</c:v>
                </c:pt>
                <c:pt idx="49">
                  <c:v>6.1403815580286167</c:v>
                </c:pt>
                <c:pt idx="50">
                  <c:v>6.1364069952305247</c:v>
                </c:pt>
                <c:pt idx="51">
                  <c:v>6.1378378378378375</c:v>
                </c:pt>
                <c:pt idx="52">
                  <c:v>6.1357710651828299</c:v>
                </c:pt>
                <c:pt idx="53">
                  <c:v>6.1416534181240063</c:v>
                </c:pt>
                <c:pt idx="54">
                  <c:v>6.1489666136724956</c:v>
                </c:pt>
                <c:pt idx="55">
                  <c:v>6.1451510333863277</c:v>
                </c:pt>
                <c:pt idx="56">
                  <c:v>6.1521462639109696</c:v>
                </c:pt>
                <c:pt idx="57">
                  <c:v>6.1721780604133549</c:v>
                </c:pt>
                <c:pt idx="58">
                  <c:v>6.1866454689984103</c:v>
                </c:pt>
                <c:pt idx="59">
                  <c:v>6.1872813990461051</c:v>
                </c:pt>
                <c:pt idx="60">
                  <c:v>6.1491255961844198</c:v>
                </c:pt>
                <c:pt idx="61">
                  <c:v>6.1379968203497617</c:v>
                </c:pt>
                <c:pt idx="62">
                  <c:v>6.1451510333863277</c:v>
                </c:pt>
                <c:pt idx="63">
                  <c:v>6.1367249602543721</c:v>
                </c:pt>
                <c:pt idx="64">
                  <c:v>6.1305246422893482</c:v>
                </c:pt>
                <c:pt idx="65">
                  <c:v>6.1292527821939586</c:v>
                </c:pt>
                <c:pt idx="66">
                  <c:v>6.1360890302066773</c:v>
                </c:pt>
                <c:pt idx="67">
                  <c:v>6.1357710651828299</c:v>
                </c:pt>
                <c:pt idx="68">
                  <c:v>6.1429252782193959</c:v>
                </c:pt>
                <c:pt idx="69">
                  <c:v>6.1454689984101751</c:v>
                </c:pt>
                <c:pt idx="70">
                  <c:v>6.1386327503974565</c:v>
                </c:pt>
                <c:pt idx="71">
                  <c:v>6.1286168521462638</c:v>
                </c:pt>
                <c:pt idx="72">
                  <c:v>6.1351351351351351</c:v>
                </c:pt>
                <c:pt idx="73">
                  <c:v>6.1548489666136721</c:v>
                </c:pt>
                <c:pt idx="74">
                  <c:v>6.1467408585055647</c:v>
                </c:pt>
                <c:pt idx="75">
                  <c:v>6.1561208267090617</c:v>
                </c:pt>
                <c:pt idx="76">
                  <c:v>6.1511923688394274</c:v>
                </c:pt>
                <c:pt idx="77">
                  <c:v>6.1410174880763115</c:v>
                </c:pt>
                <c:pt idx="78">
                  <c:v>6.1441971383147855</c:v>
                </c:pt>
                <c:pt idx="79">
                  <c:v>6.150079491255962</c:v>
                </c:pt>
                <c:pt idx="80">
                  <c:v>6.1379968203497617</c:v>
                </c:pt>
                <c:pt idx="81">
                  <c:v>6.1499205087440378</c:v>
                </c:pt>
                <c:pt idx="82">
                  <c:v>6.1597774244833072</c:v>
                </c:pt>
                <c:pt idx="83">
                  <c:v>6.1828298887122415</c:v>
                </c:pt>
                <c:pt idx="84">
                  <c:v>6.2378378378378381</c:v>
                </c:pt>
                <c:pt idx="85">
                  <c:v>6.3066772655007952</c:v>
                </c:pt>
                <c:pt idx="86">
                  <c:v>6.4631160572337043</c:v>
                </c:pt>
                <c:pt idx="87">
                  <c:v>6.7470588235294118</c:v>
                </c:pt>
                <c:pt idx="88">
                  <c:v>7.2395866454689983</c:v>
                </c:pt>
                <c:pt idx="89">
                  <c:v>7.4046104928457872</c:v>
                </c:pt>
                <c:pt idx="90">
                  <c:v>6.6170111287758342</c:v>
                </c:pt>
                <c:pt idx="91">
                  <c:v>6.2491255961844194</c:v>
                </c:pt>
                <c:pt idx="92">
                  <c:v>6.1810810810810812</c:v>
                </c:pt>
                <c:pt idx="93">
                  <c:v>6.1561208267090617</c:v>
                </c:pt>
                <c:pt idx="94">
                  <c:v>6.1543720190779014</c:v>
                </c:pt>
                <c:pt idx="95">
                  <c:v>6.1559618441971384</c:v>
                </c:pt>
                <c:pt idx="96">
                  <c:v>6.1759936406995228</c:v>
                </c:pt>
                <c:pt idx="97">
                  <c:v>6.2084260731319558</c:v>
                </c:pt>
                <c:pt idx="98">
                  <c:v>6.2058823529411766</c:v>
                </c:pt>
                <c:pt idx="99">
                  <c:v>6.1526232114467412</c:v>
                </c:pt>
                <c:pt idx="100">
                  <c:v>6.1392686804451513</c:v>
                </c:pt>
                <c:pt idx="101">
                  <c:v>6.1246422893481718</c:v>
                </c:pt>
                <c:pt idx="102">
                  <c:v>6.1267090620031794</c:v>
                </c:pt>
                <c:pt idx="103">
                  <c:v>6.1214626391096978</c:v>
                </c:pt>
                <c:pt idx="104">
                  <c:v>6.1190779014308427</c:v>
                </c:pt>
                <c:pt idx="105">
                  <c:v>6.1230524642289348</c:v>
                </c:pt>
                <c:pt idx="106">
                  <c:v>6.1135135135135137</c:v>
                </c:pt>
                <c:pt idx="107">
                  <c:v>6.1213036565977745</c:v>
                </c:pt>
                <c:pt idx="108">
                  <c:v>6.117647058823529</c:v>
                </c:pt>
                <c:pt idx="109">
                  <c:v>6.1165341812400635</c:v>
                </c:pt>
                <c:pt idx="110">
                  <c:v>6.1217806041335452</c:v>
                </c:pt>
                <c:pt idx="111">
                  <c:v>6.1077901430842605</c:v>
                </c:pt>
                <c:pt idx="112">
                  <c:v>6.1190779014308427</c:v>
                </c:pt>
                <c:pt idx="113">
                  <c:v>6.1200317965023849</c:v>
                </c:pt>
                <c:pt idx="114">
                  <c:v>6.1111287758346577</c:v>
                </c:pt>
                <c:pt idx="115">
                  <c:v>6.1063593004769476</c:v>
                </c:pt>
                <c:pt idx="116">
                  <c:v>6.1165341812400635</c:v>
                </c:pt>
                <c:pt idx="117">
                  <c:v>6.1225755166931641</c:v>
                </c:pt>
                <c:pt idx="118">
                  <c:v>6.1081081081081079</c:v>
                </c:pt>
                <c:pt idx="119">
                  <c:v>6.1144674085850559</c:v>
                </c:pt>
                <c:pt idx="120">
                  <c:v>6.1055643879173287</c:v>
                </c:pt>
                <c:pt idx="121">
                  <c:v>6.1089030206677268</c:v>
                </c:pt>
                <c:pt idx="122">
                  <c:v>6.1165341812400635</c:v>
                </c:pt>
                <c:pt idx="123">
                  <c:v>6.1116057233704293</c:v>
                </c:pt>
                <c:pt idx="124">
                  <c:v>6.1071542130365657</c:v>
                </c:pt>
                <c:pt idx="125">
                  <c:v>6.1106518282988871</c:v>
                </c:pt>
                <c:pt idx="126">
                  <c:v>6.1124006359300473</c:v>
                </c:pt>
                <c:pt idx="127">
                  <c:v>6.1084260731319553</c:v>
                </c:pt>
                <c:pt idx="128">
                  <c:v>6.1036565977742452</c:v>
                </c:pt>
                <c:pt idx="129">
                  <c:v>6.1168521462639109</c:v>
                </c:pt>
                <c:pt idx="130">
                  <c:v>6.105087440381558</c:v>
                </c:pt>
                <c:pt idx="131">
                  <c:v>6.1023847376788556</c:v>
                </c:pt>
                <c:pt idx="132">
                  <c:v>6.1114467408585051</c:v>
                </c:pt>
                <c:pt idx="133">
                  <c:v>6.1073131955484898</c:v>
                </c:pt>
                <c:pt idx="134">
                  <c:v>6.0996820349761522</c:v>
                </c:pt>
                <c:pt idx="135">
                  <c:v>6.1060413354531002</c:v>
                </c:pt>
                <c:pt idx="136">
                  <c:v>6.1089030206677268</c:v>
                </c:pt>
                <c:pt idx="137">
                  <c:v>6.1092209856915742</c:v>
                </c:pt>
                <c:pt idx="138">
                  <c:v>6.1071542130365657</c:v>
                </c:pt>
                <c:pt idx="139">
                  <c:v>6.1092209856915742</c:v>
                </c:pt>
                <c:pt idx="140">
                  <c:v>6.1130365659777421</c:v>
                </c:pt>
                <c:pt idx="141">
                  <c:v>6.101907790143084</c:v>
                </c:pt>
                <c:pt idx="142">
                  <c:v>6.1038155802861684</c:v>
                </c:pt>
                <c:pt idx="143">
                  <c:v>6.1084260731319553</c:v>
                </c:pt>
                <c:pt idx="144">
                  <c:v>6.1089030206677268</c:v>
                </c:pt>
                <c:pt idx="145">
                  <c:v>6.1139904610492843</c:v>
                </c:pt>
                <c:pt idx="146">
                  <c:v>6.1157392686804455</c:v>
                </c:pt>
                <c:pt idx="147">
                  <c:v>6.1206677265500797</c:v>
                </c:pt>
                <c:pt idx="148">
                  <c:v>6.1338632750397455</c:v>
                </c:pt>
                <c:pt idx="149">
                  <c:v>6.1637519872813993</c:v>
                </c:pt>
                <c:pt idx="150">
                  <c:v>6.2168521462639106</c:v>
                </c:pt>
                <c:pt idx="151">
                  <c:v>6.3449920508744038</c:v>
                </c:pt>
                <c:pt idx="152">
                  <c:v>6.4139904610492842</c:v>
                </c:pt>
                <c:pt idx="153">
                  <c:v>6.2874403815580289</c:v>
                </c:pt>
                <c:pt idx="154">
                  <c:v>6.2179650238473769</c:v>
                </c:pt>
                <c:pt idx="155">
                  <c:v>6.2521462639109702</c:v>
                </c:pt>
                <c:pt idx="156">
                  <c:v>6.3154213036565974</c:v>
                </c:pt>
                <c:pt idx="157">
                  <c:v>6.2465818759936411</c:v>
                </c:pt>
                <c:pt idx="158">
                  <c:v>6.1669316375198724</c:v>
                </c:pt>
                <c:pt idx="159">
                  <c:v>6.1313195548489663</c:v>
                </c:pt>
                <c:pt idx="160">
                  <c:v>6.1386327503974565</c:v>
                </c:pt>
                <c:pt idx="161">
                  <c:v>6.1289348171701112</c:v>
                </c:pt>
                <c:pt idx="162">
                  <c:v>6.1365659777424479</c:v>
                </c:pt>
                <c:pt idx="163">
                  <c:v>6.1375198728139901</c:v>
                </c:pt>
                <c:pt idx="164">
                  <c:v>6.1262321144674088</c:v>
                </c:pt>
                <c:pt idx="165">
                  <c:v>6.1379968203497617</c:v>
                </c:pt>
                <c:pt idx="166">
                  <c:v>6.1608903020667727</c:v>
                </c:pt>
                <c:pt idx="167">
                  <c:v>6.1961844197138314</c:v>
                </c:pt>
                <c:pt idx="168">
                  <c:v>6.25516693163752</c:v>
                </c:pt>
                <c:pt idx="169">
                  <c:v>6.3364069952305249</c:v>
                </c:pt>
                <c:pt idx="170">
                  <c:v>6.3224165341812402</c:v>
                </c:pt>
                <c:pt idx="171">
                  <c:v>6.2240063593004766</c:v>
                </c:pt>
                <c:pt idx="172">
                  <c:v>6.1960254372019081</c:v>
                </c:pt>
                <c:pt idx="173">
                  <c:v>6.1837837837837837</c:v>
                </c:pt>
                <c:pt idx="174">
                  <c:v>6.169793322734499</c:v>
                </c:pt>
                <c:pt idx="175">
                  <c:v>6.1441971383147855</c:v>
                </c:pt>
                <c:pt idx="176">
                  <c:v>6.1370429252782195</c:v>
                </c:pt>
                <c:pt idx="177">
                  <c:v>6.1337042925278222</c:v>
                </c:pt>
                <c:pt idx="178">
                  <c:v>6.1379968203497617</c:v>
                </c:pt>
                <c:pt idx="179">
                  <c:v>6.1427662957074718</c:v>
                </c:pt>
                <c:pt idx="180">
                  <c:v>6.127980922098569</c:v>
                </c:pt>
                <c:pt idx="181">
                  <c:v>6.1052464228934813</c:v>
                </c:pt>
                <c:pt idx="182">
                  <c:v>6.1209856915739271</c:v>
                </c:pt>
                <c:pt idx="183">
                  <c:v>6.106677265500795</c:v>
                </c:pt>
                <c:pt idx="184">
                  <c:v>6.1017488076311608</c:v>
                </c:pt>
                <c:pt idx="185">
                  <c:v>6.101112877583466</c:v>
                </c:pt>
                <c:pt idx="186">
                  <c:v>6.1068362480127183</c:v>
                </c:pt>
                <c:pt idx="187">
                  <c:v>6.103497615262321</c:v>
                </c:pt>
                <c:pt idx="188">
                  <c:v>6.0942766295707473</c:v>
                </c:pt>
                <c:pt idx="189">
                  <c:v>6.1</c:v>
                </c:pt>
                <c:pt idx="190">
                  <c:v>6.0992050874403816</c:v>
                </c:pt>
                <c:pt idx="191">
                  <c:v>6.100317965023847</c:v>
                </c:pt>
                <c:pt idx="192">
                  <c:v>6.101112877583466</c:v>
                </c:pt>
                <c:pt idx="193">
                  <c:v>6.1079491255961846</c:v>
                </c:pt>
                <c:pt idx="194">
                  <c:v>6.1133545310015895</c:v>
                </c:pt>
                <c:pt idx="195">
                  <c:v>6.1058823529411761</c:v>
                </c:pt>
                <c:pt idx="196">
                  <c:v>6.1020667726550082</c:v>
                </c:pt>
                <c:pt idx="197">
                  <c:v>6.0957074721780602</c:v>
                </c:pt>
                <c:pt idx="198">
                  <c:v>6.1001589825119238</c:v>
                </c:pt>
                <c:pt idx="199">
                  <c:v>6.106677265500795</c:v>
                </c:pt>
                <c:pt idx="200">
                  <c:v>6.1104928457869638</c:v>
                </c:pt>
                <c:pt idx="201">
                  <c:v>6.1114467408585051</c:v>
                </c:pt>
                <c:pt idx="202">
                  <c:v>6.1252782193958666</c:v>
                </c:pt>
                <c:pt idx="203">
                  <c:v>6.1448330683624803</c:v>
                </c:pt>
                <c:pt idx="204">
                  <c:v>6.1400635930047693</c:v>
                </c:pt>
                <c:pt idx="205">
                  <c:v>6.1434022257551666</c:v>
                </c:pt>
                <c:pt idx="206">
                  <c:v>6.1610492845786959</c:v>
                </c:pt>
                <c:pt idx="207">
                  <c:v>6.2101748807631161</c:v>
                </c:pt>
                <c:pt idx="208">
                  <c:v>6.2747217806041338</c:v>
                </c:pt>
                <c:pt idx="209">
                  <c:v>6.2222575516693164</c:v>
                </c:pt>
                <c:pt idx="210">
                  <c:v>6.1507154213036568</c:v>
                </c:pt>
                <c:pt idx="211">
                  <c:v>6.1322734499205085</c:v>
                </c:pt>
                <c:pt idx="212">
                  <c:v>6.1521462639109696</c:v>
                </c:pt>
                <c:pt idx="213">
                  <c:v>6.1985691573926864</c:v>
                </c:pt>
                <c:pt idx="214">
                  <c:v>6.2249602543720188</c:v>
                </c:pt>
                <c:pt idx="215">
                  <c:v>6.1424483306836244</c:v>
                </c:pt>
                <c:pt idx="216">
                  <c:v>6.1090620031796501</c:v>
                </c:pt>
                <c:pt idx="217">
                  <c:v>6.0955484896661369</c:v>
                </c:pt>
                <c:pt idx="218">
                  <c:v>6.101112877583466</c:v>
                </c:pt>
                <c:pt idx="219">
                  <c:v>6.0936406995230525</c:v>
                </c:pt>
                <c:pt idx="220">
                  <c:v>6.102702702702703</c:v>
                </c:pt>
                <c:pt idx="221">
                  <c:v>6.09872813990461</c:v>
                </c:pt>
                <c:pt idx="222">
                  <c:v>6.0930047694753577</c:v>
                </c:pt>
                <c:pt idx="223">
                  <c:v>6.0922098569157397</c:v>
                </c:pt>
                <c:pt idx="224">
                  <c:v>6.0915739268680449</c:v>
                </c:pt>
                <c:pt idx="225">
                  <c:v>6.0925278219395871</c:v>
                </c:pt>
                <c:pt idx="226">
                  <c:v>6.0910969793322733</c:v>
                </c:pt>
                <c:pt idx="227">
                  <c:v>6.0942766295707473</c:v>
                </c:pt>
                <c:pt idx="228">
                  <c:v>6.0980922098569161</c:v>
                </c:pt>
                <c:pt idx="229">
                  <c:v>6.0955484896661369</c:v>
                </c:pt>
                <c:pt idx="230">
                  <c:v>6.0895071542130363</c:v>
                </c:pt>
                <c:pt idx="231">
                  <c:v>6.0875993640699519</c:v>
                </c:pt>
                <c:pt idx="232">
                  <c:v>6.0874403815580287</c:v>
                </c:pt>
                <c:pt idx="233">
                  <c:v>6.0904610492845785</c:v>
                </c:pt>
                <c:pt idx="234">
                  <c:v>6.0891891891891889</c:v>
                </c:pt>
                <c:pt idx="235">
                  <c:v>6.0901430842607311</c:v>
                </c:pt>
                <c:pt idx="236">
                  <c:v>6.0903020667726553</c:v>
                </c:pt>
                <c:pt idx="237">
                  <c:v>6.0907790143084259</c:v>
                </c:pt>
                <c:pt idx="238">
                  <c:v>6.0864864864864865</c:v>
                </c:pt>
                <c:pt idx="239">
                  <c:v>6.0934817170111284</c:v>
                </c:pt>
                <c:pt idx="240">
                  <c:v>6.0888712241653415</c:v>
                </c:pt>
                <c:pt idx="241">
                  <c:v>6.0872813990461045</c:v>
                </c:pt>
                <c:pt idx="242">
                  <c:v>6.0890302066772657</c:v>
                </c:pt>
                <c:pt idx="243">
                  <c:v>6.0904610492845785</c:v>
                </c:pt>
                <c:pt idx="244">
                  <c:v>6.0882352941176467</c:v>
                </c:pt>
                <c:pt idx="245">
                  <c:v>6.0926868044515103</c:v>
                </c:pt>
                <c:pt idx="246">
                  <c:v>6.0887122416534183</c:v>
                </c:pt>
                <c:pt idx="247">
                  <c:v>6.0933227344992051</c:v>
                </c:pt>
                <c:pt idx="248">
                  <c:v>6.0933227344992051</c:v>
                </c:pt>
                <c:pt idx="249">
                  <c:v>6.0844197138314788</c:v>
                </c:pt>
                <c:pt idx="250">
                  <c:v>6.0944356120826706</c:v>
                </c:pt>
                <c:pt idx="251">
                  <c:v>6.0896661367249605</c:v>
                </c:pt>
                <c:pt idx="252">
                  <c:v>6.0907790143084259</c:v>
                </c:pt>
                <c:pt idx="253">
                  <c:v>6.0861685214626391</c:v>
                </c:pt>
                <c:pt idx="254">
                  <c:v>6.0909379968203501</c:v>
                </c:pt>
                <c:pt idx="255">
                  <c:v>6.0934817170111284</c:v>
                </c:pt>
                <c:pt idx="256">
                  <c:v>6.1022257551669314</c:v>
                </c:pt>
                <c:pt idx="257">
                  <c:v>6.1022257551669314</c:v>
                </c:pt>
                <c:pt idx="258">
                  <c:v>6.0969793322734498</c:v>
                </c:pt>
                <c:pt idx="259">
                  <c:v>6.097933227344992</c:v>
                </c:pt>
                <c:pt idx="260">
                  <c:v>6.0914149443561207</c:v>
                </c:pt>
                <c:pt idx="261">
                  <c:v>6.0955484896661369</c:v>
                </c:pt>
                <c:pt idx="262">
                  <c:v>6.0965023847376791</c:v>
                </c:pt>
                <c:pt idx="263">
                  <c:v>6.0882352941176467</c:v>
                </c:pt>
                <c:pt idx="264">
                  <c:v>6.0922098569157397</c:v>
                </c:pt>
                <c:pt idx="265">
                  <c:v>6.09872813990461</c:v>
                </c:pt>
                <c:pt idx="266">
                  <c:v>6.0985691573926868</c:v>
                </c:pt>
                <c:pt idx="267">
                  <c:v>6.0955484896661369</c:v>
                </c:pt>
                <c:pt idx="268">
                  <c:v>6.108267090620032</c:v>
                </c:pt>
                <c:pt idx="269">
                  <c:v>6.1007949125596186</c:v>
                </c:pt>
                <c:pt idx="270">
                  <c:v>6.0976152623211446</c:v>
                </c:pt>
                <c:pt idx="271">
                  <c:v>6.0996820349761522</c:v>
                </c:pt>
                <c:pt idx="272">
                  <c:v>6.0980922098569161</c:v>
                </c:pt>
                <c:pt idx="273">
                  <c:v>6.1007949125596186</c:v>
                </c:pt>
                <c:pt idx="274">
                  <c:v>6.1179650238473764</c:v>
                </c:pt>
                <c:pt idx="275">
                  <c:v>6.1316375198728137</c:v>
                </c:pt>
                <c:pt idx="276">
                  <c:v>6.1257551669316372</c:v>
                </c:pt>
                <c:pt idx="277">
                  <c:v>6.1057233704292528</c:v>
                </c:pt>
                <c:pt idx="278">
                  <c:v>6.0965023847376791</c:v>
                </c:pt>
                <c:pt idx="279">
                  <c:v>6.0941176470588232</c:v>
                </c:pt>
                <c:pt idx="280">
                  <c:v>6.0937996820349758</c:v>
                </c:pt>
                <c:pt idx="281">
                  <c:v>6.0985691573926868</c:v>
                </c:pt>
                <c:pt idx="282">
                  <c:v>6.0969793322734498</c:v>
                </c:pt>
                <c:pt idx="283">
                  <c:v>6.097933227344992</c:v>
                </c:pt>
                <c:pt idx="284">
                  <c:v>6.0918918918918923</c:v>
                </c:pt>
                <c:pt idx="285">
                  <c:v>6.0968203497615265</c:v>
                </c:pt>
                <c:pt idx="286">
                  <c:v>6.1074721780604131</c:v>
                </c:pt>
                <c:pt idx="287">
                  <c:v>6.1203497615262323</c:v>
                </c:pt>
                <c:pt idx="288">
                  <c:v>6.1259141494435614</c:v>
                </c:pt>
                <c:pt idx="289">
                  <c:v>6.1262321144674088</c:v>
                </c:pt>
                <c:pt idx="290">
                  <c:v>6.1360890302066773</c:v>
                </c:pt>
                <c:pt idx="291">
                  <c:v>6.1399046104928461</c:v>
                </c:pt>
                <c:pt idx="292">
                  <c:v>6.1502384737678852</c:v>
                </c:pt>
                <c:pt idx="293">
                  <c:v>6.145310015898251</c:v>
                </c:pt>
                <c:pt idx="294">
                  <c:v>6.1542130365659773</c:v>
                </c:pt>
                <c:pt idx="295">
                  <c:v>6.1400635930047693</c:v>
                </c:pt>
                <c:pt idx="296">
                  <c:v>6.1228934817170115</c:v>
                </c:pt>
                <c:pt idx="297">
                  <c:v>6.1265500794912562</c:v>
                </c:pt>
                <c:pt idx="298">
                  <c:v>6.1222575516693167</c:v>
                </c:pt>
                <c:pt idx="299">
                  <c:v>6.1254372019077898</c:v>
                </c:pt>
                <c:pt idx="300">
                  <c:v>6.119236883942766</c:v>
                </c:pt>
                <c:pt idx="301">
                  <c:v>6.1216216216216219</c:v>
                </c:pt>
                <c:pt idx="302">
                  <c:v>6.1217806041335452</c:v>
                </c:pt>
                <c:pt idx="303">
                  <c:v>6.1228934817170115</c:v>
                </c:pt>
                <c:pt idx="304">
                  <c:v>6.1220985691573926</c:v>
                </c:pt>
                <c:pt idx="305">
                  <c:v>6.1246422893481718</c:v>
                </c:pt>
                <c:pt idx="306">
                  <c:v>6.1322734499205085</c:v>
                </c:pt>
                <c:pt idx="307">
                  <c:v>6.1384737678855323</c:v>
                </c:pt>
                <c:pt idx="308">
                  <c:v>6.1551669316375195</c:v>
                </c:pt>
                <c:pt idx="309">
                  <c:v>6.1612082670906201</c:v>
                </c:pt>
                <c:pt idx="310">
                  <c:v>6.1750397456279806</c:v>
                </c:pt>
                <c:pt idx="311">
                  <c:v>6.1809220985691571</c:v>
                </c:pt>
                <c:pt idx="312">
                  <c:v>6.1794912559618442</c:v>
                </c:pt>
                <c:pt idx="313">
                  <c:v>6.1877583465818757</c:v>
                </c:pt>
                <c:pt idx="314">
                  <c:v>6.1850556438791733</c:v>
                </c:pt>
                <c:pt idx="315">
                  <c:v>6.1790143084260727</c:v>
                </c:pt>
                <c:pt idx="316">
                  <c:v>6.1861685214626387</c:v>
                </c:pt>
                <c:pt idx="317">
                  <c:v>6.2257551669316378</c:v>
                </c:pt>
                <c:pt idx="318">
                  <c:v>6.2421303656597775</c:v>
                </c:pt>
                <c:pt idx="319">
                  <c:v>6.292209856915739</c:v>
                </c:pt>
                <c:pt idx="320">
                  <c:v>6.3205087440381558</c:v>
                </c:pt>
                <c:pt idx="321">
                  <c:v>6.281240063593005</c:v>
                </c:pt>
                <c:pt idx="322">
                  <c:v>6.2276629570747222</c:v>
                </c:pt>
                <c:pt idx="323">
                  <c:v>6.2076311605723369</c:v>
                </c:pt>
                <c:pt idx="324">
                  <c:v>6.1947535771065185</c:v>
                </c:pt>
                <c:pt idx="325">
                  <c:v>6.1912559618441971</c:v>
                </c:pt>
                <c:pt idx="326">
                  <c:v>6.1907790143084265</c:v>
                </c:pt>
                <c:pt idx="327">
                  <c:v>6.1839427662957078</c:v>
                </c:pt>
                <c:pt idx="328">
                  <c:v>6.2019077901430846</c:v>
                </c:pt>
                <c:pt idx="329">
                  <c:v>6.2232114467408586</c:v>
                </c:pt>
                <c:pt idx="330">
                  <c:v>6.2457869634340222</c:v>
                </c:pt>
                <c:pt idx="331">
                  <c:v>6.2476947535771066</c:v>
                </c:pt>
                <c:pt idx="332">
                  <c:v>6.2651828298887118</c:v>
                </c:pt>
                <c:pt idx="333">
                  <c:v>6.2841017488076307</c:v>
                </c:pt>
                <c:pt idx="334">
                  <c:v>6.3109697933227347</c:v>
                </c:pt>
                <c:pt idx="335">
                  <c:v>6.3081081081081081</c:v>
                </c:pt>
                <c:pt idx="336">
                  <c:v>6.3119236883942769</c:v>
                </c:pt>
                <c:pt idx="337">
                  <c:v>6.3135135135135139</c:v>
                </c:pt>
                <c:pt idx="338">
                  <c:v>6.299364069952305</c:v>
                </c:pt>
                <c:pt idx="339">
                  <c:v>6.2771065182829888</c:v>
                </c:pt>
                <c:pt idx="340">
                  <c:v>6.2523052464228934</c:v>
                </c:pt>
                <c:pt idx="341">
                  <c:v>6.2546899841017485</c:v>
                </c:pt>
                <c:pt idx="342">
                  <c:v>6.2559618441971381</c:v>
                </c:pt>
                <c:pt idx="343">
                  <c:v>6.2972972972972974</c:v>
                </c:pt>
                <c:pt idx="344">
                  <c:v>6.3947535771065187</c:v>
                </c:pt>
                <c:pt idx="345">
                  <c:v>6.5438791732909376</c:v>
                </c:pt>
                <c:pt idx="346">
                  <c:v>6.5640699523052461</c:v>
                </c:pt>
                <c:pt idx="347">
                  <c:v>6.4556438791732909</c:v>
                </c:pt>
                <c:pt idx="348">
                  <c:v>6.3480127186009536</c:v>
                </c:pt>
                <c:pt idx="349">
                  <c:v>6.3440381558028616</c:v>
                </c:pt>
                <c:pt idx="350">
                  <c:v>6.4303656597774248</c:v>
                </c:pt>
                <c:pt idx="351">
                  <c:v>6.5910969793322733</c:v>
                </c:pt>
                <c:pt idx="352">
                  <c:v>6.5586645468998412</c:v>
                </c:pt>
                <c:pt idx="353">
                  <c:v>6.4131955484896661</c:v>
                </c:pt>
                <c:pt idx="354">
                  <c:v>6.2667726550079488</c:v>
                </c:pt>
                <c:pt idx="355">
                  <c:v>6.2170111287758347</c:v>
                </c:pt>
                <c:pt idx="356">
                  <c:v>6.2047694753577103</c:v>
                </c:pt>
                <c:pt idx="357">
                  <c:v>6.2101748807631161</c:v>
                </c:pt>
                <c:pt idx="358">
                  <c:v>6.2101748807631161</c:v>
                </c:pt>
                <c:pt idx="359">
                  <c:v>6.2244833068362482</c:v>
                </c:pt>
                <c:pt idx="360">
                  <c:v>6.2612082670906197</c:v>
                </c:pt>
                <c:pt idx="361">
                  <c:v>6.2925278219395864</c:v>
                </c:pt>
                <c:pt idx="362">
                  <c:v>6.2901430842607313</c:v>
                </c:pt>
                <c:pt idx="363">
                  <c:v>6.2534181240063589</c:v>
                </c:pt>
                <c:pt idx="364">
                  <c:v>6.218759936406995</c:v>
                </c:pt>
                <c:pt idx="365">
                  <c:v>6.2095389507154213</c:v>
                </c:pt>
                <c:pt idx="366">
                  <c:v>6.2139904610492849</c:v>
                </c:pt>
                <c:pt idx="367">
                  <c:v>6.2397456279809225</c:v>
                </c:pt>
                <c:pt idx="368">
                  <c:v>6.344356120826709</c:v>
                </c:pt>
                <c:pt idx="369">
                  <c:v>6.5599364069952308</c:v>
                </c:pt>
                <c:pt idx="370">
                  <c:v>6.8066772655007952</c:v>
                </c:pt>
                <c:pt idx="371">
                  <c:v>6.7499205087440384</c:v>
                </c:pt>
                <c:pt idx="372">
                  <c:v>6.5039745627980921</c:v>
                </c:pt>
                <c:pt idx="373">
                  <c:v>6.3686804451510337</c:v>
                </c:pt>
                <c:pt idx="374">
                  <c:v>6.6933227344992048</c:v>
                </c:pt>
                <c:pt idx="375">
                  <c:v>6.5189189189189189</c:v>
                </c:pt>
                <c:pt idx="376">
                  <c:v>6.2879173290937995</c:v>
                </c:pt>
                <c:pt idx="377">
                  <c:v>6.2055643879173292</c:v>
                </c:pt>
                <c:pt idx="378">
                  <c:v>6.1548489666136721</c:v>
                </c:pt>
                <c:pt idx="379">
                  <c:v>6.1511923688394274</c:v>
                </c:pt>
                <c:pt idx="380">
                  <c:v>6.1445151033386329</c:v>
                </c:pt>
                <c:pt idx="381">
                  <c:v>6.1448330683624803</c:v>
                </c:pt>
                <c:pt idx="382">
                  <c:v>6.1534181240063592</c:v>
                </c:pt>
                <c:pt idx="383">
                  <c:v>6.1941176470588237</c:v>
                </c:pt>
                <c:pt idx="384">
                  <c:v>6.2632750397456283</c:v>
                </c:pt>
                <c:pt idx="385">
                  <c:v>6.368839427662957</c:v>
                </c:pt>
                <c:pt idx="386">
                  <c:v>6.393322734499205</c:v>
                </c:pt>
                <c:pt idx="387">
                  <c:v>6.2968203497615258</c:v>
                </c:pt>
                <c:pt idx="388">
                  <c:v>6.2023847376788552</c:v>
                </c:pt>
                <c:pt idx="389">
                  <c:v>6.1670906200317965</c:v>
                </c:pt>
                <c:pt idx="390">
                  <c:v>6.1602543720190779</c:v>
                </c:pt>
                <c:pt idx="391">
                  <c:v>6.1677265500794913</c:v>
                </c:pt>
                <c:pt idx="392">
                  <c:v>6.1642289348171699</c:v>
                </c:pt>
                <c:pt idx="393">
                  <c:v>6.1329093799682033</c:v>
                </c:pt>
                <c:pt idx="394">
                  <c:v>6.1360890302066773</c:v>
                </c:pt>
                <c:pt idx="395">
                  <c:v>6.1384737678855323</c:v>
                </c:pt>
                <c:pt idx="396">
                  <c:v>6.1422893481717011</c:v>
                </c:pt>
                <c:pt idx="397">
                  <c:v>6.1513513513513516</c:v>
                </c:pt>
                <c:pt idx="398">
                  <c:v>6.1953895071542133</c:v>
                </c:pt>
                <c:pt idx="399">
                  <c:v>6.3084260731319555</c:v>
                </c:pt>
                <c:pt idx="400">
                  <c:v>6.5403815580286171</c:v>
                </c:pt>
                <c:pt idx="401">
                  <c:v>6.7295707472178057</c:v>
                </c:pt>
                <c:pt idx="402">
                  <c:v>6.9387917329093796</c:v>
                </c:pt>
                <c:pt idx="403">
                  <c:v>7.0518282988871226</c:v>
                </c:pt>
                <c:pt idx="404">
                  <c:v>6.7192368839427665</c:v>
                </c:pt>
                <c:pt idx="405">
                  <c:v>6.3825119236883943</c:v>
                </c:pt>
                <c:pt idx="406">
                  <c:v>6.2255961844197136</c:v>
                </c:pt>
                <c:pt idx="407">
                  <c:v>6.1910969793322739</c:v>
                </c:pt>
                <c:pt idx="408">
                  <c:v>6.2257551669316378</c:v>
                </c:pt>
                <c:pt idx="409">
                  <c:v>6.3362480127186007</c:v>
                </c:pt>
                <c:pt idx="410">
                  <c:v>6.6330683624801274</c:v>
                </c:pt>
                <c:pt idx="411">
                  <c:v>7</c:v>
                </c:pt>
                <c:pt idx="412">
                  <c:v>7.0100158982511926</c:v>
                </c:pt>
                <c:pt idx="413">
                  <c:v>6.7254372019077904</c:v>
                </c:pt>
                <c:pt idx="414">
                  <c:v>6.4586645468998407</c:v>
                </c:pt>
                <c:pt idx="415">
                  <c:v>6.3316375198728139</c:v>
                </c:pt>
                <c:pt idx="416">
                  <c:v>6.2362480127186011</c:v>
                </c:pt>
                <c:pt idx="417">
                  <c:v>6.1847376788553259</c:v>
                </c:pt>
                <c:pt idx="418">
                  <c:v>6.1569157392686806</c:v>
                </c:pt>
                <c:pt idx="419">
                  <c:v>6.1445151033386329</c:v>
                </c:pt>
                <c:pt idx="420">
                  <c:v>6.1473767885532595</c:v>
                </c:pt>
                <c:pt idx="421">
                  <c:v>6.1581875993640702</c:v>
                </c:pt>
                <c:pt idx="422">
                  <c:v>6.1569157392686806</c:v>
                </c:pt>
                <c:pt idx="423">
                  <c:v>6.1712241653418127</c:v>
                </c:pt>
                <c:pt idx="424">
                  <c:v>6.1844197138314785</c:v>
                </c:pt>
                <c:pt idx="425">
                  <c:v>6.2279809220985696</c:v>
                </c:pt>
                <c:pt idx="426">
                  <c:v>6.2391096979332277</c:v>
                </c:pt>
                <c:pt idx="427">
                  <c:v>6.2133545310015901</c:v>
                </c:pt>
                <c:pt idx="428">
                  <c:v>6.1898251192368843</c:v>
                </c:pt>
                <c:pt idx="429">
                  <c:v>6.1686804451510335</c:v>
                </c:pt>
                <c:pt idx="430">
                  <c:v>6.1597774244833072</c:v>
                </c:pt>
                <c:pt idx="431">
                  <c:v>6.1984101748807632</c:v>
                </c:pt>
                <c:pt idx="432">
                  <c:v>6.2341812400635934</c:v>
                </c:pt>
                <c:pt idx="433">
                  <c:v>6.2473767885532592</c:v>
                </c:pt>
                <c:pt idx="434">
                  <c:v>6.2608903020667723</c:v>
                </c:pt>
                <c:pt idx="435">
                  <c:v>6.3418124006359298</c:v>
                </c:pt>
                <c:pt idx="436">
                  <c:v>6.4682034976152627</c:v>
                </c:pt>
                <c:pt idx="437">
                  <c:v>6.5168521462639113</c:v>
                </c:pt>
                <c:pt idx="438">
                  <c:v>6.4370429252782193</c:v>
                </c:pt>
                <c:pt idx="439">
                  <c:v>6.3109697933227347</c:v>
                </c:pt>
                <c:pt idx="440">
                  <c:v>6.2427662957074723</c:v>
                </c:pt>
                <c:pt idx="441">
                  <c:v>6.2734499205087442</c:v>
                </c:pt>
                <c:pt idx="442">
                  <c:v>6.2807631160572335</c:v>
                </c:pt>
                <c:pt idx="443">
                  <c:v>6.2608903020667723</c:v>
                </c:pt>
                <c:pt idx="444">
                  <c:v>6.2279809220985696</c:v>
                </c:pt>
                <c:pt idx="445">
                  <c:v>6.2225755166931638</c:v>
                </c:pt>
                <c:pt idx="446">
                  <c:v>6.2265500794912558</c:v>
                </c:pt>
                <c:pt idx="447">
                  <c:v>6.2580286168521466</c:v>
                </c:pt>
                <c:pt idx="448">
                  <c:v>6.2842607313195549</c:v>
                </c:pt>
                <c:pt idx="449">
                  <c:v>6.2647058823529411</c:v>
                </c:pt>
                <c:pt idx="450">
                  <c:v>6.2426073131955482</c:v>
                </c:pt>
                <c:pt idx="451">
                  <c:v>6.2696343402225754</c:v>
                </c:pt>
                <c:pt idx="452">
                  <c:v>6.3391096979332273</c:v>
                </c:pt>
                <c:pt idx="453">
                  <c:v>6.3653418124006356</c:v>
                </c:pt>
                <c:pt idx="454">
                  <c:v>6.3461049284578692</c:v>
                </c:pt>
                <c:pt idx="455">
                  <c:v>6.2934817170111286</c:v>
                </c:pt>
                <c:pt idx="456">
                  <c:v>6.2317965023847375</c:v>
                </c:pt>
                <c:pt idx="457">
                  <c:v>6.2120826709062005</c:v>
                </c:pt>
                <c:pt idx="458">
                  <c:v>6.1825119236883941</c:v>
                </c:pt>
                <c:pt idx="459">
                  <c:v>6.1639109697933225</c:v>
                </c:pt>
                <c:pt idx="460">
                  <c:v>6.1486486486486482</c:v>
                </c:pt>
                <c:pt idx="461">
                  <c:v>6.1394276629570745</c:v>
                </c:pt>
                <c:pt idx="462">
                  <c:v>6.1580286168521461</c:v>
                </c:pt>
                <c:pt idx="463">
                  <c:v>6.1779014308426072</c:v>
                </c:pt>
                <c:pt idx="464">
                  <c:v>6.2003179650238476</c:v>
                </c:pt>
                <c:pt idx="465">
                  <c:v>6.2507154213036564</c:v>
                </c:pt>
                <c:pt idx="466">
                  <c:v>6.3241653418124004</c:v>
                </c:pt>
                <c:pt idx="467">
                  <c:v>6.4262321144674086</c:v>
                </c:pt>
                <c:pt idx="468">
                  <c:v>6.431319554848967</c:v>
                </c:pt>
                <c:pt idx="469">
                  <c:v>6.3586645468998411</c:v>
                </c:pt>
                <c:pt idx="470">
                  <c:v>6.2786963434022258</c:v>
                </c:pt>
                <c:pt idx="471">
                  <c:v>6.2289348171701109</c:v>
                </c:pt>
                <c:pt idx="472">
                  <c:v>6.1791732909379968</c:v>
                </c:pt>
                <c:pt idx="473">
                  <c:v>6.1551669316375195</c:v>
                </c:pt>
                <c:pt idx="474">
                  <c:v>6.1281399046104932</c:v>
                </c:pt>
                <c:pt idx="475">
                  <c:v>6.1216216216216219</c:v>
                </c:pt>
                <c:pt idx="476">
                  <c:v>6.126391096979332</c:v>
                </c:pt>
                <c:pt idx="477">
                  <c:v>6.1254372019077898</c:v>
                </c:pt>
                <c:pt idx="478">
                  <c:v>6.1197138314785375</c:v>
                </c:pt>
                <c:pt idx="479">
                  <c:v>6.1257551669316372</c:v>
                </c:pt>
                <c:pt idx="480">
                  <c:v>6.1364069952305247</c:v>
                </c:pt>
                <c:pt idx="481">
                  <c:v>6.1585055643879176</c:v>
                </c:pt>
                <c:pt idx="482">
                  <c:v>6.1901430842607317</c:v>
                </c:pt>
                <c:pt idx="483">
                  <c:v>6.221939586645469</c:v>
                </c:pt>
                <c:pt idx="484">
                  <c:v>6.2502384737678858</c:v>
                </c:pt>
                <c:pt idx="485">
                  <c:v>6.2348171701112873</c:v>
                </c:pt>
                <c:pt idx="486">
                  <c:v>6.2087440381558032</c:v>
                </c:pt>
                <c:pt idx="487">
                  <c:v>6.1701112877583464</c:v>
                </c:pt>
                <c:pt idx="488">
                  <c:v>6.1531001589825118</c:v>
                </c:pt>
                <c:pt idx="489">
                  <c:v>6.1399046104928461</c:v>
                </c:pt>
                <c:pt idx="490">
                  <c:v>6.1333863275039748</c:v>
                </c:pt>
                <c:pt idx="491">
                  <c:v>6.1392686804451513</c:v>
                </c:pt>
                <c:pt idx="492">
                  <c:v>6.1426073131955485</c:v>
                </c:pt>
                <c:pt idx="493">
                  <c:v>6.1581875993640702</c:v>
                </c:pt>
                <c:pt idx="494">
                  <c:v>6.1915739268680445</c:v>
                </c:pt>
                <c:pt idx="495">
                  <c:v>6.2130365659777427</c:v>
                </c:pt>
                <c:pt idx="496">
                  <c:v>6.2295707472178057</c:v>
                </c:pt>
                <c:pt idx="497">
                  <c:v>6.2130365659777427</c:v>
                </c:pt>
                <c:pt idx="498">
                  <c:v>6.178537360890302</c:v>
                </c:pt>
                <c:pt idx="499">
                  <c:v>6.1642289348171699</c:v>
                </c:pt>
                <c:pt idx="500">
                  <c:v>6.1575516693163754</c:v>
                </c:pt>
                <c:pt idx="501">
                  <c:v>6.1651828298887121</c:v>
                </c:pt>
                <c:pt idx="502">
                  <c:v>6.1996820349761528</c:v>
                </c:pt>
                <c:pt idx="503">
                  <c:v>6.2124006359300479</c:v>
                </c:pt>
                <c:pt idx="504">
                  <c:v>6.2174880763116054</c:v>
                </c:pt>
                <c:pt idx="505">
                  <c:v>6.1987281399046106</c:v>
                </c:pt>
                <c:pt idx="506">
                  <c:v>6.1888712241653421</c:v>
                </c:pt>
                <c:pt idx="507">
                  <c:v>6.1748807631160574</c:v>
                </c:pt>
                <c:pt idx="508">
                  <c:v>6.1799682034976149</c:v>
                </c:pt>
                <c:pt idx="509">
                  <c:v>6.1602543720190779</c:v>
                </c:pt>
                <c:pt idx="510">
                  <c:v>6.1519872813990464</c:v>
                </c:pt>
                <c:pt idx="511">
                  <c:v>6.1381558028616849</c:v>
                </c:pt>
                <c:pt idx="512">
                  <c:v>6.1511923688394274</c:v>
                </c:pt>
                <c:pt idx="513">
                  <c:v>6.1806041335453097</c:v>
                </c:pt>
                <c:pt idx="514">
                  <c:v>6.2128775834658185</c:v>
                </c:pt>
                <c:pt idx="515">
                  <c:v>6.2558028616852148</c:v>
                </c:pt>
                <c:pt idx="516">
                  <c:v>6.274085850556439</c:v>
                </c:pt>
                <c:pt idx="517">
                  <c:v>6.2532591414944356</c:v>
                </c:pt>
                <c:pt idx="518">
                  <c:v>6.217170111287758</c:v>
                </c:pt>
                <c:pt idx="519">
                  <c:v>6.1742448330683626</c:v>
                </c:pt>
                <c:pt idx="520">
                  <c:v>6.1375198728139901</c:v>
                </c:pt>
                <c:pt idx="521">
                  <c:v>6.1257551669316372</c:v>
                </c:pt>
                <c:pt idx="522">
                  <c:v>6.1201907790143082</c:v>
                </c:pt>
                <c:pt idx="523">
                  <c:v>6.1149443561208265</c:v>
                </c:pt>
                <c:pt idx="524">
                  <c:v>6.1100158982511923</c:v>
                </c:pt>
                <c:pt idx="525">
                  <c:v>6.1189189189189186</c:v>
                </c:pt>
                <c:pt idx="526">
                  <c:v>6.1187599364069953</c:v>
                </c:pt>
                <c:pt idx="527">
                  <c:v>6.1044515103338632</c:v>
                </c:pt>
                <c:pt idx="528">
                  <c:v>6.1181240063593005</c:v>
                </c:pt>
                <c:pt idx="529">
                  <c:v>6.1058823529411761</c:v>
                </c:pt>
                <c:pt idx="530">
                  <c:v>6.1155802861685213</c:v>
                </c:pt>
                <c:pt idx="531">
                  <c:v>6.1068362480127183</c:v>
                </c:pt>
                <c:pt idx="532">
                  <c:v>6.1041335453100158</c:v>
                </c:pt>
                <c:pt idx="533">
                  <c:v>6.0936406995230525</c:v>
                </c:pt>
                <c:pt idx="534">
                  <c:v>6.106677265500795</c:v>
                </c:pt>
                <c:pt idx="535">
                  <c:v>6.1103338632750397</c:v>
                </c:pt>
                <c:pt idx="536">
                  <c:v>6.1063593004769476</c:v>
                </c:pt>
                <c:pt idx="537">
                  <c:v>6.1084260731319553</c:v>
                </c:pt>
                <c:pt idx="538">
                  <c:v>6.1049284578696348</c:v>
                </c:pt>
                <c:pt idx="539">
                  <c:v>6.1119236883942767</c:v>
                </c:pt>
                <c:pt idx="540">
                  <c:v>6.1055643879173287</c:v>
                </c:pt>
                <c:pt idx="541">
                  <c:v>6.1057233704292528</c:v>
                </c:pt>
                <c:pt idx="542">
                  <c:v>6.1049284578696348</c:v>
                </c:pt>
                <c:pt idx="543">
                  <c:v>6.1092209856915742</c:v>
                </c:pt>
                <c:pt idx="544">
                  <c:v>6.1225755166931641</c:v>
                </c:pt>
                <c:pt idx="545">
                  <c:v>6.131160572337043</c:v>
                </c:pt>
                <c:pt idx="546">
                  <c:v>6.131160572337043</c:v>
                </c:pt>
                <c:pt idx="547">
                  <c:v>6.1298887122416534</c:v>
                </c:pt>
                <c:pt idx="548">
                  <c:v>6.12241653418124</c:v>
                </c:pt>
                <c:pt idx="549">
                  <c:v>6.1117647058823525</c:v>
                </c:pt>
                <c:pt idx="550">
                  <c:v>6.0990461049284574</c:v>
                </c:pt>
                <c:pt idx="551">
                  <c:v>6.1023847376788556</c:v>
                </c:pt>
                <c:pt idx="552">
                  <c:v>6.0992050874403816</c:v>
                </c:pt>
                <c:pt idx="553">
                  <c:v>6.1046104928457874</c:v>
                </c:pt>
                <c:pt idx="554">
                  <c:v>6.0969793322734498</c:v>
                </c:pt>
                <c:pt idx="555">
                  <c:v>6.1077901430842605</c:v>
                </c:pt>
                <c:pt idx="556">
                  <c:v>6.1241653418124002</c:v>
                </c:pt>
                <c:pt idx="557">
                  <c:v>6.1531001589825118</c:v>
                </c:pt>
                <c:pt idx="558">
                  <c:v>6.1772655007949124</c:v>
                </c:pt>
                <c:pt idx="559">
                  <c:v>6.1755166931637522</c:v>
                </c:pt>
                <c:pt idx="560">
                  <c:v>6.151669316375199</c:v>
                </c:pt>
                <c:pt idx="561">
                  <c:v>6.134340222575517</c:v>
                </c:pt>
                <c:pt idx="562">
                  <c:v>6.1125596184419715</c:v>
                </c:pt>
                <c:pt idx="563">
                  <c:v>6.0980922098569161</c:v>
                </c:pt>
                <c:pt idx="564">
                  <c:v>6.0958664546899843</c:v>
                </c:pt>
                <c:pt idx="565">
                  <c:v>6.0965023847376791</c:v>
                </c:pt>
                <c:pt idx="566">
                  <c:v>6.0953895071542128</c:v>
                </c:pt>
                <c:pt idx="567">
                  <c:v>6.102702702702703</c:v>
                </c:pt>
                <c:pt idx="568">
                  <c:v>6.0944356120826706</c:v>
                </c:pt>
                <c:pt idx="569">
                  <c:v>6.0871224165341813</c:v>
                </c:pt>
                <c:pt idx="570">
                  <c:v>6.0980922098569161</c:v>
                </c:pt>
                <c:pt idx="571">
                  <c:v>6.1068362480127183</c:v>
                </c:pt>
                <c:pt idx="572">
                  <c:v>6.103497615262321</c:v>
                </c:pt>
                <c:pt idx="573">
                  <c:v>6.1104928457869638</c:v>
                </c:pt>
                <c:pt idx="574">
                  <c:v>6.1236883942766296</c:v>
                </c:pt>
                <c:pt idx="575">
                  <c:v>6.1357710651828299</c:v>
                </c:pt>
                <c:pt idx="576">
                  <c:v>6.1198728139904608</c:v>
                </c:pt>
                <c:pt idx="577">
                  <c:v>6.1232114467408589</c:v>
                </c:pt>
                <c:pt idx="578">
                  <c:v>6.1141494435612085</c:v>
                </c:pt>
                <c:pt idx="579">
                  <c:v>6.1100158982511923</c:v>
                </c:pt>
                <c:pt idx="580">
                  <c:v>6.1041335453100158</c:v>
                </c:pt>
                <c:pt idx="581">
                  <c:v>6.1117647058823525</c:v>
                </c:pt>
                <c:pt idx="582">
                  <c:v>6.1220985691573926</c:v>
                </c:pt>
                <c:pt idx="583">
                  <c:v>6.1303656597774241</c:v>
                </c:pt>
                <c:pt idx="584">
                  <c:v>6.1378378378378375</c:v>
                </c:pt>
                <c:pt idx="585">
                  <c:v>6.1473767885532595</c:v>
                </c:pt>
                <c:pt idx="586">
                  <c:v>6.15087440381558</c:v>
                </c:pt>
                <c:pt idx="587">
                  <c:v>6.1429252782193959</c:v>
                </c:pt>
                <c:pt idx="588">
                  <c:v>6.1357710651828299</c:v>
                </c:pt>
                <c:pt idx="589">
                  <c:v>6.1399046104928461</c:v>
                </c:pt>
                <c:pt idx="590">
                  <c:v>6.1580286168521461</c:v>
                </c:pt>
                <c:pt idx="591">
                  <c:v>6.1957074721780607</c:v>
                </c:pt>
                <c:pt idx="592">
                  <c:v>6.2260731319554852</c:v>
                </c:pt>
                <c:pt idx="593">
                  <c:v>6.2262321144674084</c:v>
                </c:pt>
                <c:pt idx="594">
                  <c:v>6.2131955484896659</c:v>
                </c:pt>
                <c:pt idx="595">
                  <c:v>6.1699523052464231</c:v>
                </c:pt>
                <c:pt idx="596">
                  <c:v>6.1519872813990464</c:v>
                </c:pt>
                <c:pt idx="597">
                  <c:v>6.1465818759936406</c:v>
                </c:pt>
                <c:pt idx="598">
                  <c:v>6.1306836248012715</c:v>
                </c:pt>
                <c:pt idx="599">
                  <c:v>6.1259141494435614</c:v>
                </c:pt>
                <c:pt idx="600">
                  <c:v>6.1360890302066773</c:v>
                </c:pt>
                <c:pt idx="601">
                  <c:v>6.1351351351351351</c:v>
                </c:pt>
                <c:pt idx="602">
                  <c:v>6.1259141494435614</c:v>
                </c:pt>
                <c:pt idx="603">
                  <c:v>6.1314785373608904</c:v>
                </c:pt>
                <c:pt idx="604">
                  <c:v>6.1313195548489663</c:v>
                </c:pt>
                <c:pt idx="605">
                  <c:v>6.1292527821939586</c:v>
                </c:pt>
                <c:pt idx="606">
                  <c:v>6.1189189189189186</c:v>
                </c:pt>
                <c:pt idx="607">
                  <c:v>6.1238473767885528</c:v>
                </c:pt>
                <c:pt idx="608">
                  <c:v>6.1337042925278222</c:v>
                </c:pt>
                <c:pt idx="609">
                  <c:v>6.1308426073131956</c:v>
                </c:pt>
                <c:pt idx="610">
                  <c:v>6.1381558028616849</c:v>
                </c:pt>
                <c:pt idx="611">
                  <c:v>6.1462639109697932</c:v>
                </c:pt>
                <c:pt idx="612">
                  <c:v>6.1414944356120831</c:v>
                </c:pt>
                <c:pt idx="613">
                  <c:v>6.1306836248012715</c:v>
                </c:pt>
                <c:pt idx="614">
                  <c:v>6.1251192368839424</c:v>
                </c:pt>
                <c:pt idx="615">
                  <c:v>6.1365659777424479</c:v>
                </c:pt>
                <c:pt idx="616">
                  <c:v>6.1341812400635929</c:v>
                </c:pt>
                <c:pt idx="617">
                  <c:v>6.1451510333863277</c:v>
                </c:pt>
                <c:pt idx="618">
                  <c:v>6.1538950715421308</c:v>
                </c:pt>
                <c:pt idx="619">
                  <c:v>6.1406995230524641</c:v>
                </c:pt>
                <c:pt idx="620">
                  <c:v>6.1581875993640702</c:v>
                </c:pt>
                <c:pt idx="621">
                  <c:v>6.1612082670906201</c:v>
                </c:pt>
                <c:pt idx="622">
                  <c:v>6.1483306836248008</c:v>
                </c:pt>
                <c:pt idx="623">
                  <c:v>6.1435612082670907</c:v>
                </c:pt>
                <c:pt idx="624">
                  <c:v>6.1302066772655008</c:v>
                </c:pt>
                <c:pt idx="625">
                  <c:v>6.1316375198728137</c:v>
                </c:pt>
                <c:pt idx="626">
                  <c:v>6.1211446740858504</c:v>
                </c:pt>
                <c:pt idx="627">
                  <c:v>6.1178060413354531</c:v>
                </c:pt>
                <c:pt idx="628">
                  <c:v>6.1329093799682033</c:v>
                </c:pt>
                <c:pt idx="629">
                  <c:v>6.1209856915739271</c:v>
                </c:pt>
                <c:pt idx="630">
                  <c:v>6.1166931637519877</c:v>
                </c:pt>
                <c:pt idx="631">
                  <c:v>6.1023847376788556</c:v>
                </c:pt>
                <c:pt idx="632">
                  <c:v>6.1009538950715418</c:v>
                </c:pt>
                <c:pt idx="633">
                  <c:v>6.1055643879173287</c:v>
                </c:pt>
                <c:pt idx="634">
                  <c:v>6.0936406995230525</c:v>
                </c:pt>
                <c:pt idx="635">
                  <c:v>6.105087440381558</c:v>
                </c:pt>
                <c:pt idx="636">
                  <c:v>6.1068362480127183</c:v>
                </c:pt>
                <c:pt idx="637">
                  <c:v>6.1076311605723372</c:v>
                </c:pt>
                <c:pt idx="638">
                  <c:v>6.1184419713831479</c:v>
                </c:pt>
                <c:pt idx="639">
                  <c:v>6.1203497615262323</c:v>
                </c:pt>
                <c:pt idx="640">
                  <c:v>6.1389507154213039</c:v>
                </c:pt>
                <c:pt idx="641">
                  <c:v>6.1623211446740855</c:v>
                </c:pt>
                <c:pt idx="642">
                  <c:v>6.1581875993640702</c:v>
                </c:pt>
                <c:pt idx="643">
                  <c:v>6.1561208267090617</c:v>
                </c:pt>
                <c:pt idx="644">
                  <c:v>6.1473767885532595</c:v>
                </c:pt>
                <c:pt idx="645">
                  <c:v>6.1216216216216219</c:v>
                </c:pt>
                <c:pt idx="646">
                  <c:v>6.1225755166931641</c:v>
                </c:pt>
                <c:pt idx="647">
                  <c:v>6.1222575516693167</c:v>
                </c:pt>
                <c:pt idx="648">
                  <c:v>6.13275039745628</c:v>
                </c:pt>
                <c:pt idx="649">
                  <c:v>6.1209856915739271</c:v>
                </c:pt>
                <c:pt idx="650">
                  <c:v>6.1265500794912562</c:v>
                </c:pt>
                <c:pt idx="651">
                  <c:v>6.120826709062003</c:v>
                </c:pt>
                <c:pt idx="652">
                  <c:v>6.1079491255961846</c:v>
                </c:pt>
                <c:pt idx="653">
                  <c:v>6.1108108108108112</c:v>
                </c:pt>
                <c:pt idx="654">
                  <c:v>6.0985691573926868</c:v>
                </c:pt>
                <c:pt idx="655">
                  <c:v>6.099523052464229</c:v>
                </c:pt>
                <c:pt idx="656">
                  <c:v>6.1022257551669314</c:v>
                </c:pt>
                <c:pt idx="657">
                  <c:v>6.1009538950715418</c:v>
                </c:pt>
                <c:pt idx="658">
                  <c:v>6.1047694753577106</c:v>
                </c:pt>
                <c:pt idx="659">
                  <c:v>6.1</c:v>
                </c:pt>
                <c:pt idx="660">
                  <c:v>6.1160572337042929</c:v>
                </c:pt>
                <c:pt idx="661">
                  <c:v>6.1260731319554846</c:v>
                </c:pt>
                <c:pt idx="662">
                  <c:v>6.1282988871224164</c:v>
                </c:pt>
                <c:pt idx="663">
                  <c:v>6.1392686804451513</c:v>
                </c:pt>
                <c:pt idx="664">
                  <c:v>6.1354531001589825</c:v>
                </c:pt>
                <c:pt idx="665">
                  <c:v>6.1262321144674088</c:v>
                </c:pt>
                <c:pt idx="666">
                  <c:v>6.1203497615262323</c:v>
                </c:pt>
                <c:pt idx="667">
                  <c:v>6.1044515103338632</c:v>
                </c:pt>
                <c:pt idx="668">
                  <c:v>6.0965023847376791</c:v>
                </c:pt>
                <c:pt idx="669">
                  <c:v>6.0974562798092213</c:v>
                </c:pt>
                <c:pt idx="670">
                  <c:v>6.094753577106518</c:v>
                </c:pt>
                <c:pt idx="671">
                  <c:v>6.0985691573926868</c:v>
                </c:pt>
                <c:pt idx="672">
                  <c:v>6.105087440381558</c:v>
                </c:pt>
                <c:pt idx="673">
                  <c:v>6.1036565977742452</c:v>
                </c:pt>
                <c:pt idx="674">
                  <c:v>6.1130365659777421</c:v>
                </c:pt>
                <c:pt idx="675">
                  <c:v>6.1174880763116057</c:v>
                </c:pt>
                <c:pt idx="676">
                  <c:v>6.1306836248012715</c:v>
                </c:pt>
                <c:pt idx="677">
                  <c:v>6.1141494435612085</c:v>
                </c:pt>
                <c:pt idx="678">
                  <c:v>6.1052464228934813</c:v>
                </c:pt>
                <c:pt idx="679">
                  <c:v>6.0971383147853739</c:v>
                </c:pt>
                <c:pt idx="680">
                  <c:v>6.0988871224165342</c:v>
                </c:pt>
                <c:pt idx="681">
                  <c:v>6.0968203497615265</c:v>
                </c:pt>
                <c:pt idx="682">
                  <c:v>6.0926868044515103</c:v>
                </c:pt>
                <c:pt idx="683">
                  <c:v>6.0926868044515103</c:v>
                </c:pt>
                <c:pt idx="684">
                  <c:v>6.1015898251192366</c:v>
                </c:pt>
                <c:pt idx="685">
                  <c:v>6.0990461049284574</c:v>
                </c:pt>
                <c:pt idx="686">
                  <c:v>6.1114467408585051</c:v>
                </c:pt>
                <c:pt idx="687">
                  <c:v>6.100317965023847</c:v>
                </c:pt>
                <c:pt idx="688">
                  <c:v>6.1041335453100158</c:v>
                </c:pt>
                <c:pt idx="689">
                  <c:v>6.0920508744038155</c:v>
                </c:pt>
                <c:pt idx="690">
                  <c:v>6.0879173290937993</c:v>
                </c:pt>
                <c:pt idx="691">
                  <c:v>6.0971383147853739</c:v>
                </c:pt>
                <c:pt idx="692">
                  <c:v>6.0968203497615265</c:v>
                </c:pt>
                <c:pt idx="693">
                  <c:v>6.0972972972972972</c:v>
                </c:pt>
                <c:pt idx="694">
                  <c:v>6.1119236883942767</c:v>
                </c:pt>
                <c:pt idx="695">
                  <c:v>6.1047694753577106</c:v>
                </c:pt>
                <c:pt idx="696">
                  <c:v>6.1009538950715418</c:v>
                </c:pt>
                <c:pt idx="697">
                  <c:v>6.0917329093799681</c:v>
                </c:pt>
                <c:pt idx="698">
                  <c:v>6.0966613672496024</c:v>
                </c:pt>
                <c:pt idx="699">
                  <c:v>6.0887122416534183</c:v>
                </c:pt>
                <c:pt idx="700">
                  <c:v>6.0949125596184421</c:v>
                </c:pt>
                <c:pt idx="701">
                  <c:v>6.1062003179650235</c:v>
                </c:pt>
                <c:pt idx="702">
                  <c:v>6.1093799682034975</c:v>
                </c:pt>
                <c:pt idx="703">
                  <c:v>6.0982511923688394</c:v>
                </c:pt>
                <c:pt idx="704">
                  <c:v>6.1065182829888709</c:v>
                </c:pt>
                <c:pt idx="705">
                  <c:v>6.0968203497615265</c:v>
                </c:pt>
                <c:pt idx="706">
                  <c:v>6.0930047694753577</c:v>
                </c:pt>
                <c:pt idx="707">
                  <c:v>6.0863275039745623</c:v>
                </c:pt>
                <c:pt idx="708">
                  <c:v>6.0895071542130363</c:v>
                </c:pt>
                <c:pt idx="709">
                  <c:v>6.0828298887122418</c:v>
                </c:pt>
                <c:pt idx="710">
                  <c:v>6.0955484896661369</c:v>
                </c:pt>
                <c:pt idx="711">
                  <c:v>6.0882352941176467</c:v>
                </c:pt>
                <c:pt idx="712">
                  <c:v>6.0944356120826706</c:v>
                </c:pt>
                <c:pt idx="713">
                  <c:v>6.0836248012718599</c:v>
                </c:pt>
                <c:pt idx="714">
                  <c:v>6.0904610492845785</c:v>
                </c:pt>
                <c:pt idx="715">
                  <c:v>6.0882352941176467</c:v>
                </c:pt>
                <c:pt idx="716">
                  <c:v>6.0982511923688394</c:v>
                </c:pt>
                <c:pt idx="717">
                  <c:v>6.0890302066772657</c:v>
                </c:pt>
                <c:pt idx="718">
                  <c:v>6.0850556438791736</c:v>
                </c:pt>
                <c:pt idx="719">
                  <c:v>6.0883942766295709</c:v>
                </c:pt>
                <c:pt idx="720">
                  <c:v>6.0906200317965027</c:v>
                </c:pt>
                <c:pt idx="721">
                  <c:v>6.0939586645468999</c:v>
                </c:pt>
                <c:pt idx="722">
                  <c:v>6.0928457869634336</c:v>
                </c:pt>
                <c:pt idx="723">
                  <c:v>6.0906200317965027</c:v>
                </c:pt>
                <c:pt idx="724">
                  <c:v>6.1046104928457874</c:v>
                </c:pt>
                <c:pt idx="725">
                  <c:v>6.0998410174880764</c:v>
                </c:pt>
                <c:pt idx="726">
                  <c:v>6.109856915739269</c:v>
                </c:pt>
                <c:pt idx="727">
                  <c:v>6.1238473767885528</c:v>
                </c:pt>
                <c:pt idx="728">
                  <c:v>6.13275039745628</c:v>
                </c:pt>
                <c:pt idx="729">
                  <c:v>6.1313195548489663</c:v>
                </c:pt>
                <c:pt idx="730">
                  <c:v>6.1243243243243244</c:v>
                </c:pt>
                <c:pt idx="731">
                  <c:v>6.1225755166931641</c:v>
                </c:pt>
                <c:pt idx="732">
                  <c:v>6.1047694753577106</c:v>
                </c:pt>
                <c:pt idx="733">
                  <c:v>6.0992050874403816</c:v>
                </c:pt>
                <c:pt idx="734">
                  <c:v>6.0969793322734498</c:v>
                </c:pt>
                <c:pt idx="735">
                  <c:v>6.1014308426073134</c:v>
                </c:pt>
                <c:pt idx="736">
                  <c:v>6.1023847376788556</c:v>
                </c:pt>
                <c:pt idx="737">
                  <c:v>6.1025437201907788</c:v>
                </c:pt>
                <c:pt idx="738">
                  <c:v>6.1095389507154216</c:v>
                </c:pt>
                <c:pt idx="739">
                  <c:v>6.1041335453100158</c:v>
                </c:pt>
                <c:pt idx="740">
                  <c:v>6.1009538950715418</c:v>
                </c:pt>
                <c:pt idx="741">
                  <c:v>6.1055643879173287</c:v>
                </c:pt>
                <c:pt idx="742">
                  <c:v>6.1</c:v>
                </c:pt>
                <c:pt idx="743">
                  <c:v>6.1015898251192366</c:v>
                </c:pt>
                <c:pt idx="744">
                  <c:v>6.103497615262321</c:v>
                </c:pt>
                <c:pt idx="745">
                  <c:v>6.1273449920508742</c:v>
                </c:pt>
                <c:pt idx="746">
                  <c:v>6.1146263910969791</c:v>
                </c:pt>
                <c:pt idx="747">
                  <c:v>6.1259141494435614</c:v>
                </c:pt>
                <c:pt idx="748">
                  <c:v>6.1143084260731317</c:v>
                </c:pt>
                <c:pt idx="749">
                  <c:v>6.1109697933227345</c:v>
                </c:pt>
                <c:pt idx="750">
                  <c:v>6.1146263910969791</c:v>
                </c:pt>
                <c:pt idx="751">
                  <c:v>6.1120826709061999</c:v>
                </c:pt>
                <c:pt idx="752">
                  <c:v>6.1230524642289348</c:v>
                </c:pt>
                <c:pt idx="753">
                  <c:v>6.1149443561208265</c:v>
                </c:pt>
                <c:pt idx="754">
                  <c:v>6.1130365659777421</c:v>
                </c:pt>
                <c:pt idx="755">
                  <c:v>6.1063593004769476</c:v>
                </c:pt>
                <c:pt idx="756">
                  <c:v>6.093163751987281</c:v>
                </c:pt>
                <c:pt idx="757">
                  <c:v>6.0971383147853739</c:v>
                </c:pt>
                <c:pt idx="758">
                  <c:v>6.0874403815580287</c:v>
                </c:pt>
                <c:pt idx="759">
                  <c:v>6.0856915739268684</c:v>
                </c:pt>
                <c:pt idx="760">
                  <c:v>6.0755166931637516</c:v>
                </c:pt>
                <c:pt idx="761">
                  <c:v>6.0831478537360892</c:v>
                </c:pt>
                <c:pt idx="762">
                  <c:v>6.085373608903021</c:v>
                </c:pt>
                <c:pt idx="763">
                  <c:v>6.0813990461049281</c:v>
                </c:pt>
                <c:pt idx="764">
                  <c:v>6.0898251192368837</c:v>
                </c:pt>
                <c:pt idx="765">
                  <c:v>6.0898251192368837</c:v>
                </c:pt>
                <c:pt idx="766">
                  <c:v>6.0866454689984097</c:v>
                </c:pt>
                <c:pt idx="767">
                  <c:v>6.0841017488076314</c:v>
                </c:pt>
                <c:pt idx="768">
                  <c:v>6.0934817170111284</c:v>
                </c:pt>
                <c:pt idx="769">
                  <c:v>6.0933227344992051</c:v>
                </c:pt>
                <c:pt idx="770">
                  <c:v>6.0861685214626391</c:v>
                </c:pt>
                <c:pt idx="771">
                  <c:v>6.0871224165341813</c:v>
                </c:pt>
                <c:pt idx="772">
                  <c:v>6.0960254372019076</c:v>
                </c:pt>
                <c:pt idx="773">
                  <c:v>6.0910969793322733</c:v>
                </c:pt>
                <c:pt idx="774">
                  <c:v>6.094753577106518</c:v>
                </c:pt>
                <c:pt idx="775">
                  <c:v>6.0998410174880764</c:v>
                </c:pt>
                <c:pt idx="776">
                  <c:v>6.0941176470588232</c:v>
                </c:pt>
                <c:pt idx="777">
                  <c:v>6.0974562798092213</c:v>
                </c:pt>
                <c:pt idx="778">
                  <c:v>6.097933227344992</c:v>
                </c:pt>
                <c:pt idx="779">
                  <c:v>6.0960254372019076</c:v>
                </c:pt>
                <c:pt idx="780">
                  <c:v>6.09872813990461</c:v>
                </c:pt>
                <c:pt idx="781">
                  <c:v>6.0972972972972972</c:v>
                </c:pt>
                <c:pt idx="782">
                  <c:v>6.0883942766295709</c:v>
                </c:pt>
                <c:pt idx="783">
                  <c:v>6.0953895071542128</c:v>
                </c:pt>
                <c:pt idx="784">
                  <c:v>6.0939586645468999</c:v>
                </c:pt>
                <c:pt idx="785">
                  <c:v>6.0937996820349758</c:v>
                </c:pt>
                <c:pt idx="786">
                  <c:v>6.0944356120826706</c:v>
                </c:pt>
                <c:pt idx="787">
                  <c:v>6.0985691573926868</c:v>
                </c:pt>
                <c:pt idx="788">
                  <c:v>6.1071542130365657</c:v>
                </c:pt>
                <c:pt idx="789">
                  <c:v>6.1023847376788556</c:v>
                </c:pt>
                <c:pt idx="790">
                  <c:v>6.0966613672496024</c:v>
                </c:pt>
                <c:pt idx="791">
                  <c:v>6.1001589825119238</c:v>
                </c:pt>
                <c:pt idx="792">
                  <c:v>6.1036565977742452</c:v>
                </c:pt>
                <c:pt idx="793">
                  <c:v>6.1052464228934813</c:v>
                </c:pt>
                <c:pt idx="794">
                  <c:v>6.102702702702703</c:v>
                </c:pt>
                <c:pt idx="795">
                  <c:v>6.1100158982511923</c:v>
                </c:pt>
                <c:pt idx="796">
                  <c:v>6.1081081081081079</c:v>
                </c:pt>
                <c:pt idx="797">
                  <c:v>6.1033386327503978</c:v>
                </c:pt>
                <c:pt idx="798">
                  <c:v>6.1033386327503978</c:v>
                </c:pt>
                <c:pt idx="799">
                  <c:v>6.1100158982511923</c:v>
                </c:pt>
                <c:pt idx="800">
                  <c:v>6.1141494435612085</c:v>
                </c:pt>
                <c:pt idx="801">
                  <c:v>6.1275039745627984</c:v>
                </c:pt>
                <c:pt idx="802">
                  <c:v>6.1370429252782195</c:v>
                </c:pt>
                <c:pt idx="803">
                  <c:v>6.1511923688394274</c:v>
                </c:pt>
                <c:pt idx="804">
                  <c:v>6.145310015898251</c:v>
                </c:pt>
                <c:pt idx="805">
                  <c:v>6.1461049284578699</c:v>
                </c:pt>
                <c:pt idx="806">
                  <c:v>6.1376788553259143</c:v>
                </c:pt>
                <c:pt idx="807">
                  <c:v>6.1286168521462638</c:v>
                </c:pt>
                <c:pt idx="808">
                  <c:v>6.1163751987281403</c:v>
                </c:pt>
                <c:pt idx="809">
                  <c:v>6.1004769475357712</c:v>
                </c:pt>
                <c:pt idx="810">
                  <c:v>6.0950715421303654</c:v>
                </c:pt>
                <c:pt idx="811">
                  <c:v>6.0912559618441975</c:v>
                </c:pt>
                <c:pt idx="812">
                  <c:v>6.0872813990461045</c:v>
                </c:pt>
                <c:pt idx="813">
                  <c:v>6.0906200317965027</c:v>
                </c:pt>
                <c:pt idx="814">
                  <c:v>6.09872813990461</c:v>
                </c:pt>
                <c:pt idx="815">
                  <c:v>6.0972972972972972</c:v>
                </c:pt>
                <c:pt idx="816">
                  <c:v>6.1</c:v>
                </c:pt>
                <c:pt idx="817">
                  <c:v>6.1124006359300473</c:v>
                </c:pt>
                <c:pt idx="818">
                  <c:v>6.106677265500795</c:v>
                </c:pt>
                <c:pt idx="819">
                  <c:v>6.1081081081081079</c:v>
                </c:pt>
                <c:pt idx="820">
                  <c:v>6.1015898251192366</c:v>
                </c:pt>
                <c:pt idx="821">
                  <c:v>6.099523052464229</c:v>
                </c:pt>
                <c:pt idx="822">
                  <c:v>6.0960254372019076</c:v>
                </c:pt>
                <c:pt idx="823">
                  <c:v>6.1030206677265504</c:v>
                </c:pt>
                <c:pt idx="824">
                  <c:v>6.0980922098569161</c:v>
                </c:pt>
                <c:pt idx="825">
                  <c:v>6.1065182829888709</c:v>
                </c:pt>
                <c:pt idx="826">
                  <c:v>6.1165341812400635</c:v>
                </c:pt>
                <c:pt idx="827">
                  <c:v>6.1109697933227345</c:v>
                </c:pt>
                <c:pt idx="828">
                  <c:v>6.1087440381558027</c:v>
                </c:pt>
                <c:pt idx="829">
                  <c:v>6.1087440381558027</c:v>
                </c:pt>
                <c:pt idx="830">
                  <c:v>6.1012718600953892</c:v>
                </c:pt>
                <c:pt idx="831">
                  <c:v>6.0974562798092213</c:v>
                </c:pt>
                <c:pt idx="832">
                  <c:v>6.10429252782194</c:v>
                </c:pt>
                <c:pt idx="833">
                  <c:v>6.1071542130365657</c:v>
                </c:pt>
                <c:pt idx="834">
                  <c:v>6.1157392686804455</c:v>
                </c:pt>
                <c:pt idx="835">
                  <c:v>6.1193958664546901</c:v>
                </c:pt>
                <c:pt idx="836">
                  <c:v>6.1300476947535767</c:v>
                </c:pt>
                <c:pt idx="837">
                  <c:v>6.1406995230524641</c:v>
                </c:pt>
                <c:pt idx="838">
                  <c:v>6.1558028616852143</c:v>
                </c:pt>
                <c:pt idx="839">
                  <c:v>6.1826709062003182</c:v>
                </c:pt>
                <c:pt idx="840">
                  <c:v>6.1837837837837837</c:v>
                </c:pt>
                <c:pt idx="841">
                  <c:v>6.1626391096979329</c:v>
                </c:pt>
                <c:pt idx="842">
                  <c:v>6.1462639109697932</c:v>
                </c:pt>
                <c:pt idx="843">
                  <c:v>6.13275039745628</c:v>
                </c:pt>
                <c:pt idx="844">
                  <c:v>6.1065182829888709</c:v>
                </c:pt>
                <c:pt idx="845">
                  <c:v>6.1112877583465819</c:v>
                </c:pt>
                <c:pt idx="846">
                  <c:v>6.0918918918918923</c:v>
                </c:pt>
                <c:pt idx="847">
                  <c:v>6.0915739268680449</c:v>
                </c:pt>
                <c:pt idx="848">
                  <c:v>6.0885532591414941</c:v>
                </c:pt>
                <c:pt idx="849">
                  <c:v>6.0834658187599366</c:v>
                </c:pt>
                <c:pt idx="850">
                  <c:v>6.0858505564387917</c:v>
                </c:pt>
                <c:pt idx="851">
                  <c:v>6.0788553259141498</c:v>
                </c:pt>
                <c:pt idx="852">
                  <c:v>6.0904610492845785</c:v>
                </c:pt>
                <c:pt idx="853">
                  <c:v>6.0845786963434021</c:v>
                </c:pt>
                <c:pt idx="854">
                  <c:v>6.0852146263910969</c:v>
                </c:pt>
                <c:pt idx="855">
                  <c:v>6.085373608903021</c:v>
                </c:pt>
                <c:pt idx="856">
                  <c:v>6.0860095389507158</c:v>
                </c:pt>
                <c:pt idx="857">
                  <c:v>6.0936406995230525</c:v>
                </c:pt>
                <c:pt idx="858">
                  <c:v>6.0874403815580287</c:v>
                </c:pt>
                <c:pt idx="859">
                  <c:v>6.085373608903021</c:v>
                </c:pt>
                <c:pt idx="860">
                  <c:v>6.079014308426073</c:v>
                </c:pt>
                <c:pt idx="861">
                  <c:v>6.0879173290937993</c:v>
                </c:pt>
                <c:pt idx="862">
                  <c:v>6.0877583465818761</c:v>
                </c:pt>
                <c:pt idx="863">
                  <c:v>6.0977742448330687</c:v>
                </c:pt>
                <c:pt idx="864">
                  <c:v>6.1114467408585051</c:v>
                </c:pt>
                <c:pt idx="865">
                  <c:v>6.1798092209856916</c:v>
                </c:pt>
                <c:pt idx="866">
                  <c:v>6.1683624801271861</c:v>
                </c:pt>
                <c:pt idx="867">
                  <c:v>6.1443561208267088</c:v>
                </c:pt>
                <c:pt idx="868">
                  <c:v>6.1912559618441971</c:v>
                </c:pt>
                <c:pt idx="869">
                  <c:v>6.1669316375198724</c:v>
                </c:pt>
                <c:pt idx="870">
                  <c:v>6.1445151033386329</c:v>
                </c:pt>
                <c:pt idx="871">
                  <c:v>6.1416534181240063</c:v>
                </c:pt>
                <c:pt idx="872">
                  <c:v>6.1201907790143082</c:v>
                </c:pt>
                <c:pt idx="873">
                  <c:v>6.1069952305246424</c:v>
                </c:pt>
                <c:pt idx="874">
                  <c:v>6.0891891891891889</c:v>
                </c:pt>
                <c:pt idx="875">
                  <c:v>6.0912559618441975</c:v>
                </c:pt>
                <c:pt idx="876">
                  <c:v>6.0823529411764703</c:v>
                </c:pt>
                <c:pt idx="877">
                  <c:v>6.0786963434022256</c:v>
                </c:pt>
                <c:pt idx="878">
                  <c:v>6.0860095389507158</c:v>
                </c:pt>
                <c:pt idx="879">
                  <c:v>6.0885532591414941</c:v>
                </c:pt>
                <c:pt idx="880">
                  <c:v>6.0893481717011131</c:v>
                </c:pt>
                <c:pt idx="881">
                  <c:v>6.0825119236883944</c:v>
                </c:pt>
                <c:pt idx="882">
                  <c:v>6.0856915739268684</c:v>
                </c:pt>
                <c:pt idx="883">
                  <c:v>6.0965023847376791</c:v>
                </c:pt>
                <c:pt idx="884">
                  <c:v>6.0915739268680449</c:v>
                </c:pt>
                <c:pt idx="885">
                  <c:v>6.0953895071542128</c:v>
                </c:pt>
                <c:pt idx="886">
                  <c:v>6.0957074721780602</c:v>
                </c:pt>
                <c:pt idx="887">
                  <c:v>6.0960254372019076</c:v>
                </c:pt>
                <c:pt idx="888">
                  <c:v>6.0998410174880764</c:v>
                </c:pt>
                <c:pt idx="889">
                  <c:v>6.0998410174880764</c:v>
                </c:pt>
                <c:pt idx="890">
                  <c:v>6.099523052464229</c:v>
                </c:pt>
                <c:pt idx="891">
                  <c:v>6.0860095389507158</c:v>
                </c:pt>
                <c:pt idx="892">
                  <c:v>6.0842607313195547</c:v>
                </c:pt>
                <c:pt idx="893">
                  <c:v>6.0855325914149443</c:v>
                </c:pt>
                <c:pt idx="894">
                  <c:v>6.0796502384737678</c:v>
                </c:pt>
                <c:pt idx="895">
                  <c:v>6.0812400635930048</c:v>
                </c:pt>
                <c:pt idx="896">
                  <c:v>6.0801271860095394</c:v>
                </c:pt>
                <c:pt idx="897">
                  <c:v>6.0992050874403816</c:v>
                </c:pt>
                <c:pt idx="898">
                  <c:v>6.0937996820349758</c:v>
                </c:pt>
                <c:pt idx="899">
                  <c:v>6.0909379968203501</c:v>
                </c:pt>
                <c:pt idx="900">
                  <c:v>6.0895071542130363</c:v>
                </c:pt>
                <c:pt idx="901">
                  <c:v>6.0972972972972972</c:v>
                </c:pt>
                <c:pt idx="902">
                  <c:v>6.1004769475357712</c:v>
                </c:pt>
                <c:pt idx="903">
                  <c:v>6.1014308426073134</c:v>
                </c:pt>
                <c:pt idx="904">
                  <c:v>6.0993640699523048</c:v>
                </c:pt>
                <c:pt idx="905">
                  <c:v>6.0955484896661369</c:v>
                </c:pt>
                <c:pt idx="906">
                  <c:v>6.1022257551669314</c:v>
                </c:pt>
                <c:pt idx="907">
                  <c:v>6.1146263910969791</c:v>
                </c:pt>
                <c:pt idx="908">
                  <c:v>6.1038155802861684</c:v>
                </c:pt>
                <c:pt idx="909">
                  <c:v>6.1057233704292528</c:v>
                </c:pt>
                <c:pt idx="910">
                  <c:v>6.1155802861685213</c:v>
                </c:pt>
                <c:pt idx="911">
                  <c:v>6.1178060413354531</c:v>
                </c:pt>
                <c:pt idx="912">
                  <c:v>6.1376788553259143</c:v>
                </c:pt>
                <c:pt idx="913">
                  <c:v>6.1410174880763115</c:v>
                </c:pt>
                <c:pt idx="914">
                  <c:v>6.1451510333863277</c:v>
                </c:pt>
                <c:pt idx="915">
                  <c:v>6.1368839427662953</c:v>
                </c:pt>
                <c:pt idx="916">
                  <c:v>6.1235294117647054</c:v>
                </c:pt>
                <c:pt idx="917">
                  <c:v>6.1230524642289348</c:v>
                </c:pt>
                <c:pt idx="918">
                  <c:v>6.1203497615262323</c:v>
                </c:pt>
                <c:pt idx="919">
                  <c:v>6.1259141494435614</c:v>
                </c:pt>
                <c:pt idx="920">
                  <c:v>6.1314785373608904</c:v>
                </c:pt>
                <c:pt idx="921">
                  <c:v>6.1244833068362476</c:v>
                </c:pt>
                <c:pt idx="922">
                  <c:v>6.1268680445151036</c:v>
                </c:pt>
                <c:pt idx="923">
                  <c:v>6.1252782193958666</c:v>
                </c:pt>
                <c:pt idx="924">
                  <c:v>6.1259141494435614</c:v>
                </c:pt>
                <c:pt idx="925">
                  <c:v>6.1225755166931641</c:v>
                </c:pt>
                <c:pt idx="926">
                  <c:v>6.1213036565977745</c:v>
                </c:pt>
                <c:pt idx="927">
                  <c:v>6.1217806041335452</c:v>
                </c:pt>
                <c:pt idx="928">
                  <c:v>6.1213036565977745</c:v>
                </c:pt>
                <c:pt idx="929">
                  <c:v>6.1046104928457874</c:v>
                </c:pt>
                <c:pt idx="930">
                  <c:v>6.1076311605723372</c:v>
                </c:pt>
                <c:pt idx="931">
                  <c:v>6.0958664546899843</c:v>
                </c:pt>
                <c:pt idx="932">
                  <c:v>6.0944356120826706</c:v>
                </c:pt>
                <c:pt idx="933">
                  <c:v>6.0858505564387917</c:v>
                </c:pt>
                <c:pt idx="934">
                  <c:v>6.0829888712241651</c:v>
                </c:pt>
                <c:pt idx="935">
                  <c:v>6.0871224165341813</c:v>
                </c:pt>
                <c:pt idx="936">
                  <c:v>6.0799682034976152</c:v>
                </c:pt>
                <c:pt idx="937">
                  <c:v>6.0810810810810807</c:v>
                </c:pt>
                <c:pt idx="938">
                  <c:v>6.0810810810810807</c:v>
                </c:pt>
                <c:pt idx="939">
                  <c:v>6.0775834658187602</c:v>
                </c:pt>
                <c:pt idx="940">
                  <c:v>6.0802861685214626</c:v>
                </c:pt>
                <c:pt idx="941">
                  <c:v>6.0785373608903024</c:v>
                </c:pt>
                <c:pt idx="942">
                  <c:v>6.0807631160572333</c:v>
                </c:pt>
                <c:pt idx="943">
                  <c:v>6.0825119236883944</c:v>
                </c:pt>
                <c:pt idx="944">
                  <c:v>6.0818759936406996</c:v>
                </c:pt>
                <c:pt idx="945">
                  <c:v>6.0825119236883944</c:v>
                </c:pt>
                <c:pt idx="946">
                  <c:v>6.0896661367249605</c:v>
                </c:pt>
                <c:pt idx="947">
                  <c:v>6.0928457869634336</c:v>
                </c:pt>
                <c:pt idx="948">
                  <c:v>6.0914149443561207</c:v>
                </c:pt>
                <c:pt idx="949">
                  <c:v>6.0896661367249605</c:v>
                </c:pt>
                <c:pt idx="950">
                  <c:v>6.0863275039745623</c:v>
                </c:pt>
                <c:pt idx="951">
                  <c:v>6.0802861685214626</c:v>
                </c:pt>
                <c:pt idx="952">
                  <c:v>6.0728139904610492</c:v>
                </c:pt>
                <c:pt idx="953">
                  <c:v>6.0729729729729733</c:v>
                </c:pt>
                <c:pt idx="954">
                  <c:v>6.0833068362480125</c:v>
                </c:pt>
                <c:pt idx="955">
                  <c:v>6.0764705882352938</c:v>
                </c:pt>
                <c:pt idx="956">
                  <c:v>6.0818759936406996</c:v>
                </c:pt>
                <c:pt idx="957">
                  <c:v>6.085373608903021</c:v>
                </c:pt>
                <c:pt idx="958">
                  <c:v>6.0828298887122418</c:v>
                </c:pt>
                <c:pt idx="959">
                  <c:v>6.078219395866455</c:v>
                </c:pt>
                <c:pt idx="960">
                  <c:v>6.074244833068362</c:v>
                </c:pt>
                <c:pt idx="961">
                  <c:v>6.0847376788553262</c:v>
                </c:pt>
                <c:pt idx="962">
                  <c:v>6.0888712241653415</c:v>
                </c:pt>
                <c:pt idx="963">
                  <c:v>6.0942766295707473</c:v>
                </c:pt>
                <c:pt idx="964">
                  <c:v>6.0879173290937993</c:v>
                </c:pt>
                <c:pt idx="965">
                  <c:v>6.0968203497615265</c:v>
                </c:pt>
                <c:pt idx="966">
                  <c:v>6.0915739268680449</c:v>
                </c:pt>
                <c:pt idx="967">
                  <c:v>6.0914149443561207</c:v>
                </c:pt>
                <c:pt idx="968">
                  <c:v>6.0899841017488079</c:v>
                </c:pt>
                <c:pt idx="969">
                  <c:v>6.0936406995230525</c:v>
                </c:pt>
                <c:pt idx="970">
                  <c:v>6.0845786963434021</c:v>
                </c:pt>
                <c:pt idx="971">
                  <c:v>6.082193958664547</c:v>
                </c:pt>
                <c:pt idx="972">
                  <c:v>6.0844197138314788</c:v>
                </c:pt>
                <c:pt idx="973">
                  <c:v>6.0809220985691574</c:v>
                </c:pt>
                <c:pt idx="974">
                  <c:v>6.0745627980922094</c:v>
                </c:pt>
                <c:pt idx="975">
                  <c:v>6.0794912559618446</c:v>
                </c:pt>
                <c:pt idx="976">
                  <c:v>6.0815580286168522</c:v>
                </c:pt>
                <c:pt idx="977">
                  <c:v>6.076629570747218</c:v>
                </c:pt>
                <c:pt idx="978">
                  <c:v>6.0680445151033382</c:v>
                </c:pt>
                <c:pt idx="979">
                  <c:v>6.0869634340222571</c:v>
                </c:pt>
                <c:pt idx="980">
                  <c:v>6.0791732909379972</c:v>
                </c:pt>
                <c:pt idx="981">
                  <c:v>6.075834658187599</c:v>
                </c:pt>
                <c:pt idx="982">
                  <c:v>6.0771065182829886</c:v>
                </c:pt>
                <c:pt idx="983">
                  <c:v>6.0813990461049281</c:v>
                </c:pt>
                <c:pt idx="984">
                  <c:v>6.0777424483306834</c:v>
                </c:pt>
                <c:pt idx="985">
                  <c:v>6.0763116057233706</c:v>
                </c:pt>
                <c:pt idx="986">
                  <c:v>6.0842607313195547</c:v>
                </c:pt>
                <c:pt idx="987">
                  <c:v>6.0817170111287755</c:v>
                </c:pt>
                <c:pt idx="988">
                  <c:v>6.0791732909379972</c:v>
                </c:pt>
                <c:pt idx="989">
                  <c:v>6.0896661367249605</c:v>
                </c:pt>
                <c:pt idx="990">
                  <c:v>6.0933227344992051</c:v>
                </c:pt>
                <c:pt idx="991">
                  <c:v>6.0960254372019076</c:v>
                </c:pt>
                <c:pt idx="992">
                  <c:v>6.0923688394276629</c:v>
                </c:pt>
                <c:pt idx="993">
                  <c:v>6.0868044515103339</c:v>
                </c:pt>
                <c:pt idx="994">
                  <c:v>6.0930047694753577</c:v>
                </c:pt>
                <c:pt idx="995">
                  <c:v>6.0834658187599366</c:v>
                </c:pt>
                <c:pt idx="996">
                  <c:v>6.0941176470588232</c:v>
                </c:pt>
                <c:pt idx="997">
                  <c:v>6.0903020667726553</c:v>
                </c:pt>
                <c:pt idx="998">
                  <c:v>6.0896661367249605</c:v>
                </c:pt>
                <c:pt idx="999">
                  <c:v>6.0922098569157397</c:v>
                </c:pt>
                <c:pt idx="1000">
                  <c:v>6.0952305246422895</c:v>
                </c:pt>
                <c:pt idx="1001">
                  <c:v>6.0955484896661369</c:v>
                </c:pt>
                <c:pt idx="1002">
                  <c:v>6.0893481717011131</c:v>
                </c:pt>
                <c:pt idx="1003">
                  <c:v>6.0925278219395871</c:v>
                </c:pt>
                <c:pt idx="1004">
                  <c:v>6.0965023847376791</c:v>
                </c:pt>
                <c:pt idx="1005">
                  <c:v>6.0980922098569161</c:v>
                </c:pt>
                <c:pt idx="1006">
                  <c:v>6.0901430842607311</c:v>
                </c:pt>
                <c:pt idx="1007">
                  <c:v>6.0965023847376791</c:v>
                </c:pt>
                <c:pt idx="1008">
                  <c:v>6.0949125596184421</c:v>
                </c:pt>
                <c:pt idx="1009">
                  <c:v>6.0934817170111284</c:v>
                </c:pt>
                <c:pt idx="1010">
                  <c:v>6.0893481717011131</c:v>
                </c:pt>
                <c:pt idx="1011">
                  <c:v>6.0883942766295709</c:v>
                </c:pt>
                <c:pt idx="1012">
                  <c:v>6.0866454689984097</c:v>
                </c:pt>
                <c:pt idx="1013">
                  <c:v>6.0907790143084259</c:v>
                </c:pt>
                <c:pt idx="1014">
                  <c:v>6.0818759936406996</c:v>
                </c:pt>
                <c:pt idx="1015">
                  <c:v>6.0880763116057235</c:v>
                </c:pt>
                <c:pt idx="1016">
                  <c:v>6.0906200317965027</c:v>
                </c:pt>
                <c:pt idx="1017">
                  <c:v>6.0833068362480125</c:v>
                </c:pt>
                <c:pt idx="1018">
                  <c:v>6.0804451510333859</c:v>
                </c:pt>
                <c:pt idx="1019">
                  <c:v>6.0887122416534183</c:v>
                </c:pt>
                <c:pt idx="1020">
                  <c:v>6.0887122416534183</c:v>
                </c:pt>
                <c:pt idx="1021">
                  <c:v>6.0923688394276629</c:v>
                </c:pt>
                <c:pt idx="1022">
                  <c:v>6.0950715421303654</c:v>
                </c:pt>
                <c:pt idx="1023">
                  <c:v>6.085373608903021</c:v>
                </c:pt>
                <c:pt idx="1024">
                  <c:v>6.096343402225755</c:v>
                </c:pt>
                <c:pt idx="1025">
                  <c:v>6.0993640699523048</c:v>
                </c:pt>
                <c:pt idx="1026">
                  <c:v>6.1022257551669314</c:v>
                </c:pt>
                <c:pt idx="1027">
                  <c:v>6.0949125596184421</c:v>
                </c:pt>
                <c:pt idx="1028">
                  <c:v>6.0949125596184421</c:v>
                </c:pt>
                <c:pt idx="1029">
                  <c:v>6.101907790143084</c:v>
                </c:pt>
                <c:pt idx="1030">
                  <c:v>6.1009538950715418</c:v>
                </c:pt>
                <c:pt idx="1031">
                  <c:v>6.1119236883942767</c:v>
                </c:pt>
                <c:pt idx="1032">
                  <c:v>6.0988871224165342</c:v>
                </c:pt>
                <c:pt idx="1033">
                  <c:v>6.100317965023847</c:v>
                </c:pt>
                <c:pt idx="1034">
                  <c:v>6.0971383147853739</c:v>
                </c:pt>
                <c:pt idx="1035">
                  <c:v>6.0988871224165342</c:v>
                </c:pt>
                <c:pt idx="1036">
                  <c:v>6.1001589825119238</c:v>
                </c:pt>
                <c:pt idx="1037">
                  <c:v>6.1023847376788556</c:v>
                </c:pt>
                <c:pt idx="1038">
                  <c:v>6.1012718600953892</c:v>
                </c:pt>
                <c:pt idx="1039">
                  <c:v>6.100317965023847</c:v>
                </c:pt>
                <c:pt idx="1040">
                  <c:v>6.0944356120826706</c:v>
                </c:pt>
                <c:pt idx="1041">
                  <c:v>6.0917329093799681</c:v>
                </c:pt>
                <c:pt idx="1042">
                  <c:v>6.0965023847376791</c:v>
                </c:pt>
                <c:pt idx="1043">
                  <c:v>6.0864864864864865</c:v>
                </c:pt>
                <c:pt idx="1044">
                  <c:v>6.0813990461049281</c:v>
                </c:pt>
                <c:pt idx="1045">
                  <c:v>6.0775834658187602</c:v>
                </c:pt>
                <c:pt idx="1046">
                  <c:v>6.0779014308426076</c:v>
                </c:pt>
                <c:pt idx="1047">
                  <c:v>6.0796502384737678</c:v>
                </c:pt>
                <c:pt idx="1048">
                  <c:v>6.0807631160572333</c:v>
                </c:pt>
                <c:pt idx="1049">
                  <c:v>6.0852146263910969</c:v>
                </c:pt>
                <c:pt idx="1050">
                  <c:v>6.0810810810810807</c:v>
                </c:pt>
                <c:pt idx="1051">
                  <c:v>6.079014308426073</c:v>
                </c:pt>
                <c:pt idx="1052">
                  <c:v>6.0820349761526229</c:v>
                </c:pt>
                <c:pt idx="1053">
                  <c:v>6.0866454689984097</c:v>
                </c:pt>
                <c:pt idx="1054">
                  <c:v>6.0855325914149443</c:v>
                </c:pt>
                <c:pt idx="1055">
                  <c:v>6.0815580286168522</c:v>
                </c:pt>
                <c:pt idx="1056">
                  <c:v>6.0772655007949128</c:v>
                </c:pt>
                <c:pt idx="1057">
                  <c:v>6.083783783783784</c:v>
                </c:pt>
                <c:pt idx="1058">
                  <c:v>6.0841017488076314</c:v>
                </c:pt>
                <c:pt idx="1059">
                  <c:v>6.0885532591414941</c:v>
                </c:pt>
                <c:pt idx="1060">
                  <c:v>6.0864864864864865</c:v>
                </c:pt>
                <c:pt idx="1061">
                  <c:v>6.0899841017488079</c:v>
                </c:pt>
                <c:pt idx="1062">
                  <c:v>6.0960254372019076</c:v>
                </c:pt>
                <c:pt idx="1063">
                  <c:v>6.0845786963434021</c:v>
                </c:pt>
                <c:pt idx="1064">
                  <c:v>6.0829888712241651</c:v>
                </c:pt>
                <c:pt idx="1065">
                  <c:v>6.0874403815580287</c:v>
                </c:pt>
                <c:pt idx="1066">
                  <c:v>6.0848966613672495</c:v>
                </c:pt>
                <c:pt idx="1067">
                  <c:v>6.0755166931637516</c:v>
                </c:pt>
                <c:pt idx="1068">
                  <c:v>6.0763116057233706</c:v>
                </c:pt>
                <c:pt idx="1069">
                  <c:v>6.0761526232114464</c:v>
                </c:pt>
                <c:pt idx="1070">
                  <c:v>6.0761526232114464</c:v>
                </c:pt>
                <c:pt idx="1071">
                  <c:v>6.08060413354531</c:v>
                </c:pt>
                <c:pt idx="1072">
                  <c:v>6.0780604133545308</c:v>
                </c:pt>
                <c:pt idx="1073">
                  <c:v>6.0802861685214626</c:v>
                </c:pt>
                <c:pt idx="1074">
                  <c:v>6.0842607313195547</c:v>
                </c:pt>
                <c:pt idx="1075">
                  <c:v>6.0855325914149443</c:v>
                </c:pt>
                <c:pt idx="1076">
                  <c:v>6.0856915739268684</c:v>
                </c:pt>
                <c:pt idx="1077">
                  <c:v>6.0906200317965027</c:v>
                </c:pt>
                <c:pt idx="1078">
                  <c:v>6.0791732909379972</c:v>
                </c:pt>
                <c:pt idx="1079">
                  <c:v>6.0899841017488079</c:v>
                </c:pt>
                <c:pt idx="1080">
                  <c:v>6.0826709062003177</c:v>
                </c:pt>
                <c:pt idx="1081">
                  <c:v>6.0839427662957073</c:v>
                </c:pt>
                <c:pt idx="1082">
                  <c:v>6.0779014308426076</c:v>
                </c:pt>
                <c:pt idx="1083">
                  <c:v>6.0842607313195547</c:v>
                </c:pt>
                <c:pt idx="1084">
                  <c:v>6.0829888712241651</c:v>
                </c:pt>
                <c:pt idx="1085">
                  <c:v>6.0848966613672495</c:v>
                </c:pt>
                <c:pt idx="1086">
                  <c:v>6.0820349761526229</c:v>
                </c:pt>
                <c:pt idx="1087">
                  <c:v>6.0856915739268684</c:v>
                </c:pt>
                <c:pt idx="1088">
                  <c:v>6.0874403815580287</c:v>
                </c:pt>
                <c:pt idx="1089">
                  <c:v>6.0864864864864865</c:v>
                </c:pt>
                <c:pt idx="1090">
                  <c:v>6.0861685214626391</c:v>
                </c:pt>
                <c:pt idx="1091">
                  <c:v>6.0953895071542128</c:v>
                </c:pt>
                <c:pt idx="1092">
                  <c:v>6.1009538950715418</c:v>
                </c:pt>
                <c:pt idx="1093">
                  <c:v>6.0914149443561207</c:v>
                </c:pt>
                <c:pt idx="1094">
                  <c:v>6.0950715421303654</c:v>
                </c:pt>
                <c:pt idx="1095">
                  <c:v>6.0868044515103339</c:v>
                </c:pt>
                <c:pt idx="1096">
                  <c:v>6.0937996820349758</c:v>
                </c:pt>
                <c:pt idx="1097">
                  <c:v>6.0944356120826706</c:v>
                </c:pt>
                <c:pt idx="1098">
                  <c:v>6.0880763116057235</c:v>
                </c:pt>
                <c:pt idx="1099">
                  <c:v>6.0875993640699519</c:v>
                </c:pt>
                <c:pt idx="1100">
                  <c:v>6.0903020667726553</c:v>
                </c:pt>
                <c:pt idx="1101">
                  <c:v>6.0880763116057235</c:v>
                </c:pt>
                <c:pt idx="1102">
                  <c:v>6.0850556438791736</c:v>
                </c:pt>
                <c:pt idx="1103">
                  <c:v>6.0850556438791736</c:v>
                </c:pt>
                <c:pt idx="1104">
                  <c:v>6.0869634340222571</c:v>
                </c:pt>
                <c:pt idx="1105">
                  <c:v>6.0942766295707473</c:v>
                </c:pt>
                <c:pt idx="1106">
                  <c:v>6.0928457869634336</c:v>
                </c:pt>
                <c:pt idx="1107">
                  <c:v>6.0960254372019076</c:v>
                </c:pt>
                <c:pt idx="1108">
                  <c:v>6.0907790143084259</c:v>
                </c:pt>
                <c:pt idx="1109">
                  <c:v>6.093163751987281</c:v>
                </c:pt>
                <c:pt idx="1110">
                  <c:v>6.0949125596184421</c:v>
                </c:pt>
                <c:pt idx="1111">
                  <c:v>6.0917329093799681</c:v>
                </c:pt>
                <c:pt idx="1112">
                  <c:v>6.0965023847376791</c:v>
                </c:pt>
                <c:pt idx="1113">
                  <c:v>6.0953895071542128</c:v>
                </c:pt>
                <c:pt idx="1114">
                  <c:v>6.0922098569157397</c:v>
                </c:pt>
                <c:pt idx="1115">
                  <c:v>6.0969793322734498</c:v>
                </c:pt>
                <c:pt idx="1116">
                  <c:v>6.0912559618441975</c:v>
                </c:pt>
                <c:pt idx="1117">
                  <c:v>6.1007949125596186</c:v>
                </c:pt>
                <c:pt idx="1118">
                  <c:v>6.0917329093799681</c:v>
                </c:pt>
                <c:pt idx="1119">
                  <c:v>6.0848966613672495</c:v>
                </c:pt>
                <c:pt idx="1120">
                  <c:v>6.0833068362480125</c:v>
                </c:pt>
                <c:pt idx="1121">
                  <c:v>6.0785373608903024</c:v>
                </c:pt>
                <c:pt idx="1122">
                  <c:v>6.0736089030206681</c:v>
                </c:pt>
                <c:pt idx="1123">
                  <c:v>6.079014308426073</c:v>
                </c:pt>
                <c:pt idx="1124">
                  <c:v>6.0791732909379972</c:v>
                </c:pt>
                <c:pt idx="1125">
                  <c:v>6.0833068362480125</c:v>
                </c:pt>
                <c:pt idx="1126">
                  <c:v>6.0875993640699519</c:v>
                </c:pt>
                <c:pt idx="1127">
                  <c:v>6.0949125596184421</c:v>
                </c:pt>
                <c:pt idx="1128">
                  <c:v>6.1017488076311608</c:v>
                </c:pt>
                <c:pt idx="1129">
                  <c:v>6.1047694753577106</c:v>
                </c:pt>
                <c:pt idx="1130">
                  <c:v>6.1023847376788556</c:v>
                </c:pt>
                <c:pt idx="1131">
                  <c:v>6.097933227344992</c:v>
                </c:pt>
                <c:pt idx="1132">
                  <c:v>6.0939586645468999</c:v>
                </c:pt>
                <c:pt idx="1133">
                  <c:v>6.0937996820349758</c:v>
                </c:pt>
                <c:pt idx="1134">
                  <c:v>6.0861685214626391</c:v>
                </c:pt>
                <c:pt idx="1135">
                  <c:v>6.0831478537360892</c:v>
                </c:pt>
                <c:pt idx="1136">
                  <c:v>6.0864864864864865</c:v>
                </c:pt>
                <c:pt idx="1137">
                  <c:v>6.0882352941176467</c:v>
                </c:pt>
                <c:pt idx="1138">
                  <c:v>6.096343402225755</c:v>
                </c:pt>
                <c:pt idx="1139">
                  <c:v>6.0961844197138317</c:v>
                </c:pt>
                <c:pt idx="1140">
                  <c:v>6.100317965023847</c:v>
                </c:pt>
                <c:pt idx="1141">
                  <c:v>6.1060413354531002</c:v>
                </c:pt>
                <c:pt idx="1142">
                  <c:v>6.1071542130365657</c:v>
                </c:pt>
                <c:pt idx="1143">
                  <c:v>6.1155802861685213</c:v>
                </c:pt>
                <c:pt idx="1144">
                  <c:v>6.1052464228934813</c:v>
                </c:pt>
                <c:pt idx="1145">
                  <c:v>6.1031796502384736</c:v>
                </c:pt>
                <c:pt idx="1146">
                  <c:v>6.0928457869634336</c:v>
                </c:pt>
                <c:pt idx="1147">
                  <c:v>6.0895071542130363</c:v>
                </c:pt>
                <c:pt idx="1148">
                  <c:v>6.0912559618441975</c:v>
                </c:pt>
                <c:pt idx="1149">
                  <c:v>6.082193958664547</c:v>
                </c:pt>
                <c:pt idx="1150">
                  <c:v>6.0799682034976152</c:v>
                </c:pt>
                <c:pt idx="1151">
                  <c:v>6.0852146263910969</c:v>
                </c:pt>
                <c:pt idx="1152">
                  <c:v>6.0871224165341813</c:v>
                </c:pt>
                <c:pt idx="1153">
                  <c:v>6.0788553259141498</c:v>
                </c:pt>
                <c:pt idx="1154">
                  <c:v>6.0775834658187602</c:v>
                </c:pt>
                <c:pt idx="1155">
                  <c:v>6.076629570747218</c:v>
                </c:pt>
                <c:pt idx="1156">
                  <c:v>6.0769475357710654</c:v>
                </c:pt>
                <c:pt idx="1157">
                  <c:v>6.0801271860095394</c:v>
                </c:pt>
                <c:pt idx="1158">
                  <c:v>6.0899841017488079</c:v>
                </c:pt>
                <c:pt idx="1159">
                  <c:v>6.0866454689984097</c:v>
                </c:pt>
                <c:pt idx="1160">
                  <c:v>6.0872813990461045</c:v>
                </c:pt>
                <c:pt idx="1161">
                  <c:v>6.0891891891891889</c:v>
                </c:pt>
                <c:pt idx="1162">
                  <c:v>6.0874403815580287</c:v>
                </c:pt>
                <c:pt idx="1163">
                  <c:v>6.1030206677265504</c:v>
                </c:pt>
                <c:pt idx="1164">
                  <c:v>6.1009538950715418</c:v>
                </c:pt>
                <c:pt idx="1165">
                  <c:v>6.1012718600953892</c:v>
                </c:pt>
                <c:pt idx="1166">
                  <c:v>6.1017488076311608</c:v>
                </c:pt>
                <c:pt idx="1167">
                  <c:v>6.1087440381558027</c:v>
                </c:pt>
                <c:pt idx="1168">
                  <c:v>6.1089030206677268</c:v>
                </c:pt>
                <c:pt idx="1169">
                  <c:v>6.1084260731319553</c:v>
                </c:pt>
                <c:pt idx="1170">
                  <c:v>6.100317965023847</c:v>
                </c:pt>
                <c:pt idx="1171">
                  <c:v>6.1076311605723372</c:v>
                </c:pt>
                <c:pt idx="1172">
                  <c:v>6.1004769475357712</c:v>
                </c:pt>
                <c:pt idx="1173">
                  <c:v>6.0985691573926868</c:v>
                </c:pt>
                <c:pt idx="1174">
                  <c:v>6.0920508744038155</c:v>
                </c:pt>
                <c:pt idx="1175">
                  <c:v>6.0909379968203501</c:v>
                </c:pt>
                <c:pt idx="1176">
                  <c:v>6.0836248012718599</c:v>
                </c:pt>
                <c:pt idx="1177">
                  <c:v>6.0903020667726553</c:v>
                </c:pt>
                <c:pt idx="1178">
                  <c:v>6.0891891891891889</c:v>
                </c:pt>
                <c:pt idx="1179">
                  <c:v>6.0950715421303654</c:v>
                </c:pt>
                <c:pt idx="1180">
                  <c:v>6.0949125596184421</c:v>
                </c:pt>
                <c:pt idx="1181">
                  <c:v>6.0972972972972972</c:v>
                </c:pt>
                <c:pt idx="1182">
                  <c:v>6.097933227344992</c:v>
                </c:pt>
                <c:pt idx="1183">
                  <c:v>6.1006359300476944</c:v>
                </c:pt>
                <c:pt idx="1184">
                  <c:v>6.097933227344992</c:v>
                </c:pt>
                <c:pt idx="1185">
                  <c:v>6.0917329093799681</c:v>
                </c:pt>
                <c:pt idx="1186">
                  <c:v>6.1033386327503978</c:v>
                </c:pt>
                <c:pt idx="1187">
                  <c:v>6.1095389507154216</c:v>
                </c:pt>
                <c:pt idx="1188">
                  <c:v>6.1211446740858504</c:v>
                </c:pt>
                <c:pt idx="1189">
                  <c:v>6.1149443561208265</c:v>
                </c:pt>
                <c:pt idx="1190">
                  <c:v>6.1055643879173287</c:v>
                </c:pt>
                <c:pt idx="1191">
                  <c:v>6.1114467408585051</c:v>
                </c:pt>
                <c:pt idx="1192">
                  <c:v>6.1160572337042929</c:v>
                </c:pt>
                <c:pt idx="1193">
                  <c:v>6.0993640699523048</c:v>
                </c:pt>
                <c:pt idx="1194">
                  <c:v>6.0990461049284574</c:v>
                </c:pt>
                <c:pt idx="1195">
                  <c:v>6.099523052464229</c:v>
                </c:pt>
                <c:pt idx="1196">
                  <c:v>6.105087440381558</c:v>
                </c:pt>
                <c:pt idx="1197">
                  <c:v>6.1071542130365657</c:v>
                </c:pt>
                <c:pt idx="1198">
                  <c:v>6.1079491255961846</c:v>
                </c:pt>
                <c:pt idx="1199">
                  <c:v>6.1303656597774241</c:v>
                </c:pt>
                <c:pt idx="1200">
                  <c:v>6.1337042925278222</c:v>
                </c:pt>
                <c:pt idx="1201">
                  <c:v>6.1333863275039748</c:v>
                </c:pt>
                <c:pt idx="1202">
                  <c:v>6.1310015898251189</c:v>
                </c:pt>
                <c:pt idx="1203">
                  <c:v>6.1225755166931641</c:v>
                </c:pt>
                <c:pt idx="1204">
                  <c:v>6.1228934817170115</c:v>
                </c:pt>
                <c:pt idx="1205">
                  <c:v>6.1143084260731317</c:v>
                </c:pt>
                <c:pt idx="1206">
                  <c:v>6.1114467408585051</c:v>
                </c:pt>
                <c:pt idx="1207">
                  <c:v>6.1</c:v>
                </c:pt>
                <c:pt idx="1208">
                  <c:v>6.1079491255961846</c:v>
                </c:pt>
                <c:pt idx="1209">
                  <c:v>6.1058823529411761</c:v>
                </c:pt>
                <c:pt idx="1210">
                  <c:v>6.1103338632750397</c:v>
                </c:pt>
                <c:pt idx="1211">
                  <c:v>6.1146263910969791</c:v>
                </c:pt>
                <c:pt idx="1212">
                  <c:v>6.1181240063593005</c:v>
                </c:pt>
                <c:pt idx="1213">
                  <c:v>6.1125596184419715</c:v>
                </c:pt>
                <c:pt idx="1214">
                  <c:v>6.1092209856915742</c:v>
                </c:pt>
                <c:pt idx="1215">
                  <c:v>6.1084260731319553</c:v>
                </c:pt>
                <c:pt idx="1216">
                  <c:v>6.1084260731319553</c:v>
                </c:pt>
                <c:pt idx="1217">
                  <c:v>6.0992050874403816</c:v>
                </c:pt>
                <c:pt idx="1218">
                  <c:v>6.0933227344992051</c:v>
                </c:pt>
                <c:pt idx="1219">
                  <c:v>6.0909379968203501</c:v>
                </c:pt>
                <c:pt idx="1220">
                  <c:v>6.0888712241653415</c:v>
                </c:pt>
                <c:pt idx="1221">
                  <c:v>6.0949125596184421</c:v>
                </c:pt>
                <c:pt idx="1222">
                  <c:v>6.0906200317965027</c:v>
                </c:pt>
                <c:pt idx="1223">
                  <c:v>6.0860095389507158</c:v>
                </c:pt>
                <c:pt idx="1224">
                  <c:v>6.0942766295707473</c:v>
                </c:pt>
                <c:pt idx="1225">
                  <c:v>6.0848966613672495</c:v>
                </c:pt>
                <c:pt idx="1226">
                  <c:v>6.0801271860095394</c:v>
                </c:pt>
                <c:pt idx="1227">
                  <c:v>6.0891891891891889</c:v>
                </c:pt>
                <c:pt idx="1228">
                  <c:v>6.079014308426073</c:v>
                </c:pt>
                <c:pt idx="1229">
                  <c:v>6.0780604133545308</c:v>
                </c:pt>
                <c:pt idx="1230">
                  <c:v>6.0848966613672495</c:v>
                </c:pt>
                <c:pt idx="1231">
                  <c:v>6.0769475357710654</c:v>
                </c:pt>
                <c:pt idx="1232">
                  <c:v>6.0831478537360892</c:v>
                </c:pt>
                <c:pt idx="1233">
                  <c:v>6.0815580286168522</c:v>
                </c:pt>
                <c:pt idx="1234">
                  <c:v>6.0829888712241651</c:v>
                </c:pt>
                <c:pt idx="1235">
                  <c:v>6.0777424483306834</c:v>
                </c:pt>
                <c:pt idx="1236">
                  <c:v>6.0783783783783782</c:v>
                </c:pt>
                <c:pt idx="1237">
                  <c:v>6.0868044515103339</c:v>
                </c:pt>
                <c:pt idx="1238">
                  <c:v>6.0759936406995232</c:v>
                </c:pt>
                <c:pt idx="1239">
                  <c:v>6.0842607313195547</c:v>
                </c:pt>
                <c:pt idx="1240">
                  <c:v>6.0817170111287755</c:v>
                </c:pt>
                <c:pt idx="1241">
                  <c:v>6.0847376788553262</c:v>
                </c:pt>
                <c:pt idx="1242">
                  <c:v>6.0909379968203501</c:v>
                </c:pt>
                <c:pt idx="1243">
                  <c:v>6.0833068362480125</c:v>
                </c:pt>
                <c:pt idx="1244">
                  <c:v>6.0769475357710654</c:v>
                </c:pt>
                <c:pt idx="1245">
                  <c:v>6.0810810810810807</c:v>
                </c:pt>
                <c:pt idx="1246">
                  <c:v>6.0823529411764703</c:v>
                </c:pt>
                <c:pt idx="1247">
                  <c:v>6.0801271860095394</c:v>
                </c:pt>
                <c:pt idx="1248">
                  <c:v>6.0777424483306834</c:v>
                </c:pt>
                <c:pt idx="1249">
                  <c:v>6.0813990461049281</c:v>
                </c:pt>
                <c:pt idx="1250">
                  <c:v>6.0786963434022256</c:v>
                </c:pt>
                <c:pt idx="1251">
                  <c:v>6.0818759936406996</c:v>
                </c:pt>
                <c:pt idx="1252">
                  <c:v>6.0791732909379972</c:v>
                </c:pt>
                <c:pt idx="1253">
                  <c:v>6.079014308426073</c:v>
                </c:pt>
                <c:pt idx="1254">
                  <c:v>6.0715421303656596</c:v>
                </c:pt>
                <c:pt idx="1255">
                  <c:v>6.0751987281399042</c:v>
                </c:pt>
                <c:pt idx="1256">
                  <c:v>6.0775834658187602</c:v>
                </c:pt>
                <c:pt idx="1257">
                  <c:v>6.0788553259141498</c:v>
                </c:pt>
                <c:pt idx="1258">
                  <c:v>6.0910969793322733</c:v>
                </c:pt>
                <c:pt idx="1259">
                  <c:v>6.0815580286168522</c:v>
                </c:pt>
                <c:pt idx="1260">
                  <c:v>6.0810810810810807</c:v>
                </c:pt>
                <c:pt idx="1261">
                  <c:v>6.0813990461049281</c:v>
                </c:pt>
                <c:pt idx="1262">
                  <c:v>6.0786963434022256</c:v>
                </c:pt>
                <c:pt idx="1263">
                  <c:v>6.0812400635930048</c:v>
                </c:pt>
                <c:pt idx="1264">
                  <c:v>6.085373608903021</c:v>
                </c:pt>
                <c:pt idx="1265">
                  <c:v>6.0949125596184421</c:v>
                </c:pt>
                <c:pt idx="1266">
                  <c:v>6.0866454689984097</c:v>
                </c:pt>
                <c:pt idx="1267">
                  <c:v>6.0898251192368837</c:v>
                </c:pt>
                <c:pt idx="1268">
                  <c:v>6.0952305246422895</c:v>
                </c:pt>
                <c:pt idx="1269">
                  <c:v>6.0949125596184421</c:v>
                </c:pt>
                <c:pt idx="1270">
                  <c:v>6.0871224165341813</c:v>
                </c:pt>
                <c:pt idx="1271">
                  <c:v>6.0868044515103339</c:v>
                </c:pt>
                <c:pt idx="1272">
                  <c:v>6.0818759936406996</c:v>
                </c:pt>
                <c:pt idx="1273">
                  <c:v>6.0887122416534183</c:v>
                </c:pt>
                <c:pt idx="1274">
                  <c:v>6.071860095389507</c:v>
                </c:pt>
                <c:pt idx="1275">
                  <c:v>6.0829888712241651</c:v>
                </c:pt>
                <c:pt idx="1276">
                  <c:v>6.0850556438791736</c:v>
                </c:pt>
                <c:pt idx="1277">
                  <c:v>6.0783783783783782</c:v>
                </c:pt>
                <c:pt idx="1278">
                  <c:v>6.0896661367249605</c:v>
                </c:pt>
                <c:pt idx="1279">
                  <c:v>6.0818759936406996</c:v>
                </c:pt>
                <c:pt idx="1280">
                  <c:v>6.0844197138314788</c:v>
                </c:pt>
                <c:pt idx="1281">
                  <c:v>6.0858505564387917</c:v>
                </c:pt>
                <c:pt idx="1282">
                  <c:v>6.077424483306836</c:v>
                </c:pt>
                <c:pt idx="1283">
                  <c:v>6.0820349761526229</c:v>
                </c:pt>
                <c:pt idx="1284">
                  <c:v>6.0753577106518284</c:v>
                </c:pt>
                <c:pt idx="1285">
                  <c:v>6.0682034976152623</c:v>
                </c:pt>
                <c:pt idx="1286">
                  <c:v>6.0720190779014311</c:v>
                </c:pt>
                <c:pt idx="1287">
                  <c:v>6.0809220985691574</c:v>
                </c:pt>
                <c:pt idx="1288">
                  <c:v>6.0771065182829886</c:v>
                </c:pt>
                <c:pt idx="1289">
                  <c:v>6.0831478537360892</c:v>
                </c:pt>
                <c:pt idx="1290">
                  <c:v>6.0779014308426076</c:v>
                </c:pt>
                <c:pt idx="1291">
                  <c:v>6.079809220985692</c:v>
                </c:pt>
                <c:pt idx="1292">
                  <c:v>6.079809220985692</c:v>
                </c:pt>
                <c:pt idx="1293">
                  <c:v>6.0868044515103339</c:v>
                </c:pt>
                <c:pt idx="1294">
                  <c:v>6.0868044515103339</c:v>
                </c:pt>
                <c:pt idx="1295">
                  <c:v>6.0839427662957073</c:v>
                </c:pt>
                <c:pt idx="1296">
                  <c:v>6.0869634340222571</c:v>
                </c:pt>
                <c:pt idx="1297">
                  <c:v>6.0777424483306834</c:v>
                </c:pt>
                <c:pt idx="1298">
                  <c:v>6.0785373608903024</c:v>
                </c:pt>
                <c:pt idx="1299">
                  <c:v>6.0777424483306834</c:v>
                </c:pt>
                <c:pt idx="1300">
                  <c:v>6.0767885532591412</c:v>
                </c:pt>
                <c:pt idx="1301">
                  <c:v>6.0729729729729733</c:v>
                </c:pt>
                <c:pt idx="1302">
                  <c:v>6.0680445151033382</c:v>
                </c:pt>
                <c:pt idx="1303">
                  <c:v>6.0710651828298889</c:v>
                </c:pt>
                <c:pt idx="1304">
                  <c:v>6.0728139904610492</c:v>
                </c:pt>
                <c:pt idx="1305">
                  <c:v>6.0764705882352938</c:v>
                </c:pt>
                <c:pt idx="1306">
                  <c:v>6.0712241653418122</c:v>
                </c:pt>
                <c:pt idx="1307">
                  <c:v>6.0688394276629571</c:v>
                </c:pt>
                <c:pt idx="1308">
                  <c:v>6.0786963434022256</c:v>
                </c:pt>
                <c:pt idx="1309">
                  <c:v>6.0764705882352938</c:v>
                </c:pt>
                <c:pt idx="1310">
                  <c:v>6.0704292527821941</c:v>
                </c:pt>
                <c:pt idx="1311">
                  <c:v>6.0769475357710654</c:v>
                </c:pt>
                <c:pt idx="1312">
                  <c:v>6.0713831478537363</c:v>
                </c:pt>
                <c:pt idx="1313">
                  <c:v>6.0683624801271856</c:v>
                </c:pt>
                <c:pt idx="1314">
                  <c:v>6.0712241653418122</c:v>
                </c:pt>
                <c:pt idx="1315">
                  <c:v>6.0763116057233706</c:v>
                </c:pt>
                <c:pt idx="1316">
                  <c:v>6.0688394276629571</c:v>
                </c:pt>
                <c:pt idx="1317">
                  <c:v>6.0771065182829886</c:v>
                </c:pt>
                <c:pt idx="1318">
                  <c:v>6.0780604133545308</c:v>
                </c:pt>
                <c:pt idx="1319">
                  <c:v>6.0691573926868045</c:v>
                </c:pt>
                <c:pt idx="1320">
                  <c:v>6.0728139904610492</c:v>
                </c:pt>
                <c:pt idx="1321">
                  <c:v>6.0683624801271856</c:v>
                </c:pt>
                <c:pt idx="1322">
                  <c:v>6.0771065182829886</c:v>
                </c:pt>
                <c:pt idx="1323">
                  <c:v>6.075039745627981</c:v>
                </c:pt>
                <c:pt idx="1324">
                  <c:v>6.07027027027027</c:v>
                </c:pt>
                <c:pt idx="1325">
                  <c:v>6.0764705882352938</c:v>
                </c:pt>
                <c:pt idx="1326">
                  <c:v>6.0697933227344993</c:v>
                </c:pt>
                <c:pt idx="1327">
                  <c:v>6.0755166931637516</c:v>
                </c:pt>
                <c:pt idx="1328">
                  <c:v>6.0751987281399042</c:v>
                </c:pt>
                <c:pt idx="1329">
                  <c:v>6.0874403815580287</c:v>
                </c:pt>
                <c:pt idx="1330">
                  <c:v>6.083783783783784</c:v>
                </c:pt>
                <c:pt idx="1331">
                  <c:v>6.0817170111287755</c:v>
                </c:pt>
                <c:pt idx="1332">
                  <c:v>6.0915739268680449</c:v>
                </c:pt>
                <c:pt idx="1333">
                  <c:v>6.0836248012718599</c:v>
                </c:pt>
                <c:pt idx="1334">
                  <c:v>6.0917329093799681</c:v>
                </c:pt>
                <c:pt idx="1335">
                  <c:v>6.0895071542130363</c:v>
                </c:pt>
                <c:pt idx="1336">
                  <c:v>6.0829888712241651</c:v>
                </c:pt>
                <c:pt idx="1337">
                  <c:v>6.0899841017488079</c:v>
                </c:pt>
                <c:pt idx="1338">
                  <c:v>6.0923688394276629</c:v>
                </c:pt>
                <c:pt idx="1339">
                  <c:v>6.0906200317965027</c:v>
                </c:pt>
                <c:pt idx="1340">
                  <c:v>6.0791732909379972</c:v>
                </c:pt>
                <c:pt idx="1341">
                  <c:v>6.0825119236883944</c:v>
                </c:pt>
                <c:pt idx="1342">
                  <c:v>6.079014308426073</c:v>
                </c:pt>
                <c:pt idx="1343">
                  <c:v>6.0759936406995232</c:v>
                </c:pt>
                <c:pt idx="1344">
                  <c:v>6.0753577106518284</c:v>
                </c:pt>
                <c:pt idx="1345">
                  <c:v>6.0715421303656596</c:v>
                </c:pt>
                <c:pt idx="1346">
                  <c:v>6.077424483306836</c:v>
                </c:pt>
                <c:pt idx="1347">
                  <c:v>6.0780604133545308</c:v>
                </c:pt>
                <c:pt idx="1348">
                  <c:v>6.0739268680445155</c:v>
                </c:pt>
                <c:pt idx="1349">
                  <c:v>6.0802861685214626</c:v>
                </c:pt>
                <c:pt idx="1350">
                  <c:v>6.0780604133545308</c:v>
                </c:pt>
                <c:pt idx="1351">
                  <c:v>6.0769475357710654</c:v>
                </c:pt>
                <c:pt idx="1352">
                  <c:v>6.0775834658187602</c:v>
                </c:pt>
                <c:pt idx="1353">
                  <c:v>6.0815580286168522</c:v>
                </c:pt>
                <c:pt idx="1354">
                  <c:v>6.0907790143084259</c:v>
                </c:pt>
                <c:pt idx="1355">
                  <c:v>6.0826709062003177</c:v>
                </c:pt>
                <c:pt idx="1356">
                  <c:v>6.0845786963434021</c:v>
                </c:pt>
                <c:pt idx="1357">
                  <c:v>6.0917329093799681</c:v>
                </c:pt>
                <c:pt idx="1358">
                  <c:v>6.0845786963434021</c:v>
                </c:pt>
                <c:pt idx="1359">
                  <c:v>6.0841017488076314</c:v>
                </c:pt>
                <c:pt idx="1360">
                  <c:v>6.0850556438791736</c:v>
                </c:pt>
                <c:pt idx="1361">
                  <c:v>6.0868044515103339</c:v>
                </c:pt>
                <c:pt idx="1362">
                  <c:v>6.0807631160572333</c:v>
                </c:pt>
                <c:pt idx="1363">
                  <c:v>6.0848966613672495</c:v>
                </c:pt>
                <c:pt idx="1364">
                  <c:v>6.0861685214626391</c:v>
                </c:pt>
                <c:pt idx="1365">
                  <c:v>6.0836248012718599</c:v>
                </c:pt>
                <c:pt idx="1366">
                  <c:v>6.0777424483306834</c:v>
                </c:pt>
                <c:pt idx="1367">
                  <c:v>6.074244833068362</c:v>
                </c:pt>
                <c:pt idx="1368">
                  <c:v>6.075039745627981</c:v>
                </c:pt>
                <c:pt idx="1369">
                  <c:v>6.0724960254372018</c:v>
                </c:pt>
                <c:pt idx="1370">
                  <c:v>6.0793322734499204</c:v>
                </c:pt>
                <c:pt idx="1371">
                  <c:v>6.0726550079491259</c:v>
                </c:pt>
                <c:pt idx="1372">
                  <c:v>6.0850556438791736</c:v>
                </c:pt>
                <c:pt idx="1373">
                  <c:v>6.079809220985692</c:v>
                </c:pt>
                <c:pt idx="1374">
                  <c:v>6.0896661367249605</c:v>
                </c:pt>
                <c:pt idx="1375">
                  <c:v>6.0817170111287755</c:v>
                </c:pt>
                <c:pt idx="1376">
                  <c:v>6.0925278219395871</c:v>
                </c:pt>
                <c:pt idx="1377">
                  <c:v>6.085373608903021</c:v>
                </c:pt>
                <c:pt idx="1378">
                  <c:v>6.0949125596184421</c:v>
                </c:pt>
                <c:pt idx="1379">
                  <c:v>6.0944356120826706</c:v>
                </c:pt>
                <c:pt idx="1380">
                  <c:v>6.0861685214626391</c:v>
                </c:pt>
                <c:pt idx="1381">
                  <c:v>6.0903020667726553</c:v>
                </c:pt>
                <c:pt idx="1382">
                  <c:v>6.0839427662957073</c:v>
                </c:pt>
                <c:pt idx="1383">
                  <c:v>6.0848966613672495</c:v>
                </c:pt>
                <c:pt idx="1384">
                  <c:v>6.0930047694753577</c:v>
                </c:pt>
                <c:pt idx="1385">
                  <c:v>6.0786963434022256</c:v>
                </c:pt>
                <c:pt idx="1386">
                  <c:v>6.076629570747218</c:v>
                </c:pt>
                <c:pt idx="1387">
                  <c:v>6.0685214626391097</c:v>
                </c:pt>
                <c:pt idx="1388">
                  <c:v>6.079014308426073</c:v>
                </c:pt>
                <c:pt idx="1389">
                  <c:v>6.0724960254372018</c:v>
                </c:pt>
                <c:pt idx="1390">
                  <c:v>6.0763116057233706</c:v>
                </c:pt>
                <c:pt idx="1391">
                  <c:v>6.074244833068362</c:v>
                </c:pt>
                <c:pt idx="1392">
                  <c:v>6.0693163751987278</c:v>
                </c:pt>
                <c:pt idx="1393">
                  <c:v>6.0748807631160568</c:v>
                </c:pt>
                <c:pt idx="1394">
                  <c:v>6.0721780604133544</c:v>
                </c:pt>
                <c:pt idx="1395">
                  <c:v>6.0732909379968207</c:v>
                </c:pt>
                <c:pt idx="1396">
                  <c:v>6.0793322734499204</c:v>
                </c:pt>
                <c:pt idx="1397">
                  <c:v>6.0780604133545308</c:v>
                </c:pt>
                <c:pt idx="1398">
                  <c:v>6.075039745627981</c:v>
                </c:pt>
                <c:pt idx="1399">
                  <c:v>6.0764705882352938</c:v>
                </c:pt>
                <c:pt idx="1400">
                  <c:v>6.0783783783783782</c:v>
                </c:pt>
                <c:pt idx="1401">
                  <c:v>6.0817170111287755</c:v>
                </c:pt>
                <c:pt idx="1402">
                  <c:v>6.0736089030206681</c:v>
                </c:pt>
                <c:pt idx="1403">
                  <c:v>6.0833068362480125</c:v>
                </c:pt>
                <c:pt idx="1404">
                  <c:v>6.0831478537360892</c:v>
                </c:pt>
                <c:pt idx="1405">
                  <c:v>6.0751987281399042</c:v>
                </c:pt>
                <c:pt idx="1406">
                  <c:v>6.0786963434022256</c:v>
                </c:pt>
                <c:pt idx="1407">
                  <c:v>6.0780604133545308</c:v>
                </c:pt>
                <c:pt idx="1408">
                  <c:v>6.08060413354531</c:v>
                </c:pt>
                <c:pt idx="1409">
                  <c:v>6.0810810810810807</c:v>
                </c:pt>
                <c:pt idx="1410">
                  <c:v>6.0740858505564388</c:v>
                </c:pt>
                <c:pt idx="1411">
                  <c:v>6.0761526232114464</c:v>
                </c:pt>
                <c:pt idx="1412">
                  <c:v>6.0786963434022256</c:v>
                </c:pt>
                <c:pt idx="1413">
                  <c:v>6.075834658187599</c:v>
                </c:pt>
                <c:pt idx="1414">
                  <c:v>6.0691573926868045</c:v>
                </c:pt>
                <c:pt idx="1415">
                  <c:v>6.0763116057233706</c:v>
                </c:pt>
                <c:pt idx="1416">
                  <c:v>6.0693163751987278</c:v>
                </c:pt>
                <c:pt idx="1417">
                  <c:v>6.0747217806041336</c:v>
                </c:pt>
                <c:pt idx="1418">
                  <c:v>6.076629570747218</c:v>
                </c:pt>
                <c:pt idx="1419">
                  <c:v>6.0704292527821941</c:v>
                </c:pt>
                <c:pt idx="1420">
                  <c:v>6.0791732909379972</c:v>
                </c:pt>
                <c:pt idx="1421">
                  <c:v>6.0717011128775837</c:v>
                </c:pt>
                <c:pt idx="1422">
                  <c:v>6.0709062003179648</c:v>
                </c:pt>
                <c:pt idx="1423">
                  <c:v>6.0672496025437201</c:v>
                </c:pt>
                <c:pt idx="1424">
                  <c:v>6.0732909379968207</c:v>
                </c:pt>
                <c:pt idx="1425">
                  <c:v>6.0807631160572333</c:v>
                </c:pt>
                <c:pt idx="1426">
                  <c:v>6.079014308426073</c:v>
                </c:pt>
                <c:pt idx="1427">
                  <c:v>6.0799682034976152</c:v>
                </c:pt>
                <c:pt idx="1428">
                  <c:v>6.0783783783783782</c:v>
                </c:pt>
                <c:pt idx="1429">
                  <c:v>6.0828298887122418</c:v>
                </c:pt>
                <c:pt idx="1430">
                  <c:v>6.0872813990461045</c:v>
                </c:pt>
                <c:pt idx="1431">
                  <c:v>6.0910969793322733</c:v>
                </c:pt>
                <c:pt idx="1432">
                  <c:v>6.0872813990461045</c:v>
                </c:pt>
                <c:pt idx="1433">
                  <c:v>6.0796502384737678</c:v>
                </c:pt>
                <c:pt idx="1434">
                  <c:v>6.0868044515103339</c:v>
                </c:pt>
                <c:pt idx="1435">
                  <c:v>6.0825119236883944</c:v>
                </c:pt>
                <c:pt idx="1436">
                  <c:v>6.075834658187599</c:v>
                </c:pt>
                <c:pt idx="1437">
                  <c:v>6.0796502384737678</c:v>
                </c:pt>
                <c:pt idx="1438">
                  <c:v>6.0755166931637516</c:v>
                </c:pt>
                <c:pt idx="1439">
                  <c:v>6.0732909379968207</c:v>
                </c:pt>
                <c:pt idx="1440">
                  <c:v>6.0648648648648651</c:v>
                </c:pt>
                <c:pt idx="1441">
                  <c:v>6.0683624801271856</c:v>
                </c:pt>
                <c:pt idx="1442">
                  <c:v>6.0751987281399042</c:v>
                </c:pt>
                <c:pt idx="1443">
                  <c:v>6.0723370429252785</c:v>
                </c:pt>
                <c:pt idx="1444">
                  <c:v>6.0677265500794917</c:v>
                </c:pt>
                <c:pt idx="1445">
                  <c:v>6.0737678855325914</c:v>
                </c:pt>
                <c:pt idx="1446">
                  <c:v>6.0828298887122418</c:v>
                </c:pt>
                <c:pt idx="1447">
                  <c:v>6.0763116057233706</c:v>
                </c:pt>
                <c:pt idx="1448">
                  <c:v>6.0794912559618446</c:v>
                </c:pt>
                <c:pt idx="1449">
                  <c:v>6.0831478537360892</c:v>
                </c:pt>
                <c:pt idx="1450">
                  <c:v>6.0828298887122418</c:v>
                </c:pt>
                <c:pt idx="1451">
                  <c:v>6.0826709062003177</c:v>
                </c:pt>
                <c:pt idx="1452">
                  <c:v>6.0796502384737678</c:v>
                </c:pt>
                <c:pt idx="1453">
                  <c:v>6.0880763116057235</c:v>
                </c:pt>
                <c:pt idx="1454">
                  <c:v>6.0904610492845785</c:v>
                </c:pt>
                <c:pt idx="1455">
                  <c:v>6.0910969793322733</c:v>
                </c:pt>
                <c:pt idx="1456">
                  <c:v>6.0895071542130363</c:v>
                </c:pt>
                <c:pt idx="1457">
                  <c:v>6.0934817170111284</c:v>
                </c:pt>
                <c:pt idx="1458">
                  <c:v>6.0829888712241651</c:v>
                </c:pt>
                <c:pt idx="1459">
                  <c:v>6.0912559618441975</c:v>
                </c:pt>
                <c:pt idx="1460">
                  <c:v>6.0904610492845785</c:v>
                </c:pt>
                <c:pt idx="1461">
                  <c:v>6.0836248012718599</c:v>
                </c:pt>
                <c:pt idx="1462">
                  <c:v>6.0825119236883944</c:v>
                </c:pt>
                <c:pt idx="1463">
                  <c:v>6.0788553259141498</c:v>
                </c:pt>
                <c:pt idx="1464">
                  <c:v>6.0818759936406996</c:v>
                </c:pt>
                <c:pt idx="1465">
                  <c:v>6.0863275039745623</c:v>
                </c:pt>
                <c:pt idx="1466">
                  <c:v>6.0847376788553262</c:v>
                </c:pt>
                <c:pt idx="1467">
                  <c:v>6.0755166931637516</c:v>
                </c:pt>
                <c:pt idx="1468">
                  <c:v>6.0712241653418122</c:v>
                </c:pt>
                <c:pt idx="1469">
                  <c:v>6.0825119236883944</c:v>
                </c:pt>
                <c:pt idx="1470">
                  <c:v>6.0799682034976152</c:v>
                </c:pt>
                <c:pt idx="1471">
                  <c:v>6.0779014308426076</c:v>
                </c:pt>
                <c:pt idx="1472">
                  <c:v>6.0713831478537363</c:v>
                </c:pt>
                <c:pt idx="1473">
                  <c:v>6.0710651828298889</c:v>
                </c:pt>
                <c:pt idx="1474">
                  <c:v>6.0756756756756758</c:v>
                </c:pt>
                <c:pt idx="1475">
                  <c:v>6.0788553259141498</c:v>
                </c:pt>
                <c:pt idx="1476">
                  <c:v>6.0783783783783782</c:v>
                </c:pt>
                <c:pt idx="1477">
                  <c:v>6.0801271860095394</c:v>
                </c:pt>
                <c:pt idx="1478">
                  <c:v>6.0759936406995232</c:v>
                </c:pt>
                <c:pt idx="1479">
                  <c:v>6.0799682034976152</c:v>
                </c:pt>
                <c:pt idx="1480">
                  <c:v>6.075039745627981</c:v>
                </c:pt>
                <c:pt idx="1481">
                  <c:v>6.0796502384737678</c:v>
                </c:pt>
                <c:pt idx="1482">
                  <c:v>6.0701112877583467</c:v>
                </c:pt>
                <c:pt idx="1483">
                  <c:v>6.0815580286168522</c:v>
                </c:pt>
                <c:pt idx="1484">
                  <c:v>6.0751987281399042</c:v>
                </c:pt>
                <c:pt idx="1485">
                  <c:v>6.0775834658187602</c:v>
                </c:pt>
                <c:pt idx="1486">
                  <c:v>6.0732909379968207</c:v>
                </c:pt>
                <c:pt idx="1487">
                  <c:v>6.0720190779014311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BFDB-4D25-A37B-FD55B5575ED0}"/>
            </c:ext>
          </c:extLst>
        </c:ser>
        <c:ser>
          <c:idx val="3"/>
          <c:order val="3"/>
          <c:tx>
            <c:strRef>
              <c:f>Ferrierite!$I$2</c:f>
              <c:strCache>
                <c:ptCount val="1"/>
                <c:pt idx="0">
                  <c:v>Ferrierite Oil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Ferrierite!$A$3:$A$1490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Ferrierite!$I$3:$I$1490</c:f>
              <c:numCache>
                <c:formatCode>General</c:formatCode>
                <c:ptCount val="1488"/>
                <c:pt idx="0">
                  <c:v>8.1220861982223713</c:v>
                </c:pt>
                <c:pt idx="1">
                  <c:v>8.1148750628878084</c:v>
                </c:pt>
                <c:pt idx="2">
                  <c:v>8.1121918497400642</c:v>
                </c:pt>
                <c:pt idx="3">
                  <c:v>8.1150427637095426</c:v>
                </c:pt>
                <c:pt idx="4">
                  <c:v>8.1204091900050308</c:v>
                </c:pt>
                <c:pt idx="5">
                  <c:v>8.1222538990441056</c:v>
                </c:pt>
                <c:pt idx="6">
                  <c:v>8.1240986080831803</c:v>
                </c:pt>
                <c:pt idx="7">
                  <c:v>8.1246017105483812</c:v>
                </c:pt>
                <c:pt idx="8">
                  <c:v>8.1143719604226057</c:v>
                </c:pt>
                <c:pt idx="9">
                  <c:v>8.1276203253395938</c:v>
                </c:pt>
                <c:pt idx="10">
                  <c:v>8.1269495220526586</c:v>
                </c:pt>
                <c:pt idx="11">
                  <c:v>8.119235284252893</c:v>
                </c:pt>
                <c:pt idx="12">
                  <c:v>8.1188998826094245</c:v>
                </c:pt>
                <c:pt idx="13">
                  <c:v>8.1160489686399462</c:v>
                </c:pt>
                <c:pt idx="14">
                  <c:v>8.1177259768572867</c:v>
                </c:pt>
                <c:pt idx="15">
                  <c:v>8.1152104645312768</c:v>
                </c:pt>
                <c:pt idx="16">
                  <c:v>8.121247694113702</c:v>
                </c:pt>
                <c:pt idx="17">
                  <c:v>8.1200737883615624</c:v>
                </c:pt>
                <c:pt idx="18">
                  <c:v>8.1183967801442218</c:v>
                </c:pt>
                <c:pt idx="19">
                  <c:v>8.1121918497400642</c:v>
                </c:pt>
                <c:pt idx="20">
                  <c:v>8.1182290793224894</c:v>
                </c:pt>
                <c:pt idx="21">
                  <c:v>8.122589300687574</c:v>
                </c:pt>
                <c:pt idx="22">
                  <c:v>8.1147073620660741</c:v>
                </c:pt>
                <c:pt idx="23">
                  <c:v>8.1044776119402986</c:v>
                </c:pt>
                <c:pt idx="24">
                  <c:v>8.1095086365923201</c:v>
                </c:pt>
                <c:pt idx="25">
                  <c:v>8.1199060875398281</c:v>
                </c:pt>
                <c:pt idx="26">
                  <c:v>8.1163843702834146</c:v>
                </c:pt>
                <c:pt idx="27">
                  <c:v>8.1224215998658398</c:v>
                </c:pt>
                <c:pt idx="28">
                  <c:v>8.1170551735703498</c:v>
                </c:pt>
                <c:pt idx="29">
                  <c:v>8.1266141204091902</c:v>
                </c:pt>
                <c:pt idx="30">
                  <c:v>8.1214153949354344</c:v>
                </c:pt>
                <c:pt idx="31">
                  <c:v>8.1321482475264126</c:v>
                </c:pt>
                <c:pt idx="32">
                  <c:v>8.1457320140868692</c:v>
                </c:pt>
                <c:pt idx="33">
                  <c:v>8.1475767231259439</c:v>
                </c:pt>
                <c:pt idx="34">
                  <c:v>8.1386885795740405</c:v>
                </c:pt>
                <c:pt idx="35">
                  <c:v>8.1259433171222533</c:v>
                </c:pt>
                <c:pt idx="36">
                  <c:v>8.1269495220526586</c:v>
                </c:pt>
                <c:pt idx="37">
                  <c:v>8.1152104645312768</c:v>
                </c:pt>
                <c:pt idx="38">
                  <c:v>8.1242663089049145</c:v>
                </c:pt>
                <c:pt idx="39">
                  <c:v>8.1210799932919677</c:v>
                </c:pt>
                <c:pt idx="40">
                  <c:v>8.1214153949354344</c:v>
                </c:pt>
                <c:pt idx="41">
                  <c:v>8.1209122924702335</c:v>
                </c:pt>
                <c:pt idx="42">
                  <c:v>8.1246017105483812</c:v>
                </c:pt>
                <c:pt idx="43">
                  <c:v>8.1230924031527749</c:v>
                </c:pt>
                <c:pt idx="44">
                  <c:v>8.1222538990441056</c:v>
                </c:pt>
                <c:pt idx="45">
                  <c:v>8.1194029850746272</c:v>
                </c:pt>
                <c:pt idx="46">
                  <c:v>8.1271172228743929</c:v>
                </c:pt>
                <c:pt idx="47">
                  <c:v>8.122589300687574</c:v>
                </c:pt>
                <c:pt idx="48">
                  <c:v>8.1230924031527749</c:v>
                </c:pt>
                <c:pt idx="49">
                  <c:v>8.1309743417742748</c:v>
                </c:pt>
                <c:pt idx="50">
                  <c:v>8.131142042596009</c:v>
                </c:pt>
                <c:pt idx="51">
                  <c:v>8.1281234278047965</c:v>
                </c:pt>
                <c:pt idx="52">
                  <c:v>8.1272849236961253</c:v>
                </c:pt>
                <c:pt idx="53">
                  <c:v>8.1336575549220189</c:v>
                </c:pt>
                <c:pt idx="54">
                  <c:v>8.1328190508133495</c:v>
                </c:pt>
                <c:pt idx="55">
                  <c:v>8.1410363910783161</c:v>
                </c:pt>
                <c:pt idx="56">
                  <c:v>8.1505953379171565</c:v>
                </c:pt>
                <c:pt idx="57">
                  <c:v>8.1673654200905581</c:v>
                </c:pt>
                <c:pt idx="58">
                  <c:v>8.1881603219855776</c:v>
                </c:pt>
                <c:pt idx="59">
                  <c:v>8.1826261948683552</c:v>
                </c:pt>
                <c:pt idx="60">
                  <c:v>8.1477444239476782</c:v>
                </c:pt>
                <c:pt idx="61">
                  <c:v>8.1356699647828279</c:v>
                </c:pt>
                <c:pt idx="62">
                  <c:v>8.1299681368438712</c:v>
                </c:pt>
                <c:pt idx="63">
                  <c:v>8.1395270836827098</c:v>
                </c:pt>
                <c:pt idx="64">
                  <c:v>8.1443904075129971</c:v>
                </c:pt>
                <c:pt idx="65">
                  <c:v>8.1365084688914973</c:v>
                </c:pt>
                <c:pt idx="66">
                  <c:v>8.1316451450612099</c:v>
                </c:pt>
                <c:pt idx="67">
                  <c:v>8.1299681368438712</c:v>
                </c:pt>
                <c:pt idx="68">
                  <c:v>8.1373469730001684</c:v>
                </c:pt>
                <c:pt idx="69">
                  <c:v>8.1427133992956566</c:v>
                </c:pt>
                <c:pt idx="70">
                  <c:v>8.1438873050477945</c:v>
                </c:pt>
                <c:pt idx="71">
                  <c:v>8.1480798255911449</c:v>
                </c:pt>
                <c:pt idx="72">
                  <c:v>8.1522723461344953</c:v>
                </c:pt>
                <c:pt idx="73">
                  <c:v>8.1544524568170385</c:v>
                </c:pt>
                <c:pt idx="74">
                  <c:v>8.1509307395606232</c:v>
                </c:pt>
                <c:pt idx="75">
                  <c:v>8.1500922354519538</c:v>
                </c:pt>
                <c:pt idx="76">
                  <c:v>8.1549555592822411</c:v>
                </c:pt>
                <c:pt idx="77">
                  <c:v>8.1487506288780818</c:v>
                </c:pt>
                <c:pt idx="78">
                  <c:v>8.1522723461344953</c:v>
                </c:pt>
                <c:pt idx="79">
                  <c:v>8.1465705181955386</c:v>
                </c:pt>
                <c:pt idx="80">
                  <c:v>8.143551903404326</c:v>
                </c:pt>
                <c:pt idx="81">
                  <c:v>8.1514338420258259</c:v>
                </c:pt>
                <c:pt idx="82">
                  <c:v>8.1586449773603889</c:v>
                </c:pt>
                <c:pt idx="83">
                  <c:v>8.1863156129465029</c:v>
                </c:pt>
                <c:pt idx="84">
                  <c:v>8.2510481301358372</c:v>
                </c:pt>
                <c:pt idx="85">
                  <c:v>8.3166191514338426</c:v>
                </c:pt>
                <c:pt idx="86">
                  <c:v>8.5004192520543356</c:v>
                </c:pt>
                <c:pt idx="87">
                  <c:v>8.8106657722622845</c:v>
                </c:pt>
                <c:pt idx="88">
                  <c:v>9.217340264967298</c:v>
                </c:pt>
                <c:pt idx="89">
                  <c:v>9.171893342277377</c:v>
                </c:pt>
                <c:pt idx="90">
                  <c:v>8.4997484487673987</c:v>
                </c:pt>
                <c:pt idx="91">
                  <c:v>8.2154955559282232</c:v>
                </c:pt>
                <c:pt idx="92">
                  <c:v>8.169880932416568</c:v>
                </c:pt>
                <c:pt idx="93">
                  <c:v>8.1576387724299853</c:v>
                </c:pt>
                <c:pt idx="94">
                  <c:v>8.1568002683213141</c:v>
                </c:pt>
                <c:pt idx="95">
                  <c:v>8.1568002683213141</c:v>
                </c:pt>
                <c:pt idx="96">
                  <c:v>8.1734026496729832</c:v>
                </c:pt>
                <c:pt idx="97">
                  <c:v>8.1891665269159812</c:v>
                </c:pt>
                <c:pt idx="98">
                  <c:v>8.1955391581418748</c:v>
                </c:pt>
                <c:pt idx="99">
                  <c:v>8.1552909609257078</c:v>
                </c:pt>
                <c:pt idx="100">
                  <c:v>8.1251048130135839</c:v>
                </c:pt>
                <c:pt idx="101">
                  <c:v>8.1291296327352001</c:v>
                </c:pt>
                <c:pt idx="102">
                  <c:v>8.1264464195874559</c:v>
                </c:pt>
                <c:pt idx="103">
                  <c:v>8.119235284252893</c:v>
                </c:pt>
                <c:pt idx="104">
                  <c:v>8.1128626530269994</c:v>
                </c:pt>
                <c:pt idx="105">
                  <c:v>8.1239309072614461</c:v>
                </c:pt>
                <c:pt idx="106">
                  <c:v>8.1304712393090721</c:v>
                </c:pt>
                <c:pt idx="107">
                  <c:v>8.1261110179439875</c:v>
                </c:pt>
                <c:pt idx="108">
                  <c:v>8.1199060875398281</c:v>
                </c:pt>
                <c:pt idx="109">
                  <c:v>8.1197383867180957</c:v>
                </c:pt>
                <c:pt idx="110">
                  <c:v>8.1131980546704678</c:v>
                </c:pt>
                <c:pt idx="111">
                  <c:v>8.1242663089049145</c:v>
                </c:pt>
                <c:pt idx="112">
                  <c:v>8.1123595505617985</c:v>
                </c:pt>
                <c:pt idx="113">
                  <c:v>8.1069931242663085</c:v>
                </c:pt>
                <c:pt idx="114">
                  <c:v>8.1150427637095426</c:v>
                </c:pt>
                <c:pt idx="115">
                  <c:v>8.110011739057521</c:v>
                </c:pt>
                <c:pt idx="116">
                  <c:v>8.1204091900050308</c:v>
                </c:pt>
                <c:pt idx="117">
                  <c:v>8.1207445916484993</c:v>
                </c:pt>
                <c:pt idx="118">
                  <c:v>8.1239309072614461</c:v>
                </c:pt>
                <c:pt idx="119">
                  <c:v>8.1185644809659561</c:v>
                </c:pt>
                <c:pt idx="120">
                  <c:v>8.1135334563139363</c:v>
                </c:pt>
                <c:pt idx="121">
                  <c:v>8.1116887472748616</c:v>
                </c:pt>
                <c:pt idx="122">
                  <c:v>8.1115210464531273</c:v>
                </c:pt>
                <c:pt idx="123">
                  <c:v>8.1085024316619148</c:v>
                </c:pt>
                <c:pt idx="124">
                  <c:v>8.1131980546704678</c:v>
                </c:pt>
                <c:pt idx="125">
                  <c:v>8.1147073620660741</c:v>
                </c:pt>
                <c:pt idx="126">
                  <c:v>8.110011739057521</c:v>
                </c:pt>
                <c:pt idx="127">
                  <c:v>8.1130303538487336</c:v>
                </c:pt>
                <c:pt idx="128">
                  <c:v>8.1056515176924364</c:v>
                </c:pt>
                <c:pt idx="129">
                  <c:v>8.1116887472748616</c:v>
                </c:pt>
                <c:pt idx="130">
                  <c:v>8.0991111856448104</c:v>
                </c:pt>
                <c:pt idx="131">
                  <c:v>8.1017943987925545</c:v>
                </c:pt>
                <c:pt idx="132">
                  <c:v>8.1173905752138182</c:v>
                </c:pt>
                <c:pt idx="133">
                  <c:v>8.1083347308401805</c:v>
                </c:pt>
                <c:pt idx="134">
                  <c:v>8.1091732349488517</c:v>
                </c:pt>
                <c:pt idx="135">
                  <c:v>8.1046453127620328</c:v>
                </c:pt>
                <c:pt idx="136">
                  <c:v>8.1085024316619148</c:v>
                </c:pt>
                <c:pt idx="137">
                  <c:v>8.1098440382357868</c:v>
                </c:pt>
                <c:pt idx="138">
                  <c:v>8.1011235955056176</c:v>
                </c:pt>
                <c:pt idx="139">
                  <c:v>8.1051484152272337</c:v>
                </c:pt>
                <c:pt idx="140">
                  <c:v>8.1056515176924364</c:v>
                </c:pt>
                <c:pt idx="141">
                  <c:v>8.1131980546704678</c:v>
                </c:pt>
                <c:pt idx="142">
                  <c:v>8.1098440382357868</c:v>
                </c:pt>
                <c:pt idx="143">
                  <c:v>8.1135334563139363</c:v>
                </c:pt>
                <c:pt idx="144">
                  <c:v>8.1105148415227237</c:v>
                </c:pt>
                <c:pt idx="145">
                  <c:v>8.1155458661747435</c:v>
                </c:pt>
                <c:pt idx="146">
                  <c:v>8.1160489686399462</c:v>
                </c:pt>
                <c:pt idx="147">
                  <c:v>8.1284588294482649</c:v>
                </c:pt>
                <c:pt idx="148">
                  <c:v>8.1376823746436351</c:v>
                </c:pt>
                <c:pt idx="149">
                  <c:v>8.1712225389904418</c:v>
                </c:pt>
                <c:pt idx="150">
                  <c:v>8.2295824249538825</c:v>
                </c:pt>
                <c:pt idx="151">
                  <c:v>8.3447928894851593</c:v>
                </c:pt>
                <c:pt idx="152">
                  <c:v>8.3935938286097596</c:v>
                </c:pt>
                <c:pt idx="153">
                  <c:v>8.2617809827268154</c:v>
                </c:pt>
                <c:pt idx="154">
                  <c:v>8.2077813181284593</c:v>
                </c:pt>
                <c:pt idx="155">
                  <c:v>8.2419922857621994</c:v>
                </c:pt>
                <c:pt idx="156">
                  <c:v>8.2632902901224217</c:v>
                </c:pt>
                <c:pt idx="157">
                  <c:v>8.2086198222371287</c:v>
                </c:pt>
                <c:pt idx="158">
                  <c:v>8.1422102968304539</c:v>
                </c:pt>
                <c:pt idx="159">
                  <c:v>8.1316451450612099</c:v>
                </c:pt>
                <c:pt idx="160">
                  <c:v>8.1304712393090721</c:v>
                </c:pt>
                <c:pt idx="161">
                  <c:v>8.1341606573872216</c:v>
                </c:pt>
                <c:pt idx="162">
                  <c:v>8.1230924031527749</c:v>
                </c:pt>
                <c:pt idx="163">
                  <c:v>8.1304712393090721</c:v>
                </c:pt>
                <c:pt idx="164">
                  <c:v>8.1230924031527749</c:v>
                </c:pt>
                <c:pt idx="165">
                  <c:v>8.138353177930572</c:v>
                </c:pt>
                <c:pt idx="166">
                  <c:v>8.1625020962602726</c:v>
                </c:pt>
                <c:pt idx="167">
                  <c:v>8.1925205433506623</c:v>
                </c:pt>
                <c:pt idx="168">
                  <c:v>8.2626194868354848</c:v>
                </c:pt>
                <c:pt idx="169">
                  <c:v>8.30823411034714</c:v>
                </c:pt>
                <c:pt idx="170">
                  <c:v>8.2725138353177936</c:v>
                </c:pt>
                <c:pt idx="171">
                  <c:v>8.2153278551064908</c:v>
                </c:pt>
                <c:pt idx="172">
                  <c:v>8.1802783833640778</c:v>
                </c:pt>
                <c:pt idx="173">
                  <c:v>8.1671977192688239</c:v>
                </c:pt>
                <c:pt idx="174">
                  <c:v>8.1692101291296328</c:v>
                </c:pt>
                <c:pt idx="175">
                  <c:v>8.1485829280563475</c:v>
                </c:pt>
                <c:pt idx="176">
                  <c:v>8.1324836491698811</c:v>
                </c:pt>
                <c:pt idx="177">
                  <c:v>8.1361730672480288</c:v>
                </c:pt>
                <c:pt idx="178">
                  <c:v>8.1287942310917316</c:v>
                </c:pt>
                <c:pt idx="179">
                  <c:v>8.1262787187657217</c:v>
                </c:pt>
                <c:pt idx="180">
                  <c:v>8.1229247023310407</c:v>
                </c:pt>
                <c:pt idx="181">
                  <c:v>8.108670132483649</c:v>
                </c:pt>
                <c:pt idx="182">
                  <c:v>8.1163843702834146</c:v>
                </c:pt>
                <c:pt idx="183">
                  <c:v>8.1180613785007552</c:v>
                </c:pt>
                <c:pt idx="184">
                  <c:v>8.1157135669964777</c:v>
                </c:pt>
                <c:pt idx="185">
                  <c:v>8.1016266979708202</c:v>
                </c:pt>
                <c:pt idx="186">
                  <c:v>8.1058192185141706</c:v>
                </c:pt>
                <c:pt idx="187">
                  <c:v>8.105316116048968</c:v>
                </c:pt>
                <c:pt idx="188">
                  <c:v>8.1038068086533617</c:v>
                </c:pt>
                <c:pt idx="189">
                  <c:v>8.1111856448096589</c:v>
                </c:pt>
                <c:pt idx="190">
                  <c:v>8.1076639275532454</c:v>
                </c:pt>
                <c:pt idx="191">
                  <c:v>8.0989434848230761</c:v>
                </c:pt>
                <c:pt idx="192">
                  <c:v>8.1069931242663085</c:v>
                </c:pt>
                <c:pt idx="193">
                  <c:v>8.1105148415227237</c:v>
                </c:pt>
                <c:pt idx="194">
                  <c:v>8.117222874392084</c:v>
                </c:pt>
                <c:pt idx="195">
                  <c:v>8.1029683045446923</c:v>
                </c:pt>
                <c:pt idx="196">
                  <c:v>8.1121918497400642</c:v>
                </c:pt>
                <c:pt idx="197">
                  <c:v>8.1081670300184463</c:v>
                </c:pt>
                <c:pt idx="198">
                  <c:v>8.1006204930404166</c:v>
                </c:pt>
                <c:pt idx="199">
                  <c:v>8.1101794398792553</c:v>
                </c:pt>
                <c:pt idx="200">
                  <c:v>8.108670132483649</c:v>
                </c:pt>
                <c:pt idx="201">
                  <c:v>8.1182290793224894</c:v>
                </c:pt>
                <c:pt idx="202">
                  <c:v>8.1274526245178595</c:v>
                </c:pt>
                <c:pt idx="203">
                  <c:v>8.1381854771088378</c:v>
                </c:pt>
                <c:pt idx="204">
                  <c:v>8.1576387724299853</c:v>
                </c:pt>
                <c:pt idx="205">
                  <c:v>8.1539493543518358</c:v>
                </c:pt>
                <c:pt idx="206">
                  <c:v>8.1802783833640778</c:v>
                </c:pt>
                <c:pt idx="207">
                  <c:v>8.2404829783665932</c:v>
                </c:pt>
                <c:pt idx="208">
                  <c:v>8.2624517860137523</c:v>
                </c:pt>
                <c:pt idx="209">
                  <c:v>8.1985577729330874</c:v>
                </c:pt>
                <c:pt idx="210">
                  <c:v>8.1361730672480288</c:v>
                </c:pt>
                <c:pt idx="211">
                  <c:v>8.1396947845044441</c:v>
                </c:pt>
                <c:pt idx="212">
                  <c:v>8.1522723461344953</c:v>
                </c:pt>
                <c:pt idx="213">
                  <c:v>8.2000670803286937</c:v>
                </c:pt>
                <c:pt idx="214">
                  <c:v>8.1957068589636091</c:v>
                </c:pt>
                <c:pt idx="215">
                  <c:v>8.1400301861479125</c:v>
                </c:pt>
                <c:pt idx="216">
                  <c:v>8.1143719604226057</c:v>
                </c:pt>
                <c:pt idx="217">
                  <c:v>8.1021298004360229</c:v>
                </c:pt>
                <c:pt idx="218">
                  <c:v>8.1098440382357868</c:v>
                </c:pt>
                <c:pt idx="219">
                  <c:v>8.0952540667449266</c:v>
                </c:pt>
                <c:pt idx="220">
                  <c:v>8.0952540667449266</c:v>
                </c:pt>
                <c:pt idx="221">
                  <c:v>8.0972664766057356</c:v>
                </c:pt>
                <c:pt idx="222">
                  <c:v>8.0967633741405329</c:v>
                </c:pt>
                <c:pt idx="223">
                  <c:v>8.0996142881100113</c:v>
                </c:pt>
                <c:pt idx="224">
                  <c:v>8.0960925708535978</c:v>
                </c:pt>
                <c:pt idx="225">
                  <c:v>8.0922354519537141</c:v>
                </c:pt>
                <c:pt idx="226">
                  <c:v>8.0888814355190348</c:v>
                </c:pt>
                <c:pt idx="227">
                  <c:v>8.103471407009895</c:v>
                </c:pt>
                <c:pt idx="228">
                  <c:v>8.0947509642797257</c:v>
                </c:pt>
                <c:pt idx="229">
                  <c:v>8.0919000503102474</c:v>
                </c:pt>
                <c:pt idx="230">
                  <c:v>8.1026329029012238</c:v>
                </c:pt>
                <c:pt idx="231">
                  <c:v>8.0893845379842357</c:v>
                </c:pt>
                <c:pt idx="232">
                  <c:v>8.0919000503102474</c:v>
                </c:pt>
                <c:pt idx="233">
                  <c:v>8.0930739560623852</c:v>
                </c:pt>
                <c:pt idx="234">
                  <c:v>8.0865336240147574</c:v>
                </c:pt>
                <c:pt idx="235">
                  <c:v>8.0888814355190348</c:v>
                </c:pt>
                <c:pt idx="236">
                  <c:v>8.0907261445581078</c:v>
                </c:pt>
                <c:pt idx="237">
                  <c:v>8.0969310749622672</c:v>
                </c:pt>
                <c:pt idx="238">
                  <c:v>8.0992788864665428</c:v>
                </c:pt>
                <c:pt idx="239">
                  <c:v>8.0930739560623852</c:v>
                </c:pt>
                <c:pt idx="240">
                  <c:v>8.0944155626362573</c:v>
                </c:pt>
                <c:pt idx="241">
                  <c:v>8.0880429314103637</c:v>
                </c:pt>
                <c:pt idx="242">
                  <c:v>8.0888814355190348</c:v>
                </c:pt>
                <c:pt idx="243">
                  <c:v>8.0910615462015762</c:v>
                </c:pt>
                <c:pt idx="244">
                  <c:v>8.0972664766057356</c:v>
                </c:pt>
                <c:pt idx="245">
                  <c:v>8.0932416568841195</c:v>
                </c:pt>
                <c:pt idx="246">
                  <c:v>8.0925708535971825</c:v>
                </c:pt>
                <c:pt idx="247">
                  <c:v>8.0924031527754483</c:v>
                </c:pt>
                <c:pt idx="248">
                  <c:v>8.0960925708535978</c:v>
                </c:pt>
                <c:pt idx="249">
                  <c:v>8.0903907429146411</c:v>
                </c:pt>
                <c:pt idx="250">
                  <c:v>8.0863659231930232</c:v>
                </c:pt>
                <c:pt idx="251">
                  <c:v>8.0887137346973006</c:v>
                </c:pt>
                <c:pt idx="252">
                  <c:v>8.0976018782492041</c:v>
                </c:pt>
                <c:pt idx="253">
                  <c:v>8.092906255240651</c:v>
                </c:pt>
                <c:pt idx="254">
                  <c:v>8.0924031527754483</c:v>
                </c:pt>
                <c:pt idx="255">
                  <c:v>8.0986080831796077</c:v>
                </c:pt>
                <c:pt idx="256">
                  <c:v>8.092906255240651</c:v>
                </c:pt>
                <c:pt idx="257">
                  <c:v>8.1007881938621491</c:v>
                </c:pt>
                <c:pt idx="258">
                  <c:v>8.108670132483649</c:v>
                </c:pt>
                <c:pt idx="259">
                  <c:v>8.1017943987925545</c:v>
                </c:pt>
                <c:pt idx="260">
                  <c:v>8.1051484152272337</c:v>
                </c:pt>
                <c:pt idx="261">
                  <c:v>8.0930739560623852</c:v>
                </c:pt>
                <c:pt idx="262">
                  <c:v>8.101458997149086</c:v>
                </c:pt>
                <c:pt idx="263">
                  <c:v>8.1011235955056176</c:v>
                </c:pt>
                <c:pt idx="264">
                  <c:v>8.0959248700318636</c:v>
                </c:pt>
                <c:pt idx="265">
                  <c:v>8.1017943987925545</c:v>
                </c:pt>
                <c:pt idx="266">
                  <c:v>8.101458997149086</c:v>
                </c:pt>
                <c:pt idx="267">
                  <c:v>8.1026329029012238</c:v>
                </c:pt>
                <c:pt idx="268">
                  <c:v>8.1095086365923201</c:v>
                </c:pt>
                <c:pt idx="269">
                  <c:v>8.105316116048968</c:v>
                </c:pt>
                <c:pt idx="270">
                  <c:v>8.0999496897534797</c:v>
                </c:pt>
                <c:pt idx="271">
                  <c:v>8.1036391078316292</c:v>
                </c:pt>
                <c:pt idx="272">
                  <c:v>8.110011739057521</c:v>
                </c:pt>
                <c:pt idx="273">
                  <c:v>8.1126949522052652</c:v>
                </c:pt>
                <c:pt idx="274">
                  <c:v>8.1291296327352001</c:v>
                </c:pt>
                <c:pt idx="275">
                  <c:v>8.1209122924702335</c:v>
                </c:pt>
                <c:pt idx="276">
                  <c:v>8.1130303538487336</c:v>
                </c:pt>
                <c:pt idx="277">
                  <c:v>8.1026329029012238</c:v>
                </c:pt>
                <c:pt idx="278">
                  <c:v>8.0991111856448104</c:v>
                </c:pt>
                <c:pt idx="279">
                  <c:v>8.0932416568841195</c:v>
                </c:pt>
                <c:pt idx="280">
                  <c:v>8.1007881938621491</c:v>
                </c:pt>
                <c:pt idx="281">
                  <c:v>8.1021298004360229</c:v>
                </c:pt>
                <c:pt idx="282">
                  <c:v>8.1056515176924364</c:v>
                </c:pt>
                <c:pt idx="283">
                  <c:v>8.0960925708535978</c:v>
                </c:pt>
                <c:pt idx="284">
                  <c:v>8.1054838168707022</c:v>
                </c:pt>
                <c:pt idx="285">
                  <c:v>8.1021298004360229</c:v>
                </c:pt>
                <c:pt idx="286">
                  <c:v>8.104813013583767</c:v>
                </c:pt>
                <c:pt idx="287">
                  <c:v>8.1251048130135839</c:v>
                </c:pt>
                <c:pt idx="288">
                  <c:v>8.1281234278047965</c:v>
                </c:pt>
                <c:pt idx="289">
                  <c:v>8.1361730672480288</c:v>
                </c:pt>
                <c:pt idx="290">
                  <c:v>8.1299681368438712</c:v>
                </c:pt>
                <c:pt idx="291">
                  <c:v>8.1360053664262963</c:v>
                </c:pt>
                <c:pt idx="292">
                  <c:v>8.1547878584605069</c:v>
                </c:pt>
                <c:pt idx="293">
                  <c:v>8.1671977192688239</c:v>
                </c:pt>
                <c:pt idx="294">
                  <c:v>8.1475767231259439</c:v>
                </c:pt>
                <c:pt idx="295">
                  <c:v>8.125775616300519</c:v>
                </c:pt>
                <c:pt idx="296">
                  <c:v>8.1135334563139363</c:v>
                </c:pt>
                <c:pt idx="297">
                  <c:v>8.1276203253395938</c:v>
                </c:pt>
                <c:pt idx="298">
                  <c:v>8.1214153949354344</c:v>
                </c:pt>
                <c:pt idx="299">
                  <c:v>8.1152104645312768</c:v>
                </c:pt>
                <c:pt idx="300">
                  <c:v>8.121247694113702</c:v>
                </c:pt>
                <c:pt idx="301">
                  <c:v>8.122589300687574</c:v>
                </c:pt>
                <c:pt idx="302">
                  <c:v>8.1351668623176252</c:v>
                </c:pt>
                <c:pt idx="303">
                  <c:v>8.136340768069763</c:v>
                </c:pt>
                <c:pt idx="304">
                  <c:v>8.1396947845044441</c:v>
                </c:pt>
                <c:pt idx="305">
                  <c:v>8.1313097434177433</c:v>
                </c:pt>
                <c:pt idx="306">
                  <c:v>8.1396947845044441</c:v>
                </c:pt>
                <c:pt idx="307">
                  <c:v>8.1432165017608593</c:v>
                </c:pt>
                <c:pt idx="308">
                  <c:v>8.1539493543518358</c:v>
                </c:pt>
                <c:pt idx="309">
                  <c:v>8.1584772765386546</c:v>
                </c:pt>
                <c:pt idx="310">
                  <c:v>8.1792721784336742</c:v>
                </c:pt>
                <c:pt idx="311">
                  <c:v>8.1839678014422272</c:v>
                </c:pt>
                <c:pt idx="312">
                  <c:v>8.1928559449941307</c:v>
                </c:pt>
                <c:pt idx="313">
                  <c:v>8.1953714573201406</c:v>
                </c:pt>
                <c:pt idx="314">
                  <c:v>8.1958745597853433</c:v>
                </c:pt>
                <c:pt idx="315">
                  <c:v>8.1866510145899714</c:v>
                </c:pt>
                <c:pt idx="316">
                  <c:v>8.2158309575716917</c:v>
                </c:pt>
                <c:pt idx="317">
                  <c:v>8.2289116216669456</c:v>
                </c:pt>
                <c:pt idx="318">
                  <c:v>8.2544021465705182</c:v>
                </c:pt>
                <c:pt idx="319">
                  <c:v>8.2909609257085357</c:v>
                </c:pt>
                <c:pt idx="320">
                  <c:v>8.301022975012577</c:v>
                </c:pt>
                <c:pt idx="321">
                  <c:v>8.2892839174911952</c:v>
                </c:pt>
                <c:pt idx="322">
                  <c:v>8.2463525071272841</c:v>
                </c:pt>
                <c:pt idx="323">
                  <c:v>8.2178433674325007</c:v>
                </c:pt>
                <c:pt idx="324">
                  <c:v>8.1980546704678847</c:v>
                </c:pt>
                <c:pt idx="325">
                  <c:v>8.1826261948683552</c:v>
                </c:pt>
                <c:pt idx="326">
                  <c:v>8.2027502934764378</c:v>
                </c:pt>
                <c:pt idx="327">
                  <c:v>8.2004024819721621</c:v>
                </c:pt>
                <c:pt idx="328">
                  <c:v>8.2287439208452113</c:v>
                </c:pt>
                <c:pt idx="329">
                  <c:v>8.2419922857621994</c:v>
                </c:pt>
                <c:pt idx="330">
                  <c:v>8.2535636424618488</c:v>
                </c:pt>
                <c:pt idx="331">
                  <c:v>8.2606070769746776</c:v>
                </c:pt>
                <c:pt idx="332">
                  <c:v>8.2849236961261106</c:v>
                </c:pt>
                <c:pt idx="333">
                  <c:v>8.3032030856951202</c:v>
                </c:pt>
                <c:pt idx="334">
                  <c:v>8.3048800939124607</c:v>
                </c:pt>
                <c:pt idx="335">
                  <c:v>8.332718430320309</c:v>
                </c:pt>
                <c:pt idx="336">
                  <c:v>8.3385879590809999</c:v>
                </c:pt>
                <c:pt idx="337">
                  <c:v>8.3370786516853936</c:v>
                </c:pt>
                <c:pt idx="338">
                  <c:v>8.3134328358208958</c:v>
                </c:pt>
                <c:pt idx="339">
                  <c:v>8.3038738889820554</c:v>
                </c:pt>
                <c:pt idx="340">
                  <c:v>8.2877746100955889</c:v>
                </c:pt>
                <c:pt idx="341">
                  <c:v>8.2738554418916657</c:v>
                </c:pt>
                <c:pt idx="342">
                  <c:v>8.276706355861144</c:v>
                </c:pt>
                <c:pt idx="343">
                  <c:v>8.3515009223545196</c:v>
                </c:pt>
                <c:pt idx="344">
                  <c:v>8.4744256246855603</c:v>
                </c:pt>
                <c:pt idx="345">
                  <c:v>8.5968472245514</c:v>
                </c:pt>
                <c:pt idx="346">
                  <c:v>8.5555928224048294</c:v>
                </c:pt>
                <c:pt idx="347">
                  <c:v>8.4548046285426803</c:v>
                </c:pt>
                <c:pt idx="348">
                  <c:v>8.3769914472580922</c:v>
                </c:pt>
                <c:pt idx="349">
                  <c:v>8.4164011403655881</c:v>
                </c:pt>
                <c:pt idx="350">
                  <c:v>8.5155123260103966</c:v>
                </c:pt>
                <c:pt idx="351">
                  <c:v>8.6090893845379846</c:v>
                </c:pt>
                <c:pt idx="352">
                  <c:v>8.4994130471239302</c:v>
                </c:pt>
                <c:pt idx="353">
                  <c:v>8.3454636927720944</c:v>
                </c:pt>
                <c:pt idx="354">
                  <c:v>8.2396444742579238</c:v>
                </c:pt>
                <c:pt idx="355">
                  <c:v>8.2181787690759691</c:v>
                </c:pt>
                <c:pt idx="356">
                  <c:v>8.2076136173067251</c:v>
                </c:pt>
                <c:pt idx="357">
                  <c:v>8.202917994298172</c:v>
                </c:pt>
                <c:pt idx="358">
                  <c:v>8.2268992118061384</c:v>
                </c:pt>
                <c:pt idx="359">
                  <c:v>8.2445077980882111</c:v>
                </c:pt>
                <c:pt idx="360">
                  <c:v>8.2845882944826421</c:v>
                </c:pt>
                <c:pt idx="361">
                  <c:v>8.2939795404997483</c:v>
                </c:pt>
                <c:pt idx="362">
                  <c:v>8.2691598188831126</c:v>
                </c:pt>
                <c:pt idx="363">
                  <c:v>8.2327687405668293</c:v>
                </c:pt>
                <c:pt idx="364">
                  <c:v>8.2136508468891503</c:v>
                </c:pt>
                <c:pt idx="365">
                  <c:v>8.2096260271675323</c:v>
                </c:pt>
                <c:pt idx="366">
                  <c:v>8.2086198222371287</c:v>
                </c:pt>
                <c:pt idx="367">
                  <c:v>8.280060372295825</c:v>
                </c:pt>
                <c:pt idx="368">
                  <c:v>8.4123763206439719</c:v>
                </c:pt>
                <c:pt idx="369">
                  <c:v>8.6488344792889489</c:v>
                </c:pt>
                <c:pt idx="370">
                  <c:v>8.8104980714405503</c:v>
                </c:pt>
                <c:pt idx="371">
                  <c:v>8.6578903236625866</c:v>
                </c:pt>
                <c:pt idx="372">
                  <c:v>8.3934261277880253</c:v>
                </c:pt>
                <c:pt idx="373">
                  <c:v>8.2814019788696971</c:v>
                </c:pt>
                <c:pt idx="374">
                  <c:v>8.2557437531443902</c:v>
                </c:pt>
                <c:pt idx="375">
                  <c:v>8.2528928391749119</c:v>
                </c:pt>
                <c:pt idx="376">
                  <c:v>8.2129800436022133</c:v>
                </c:pt>
                <c:pt idx="377">
                  <c:v>8.1762535636424616</c:v>
                </c:pt>
                <c:pt idx="378">
                  <c:v>8.1596511822907924</c:v>
                </c:pt>
                <c:pt idx="379">
                  <c:v>8.140365587791381</c:v>
                </c:pt>
                <c:pt idx="380">
                  <c:v>8.1502599362736881</c:v>
                </c:pt>
                <c:pt idx="381">
                  <c:v>8.1606573872211978</c:v>
                </c:pt>
                <c:pt idx="382">
                  <c:v>8.1933590474593334</c:v>
                </c:pt>
                <c:pt idx="383">
                  <c:v>8.2326010397450951</c:v>
                </c:pt>
                <c:pt idx="384">
                  <c:v>8.3075633070602048</c:v>
                </c:pt>
                <c:pt idx="385">
                  <c:v>8.3729666275364742</c:v>
                </c:pt>
                <c:pt idx="386">
                  <c:v>8.3298675163508307</c:v>
                </c:pt>
                <c:pt idx="387">
                  <c:v>8.2290793224886798</c:v>
                </c:pt>
                <c:pt idx="388">
                  <c:v>8.1643468052993455</c:v>
                </c:pt>
                <c:pt idx="389">
                  <c:v>8.1616635921516014</c:v>
                </c:pt>
                <c:pt idx="390">
                  <c:v>8.1601542847559951</c:v>
                </c:pt>
                <c:pt idx="391">
                  <c:v>8.1697132315948355</c:v>
                </c:pt>
                <c:pt idx="392">
                  <c:v>8.1554586617474421</c:v>
                </c:pt>
                <c:pt idx="393">
                  <c:v>8.1661915143384203</c:v>
                </c:pt>
                <c:pt idx="394">
                  <c:v>8.1536139527083691</c:v>
                </c:pt>
                <c:pt idx="395">
                  <c:v>8.1458997149086034</c:v>
                </c:pt>
                <c:pt idx="396">
                  <c:v>8.1470736206607413</c:v>
                </c:pt>
                <c:pt idx="397">
                  <c:v>8.1777628710380679</c:v>
                </c:pt>
                <c:pt idx="398">
                  <c:v>8.2533959416401146</c:v>
                </c:pt>
                <c:pt idx="399">
                  <c:v>8.4318296159651176</c:v>
                </c:pt>
                <c:pt idx="400">
                  <c:v>8.6354184135502265</c:v>
                </c:pt>
                <c:pt idx="401">
                  <c:v>8.7890323662585939</c:v>
                </c:pt>
                <c:pt idx="402">
                  <c:v>8.9869193359047461</c:v>
                </c:pt>
                <c:pt idx="403">
                  <c:v>8.9433171222538999</c:v>
                </c:pt>
                <c:pt idx="404">
                  <c:v>8.6005366426295495</c:v>
                </c:pt>
                <c:pt idx="405">
                  <c:v>8.3318799262116379</c:v>
                </c:pt>
                <c:pt idx="406">
                  <c:v>8.2161663592151601</c:v>
                </c:pt>
                <c:pt idx="407">
                  <c:v>8.2168371625020971</c:v>
                </c:pt>
                <c:pt idx="408">
                  <c:v>8.2899547207781321</c:v>
                </c:pt>
                <c:pt idx="409">
                  <c:v>8.513164514506121</c:v>
                </c:pt>
                <c:pt idx="410">
                  <c:v>8.8628207278215658</c:v>
                </c:pt>
                <c:pt idx="411">
                  <c:v>9</c:v>
                </c:pt>
                <c:pt idx="412">
                  <c:v>8.8463860472916309</c:v>
                </c:pt>
                <c:pt idx="413">
                  <c:v>8.5737045111521049</c:v>
                </c:pt>
                <c:pt idx="414">
                  <c:v>8.4071775951702161</c:v>
                </c:pt>
                <c:pt idx="415">
                  <c:v>8.3065571021298013</c:v>
                </c:pt>
                <c:pt idx="416">
                  <c:v>8.2383028676840517</c:v>
                </c:pt>
                <c:pt idx="417">
                  <c:v>8.1873218178769083</c:v>
                </c:pt>
                <c:pt idx="418">
                  <c:v>8.157471071608251</c:v>
                </c:pt>
                <c:pt idx="419">
                  <c:v>8.1472413214824755</c:v>
                </c:pt>
                <c:pt idx="420">
                  <c:v>8.1544524568170385</c:v>
                </c:pt>
                <c:pt idx="421">
                  <c:v>8.1556263625691763</c:v>
                </c:pt>
                <c:pt idx="422">
                  <c:v>8.1643468052993455</c:v>
                </c:pt>
                <c:pt idx="423">
                  <c:v>8.1856448096595678</c:v>
                </c:pt>
                <c:pt idx="424">
                  <c:v>8.21868187154117</c:v>
                </c:pt>
                <c:pt idx="425">
                  <c:v>8.2433338923360733</c:v>
                </c:pt>
                <c:pt idx="426">
                  <c:v>8.2284085192017447</c:v>
                </c:pt>
                <c:pt idx="427">
                  <c:v>8.2034210967633747</c:v>
                </c:pt>
                <c:pt idx="428">
                  <c:v>8.1700486332383022</c:v>
                </c:pt>
                <c:pt idx="429">
                  <c:v>8.162669797082005</c:v>
                </c:pt>
                <c:pt idx="430">
                  <c:v>8.1591480798255915</c:v>
                </c:pt>
                <c:pt idx="431">
                  <c:v>8.2138185477108845</c:v>
                </c:pt>
                <c:pt idx="432">
                  <c:v>8.2743585443568666</c:v>
                </c:pt>
                <c:pt idx="433">
                  <c:v>8.2669797082005694</c:v>
                </c:pt>
                <c:pt idx="434">
                  <c:v>8.2931410363910789</c:v>
                </c:pt>
                <c:pt idx="435">
                  <c:v>8.374811336575549</c:v>
                </c:pt>
                <c:pt idx="436">
                  <c:v>8.4861646822069421</c:v>
                </c:pt>
                <c:pt idx="437">
                  <c:v>8.4831460674157295</c:v>
                </c:pt>
                <c:pt idx="438">
                  <c:v>8.37816535301023</c:v>
                </c:pt>
                <c:pt idx="439">
                  <c:v>8.2859299010565159</c:v>
                </c:pt>
                <c:pt idx="440">
                  <c:v>8.2342780479624356</c:v>
                </c:pt>
                <c:pt idx="441">
                  <c:v>8.2518866342445083</c:v>
                </c:pt>
                <c:pt idx="442">
                  <c:v>8.2715076303873882</c:v>
                </c:pt>
                <c:pt idx="443">
                  <c:v>8.2485326178098273</c:v>
                </c:pt>
                <c:pt idx="444">
                  <c:v>8.2248868019453294</c:v>
                </c:pt>
                <c:pt idx="445">
                  <c:v>8.2077813181284593</c:v>
                </c:pt>
                <c:pt idx="446">
                  <c:v>8.2391413717927211</c:v>
                </c:pt>
                <c:pt idx="447">
                  <c:v>8.2453463021968805</c:v>
                </c:pt>
                <c:pt idx="448">
                  <c:v>8.238470568505786</c:v>
                </c:pt>
                <c:pt idx="449">
                  <c:v>8.2315948348146915</c:v>
                </c:pt>
                <c:pt idx="450">
                  <c:v>8.2424953882274021</c:v>
                </c:pt>
                <c:pt idx="451">
                  <c:v>8.2785510649002187</c:v>
                </c:pt>
                <c:pt idx="452">
                  <c:v>8.3387556599027342</c:v>
                </c:pt>
                <c:pt idx="453">
                  <c:v>8.3526748281066574</c:v>
                </c:pt>
                <c:pt idx="454">
                  <c:v>8.3302029179942974</c:v>
                </c:pt>
                <c:pt idx="455">
                  <c:v>8.2686567164179099</c:v>
                </c:pt>
                <c:pt idx="456">
                  <c:v>8.2213650846889141</c:v>
                </c:pt>
                <c:pt idx="457">
                  <c:v>8.2015763877243</c:v>
                </c:pt>
                <c:pt idx="458">
                  <c:v>8.1774274693945994</c:v>
                </c:pt>
                <c:pt idx="459">
                  <c:v>8.1536139527083691</c:v>
                </c:pt>
                <c:pt idx="460">
                  <c:v>8.148918329699816</c:v>
                </c:pt>
                <c:pt idx="461">
                  <c:v>8.1578064732517195</c:v>
                </c:pt>
                <c:pt idx="462">
                  <c:v>8.1720610430991112</c:v>
                </c:pt>
                <c:pt idx="463">
                  <c:v>8.1941975515680028</c:v>
                </c:pt>
                <c:pt idx="464">
                  <c:v>8.2185141707194358</c:v>
                </c:pt>
                <c:pt idx="465">
                  <c:v>8.2877746100955889</c:v>
                </c:pt>
                <c:pt idx="466">
                  <c:v>8.3957739392923028</c:v>
                </c:pt>
                <c:pt idx="467">
                  <c:v>8.4212644641958754</c:v>
                </c:pt>
                <c:pt idx="468">
                  <c:v>8.3996310581921847</c:v>
                </c:pt>
                <c:pt idx="469">
                  <c:v>8.3119235284252895</c:v>
                </c:pt>
                <c:pt idx="470">
                  <c:v>8.2429984906926048</c:v>
                </c:pt>
                <c:pt idx="471">
                  <c:v>8.217340264967298</c:v>
                </c:pt>
                <c:pt idx="472">
                  <c:v>8.1702163340600364</c:v>
                </c:pt>
                <c:pt idx="473">
                  <c:v>8.1390239812175071</c:v>
                </c:pt>
                <c:pt idx="474">
                  <c:v>8.1318128458829442</c:v>
                </c:pt>
                <c:pt idx="475">
                  <c:v>8.1242663089049145</c:v>
                </c:pt>
                <c:pt idx="476">
                  <c:v>8.1197383867180957</c:v>
                </c:pt>
                <c:pt idx="477">
                  <c:v>8.1380177762871035</c:v>
                </c:pt>
                <c:pt idx="478">
                  <c:v>8.1343283582089558</c:v>
                </c:pt>
                <c:pt idx="479">
                  <c:v>8.1453966124434007</c:v>
                </c:pt>
                <c:pt idx="480">
                  <c:v>8.1640114036558771</c:v>
                </c:pt>
                <c:pt idx="481">
                  <c:v>8.1997316786852252</c:v>
                </c:pt>
                <c:pt idx="482">
                  <c:v>8.2327687405668293</c:v>
                </c:pt>
                <c:pt idx="483">
                  <c:v>8.2383028676840517</c:v>
                </c:pt>
                <c:pt idx="484">
                  <c:v>8.2510481301358372</c:v>
                </c:pt>
                <c:pt idx="485">
                  <c:v>8.2225389904410537</c:v>
                </c:pt>
                <c:pt idx="486">
                  <c:v>8.1811168874727489</c:v>
                </c:pt>
                <c:pt idx="487">
                  <c:v>8.1579741740734537</c:v>
                </c:pt>
                <c:pt idx="488">
                  <c:v>8.1318128458829442</c:v>
                </c:pt>
                <c:pt idx="489">
                  <c:v>8.1289619319134658</c:v>
                </c:pt>
                <c:pt idx="490">
                  <c:v>8.1326513499916153</c:v>
                </c:pt>
                <c:pt idx="491">
                  <c:v>8.1361730672480288</c:v>
                </c:pt>
                <c:pt idx="492">
                  <c:v>8.1427133992956566</c:v>
                </c:pt>
                <c:pt idx="493">
                  <c:v>8.1807814858292804</c:v>
                </c:pt>
                <c:pt idx="494">
                  <c:v>8.2042596008720441</c:v>
                </c:pt>
                <c:pt idx="495">
                  <c:v>8.2329364413885635</c:v>
                </c:pt>
                <c:pt idx="496">
                  <c:v>8.2265638101626699</c:v>
                </c:pt>
                <c:pt idx="497">
                  <c:v>8.1987254737548216</c:v>
                </c:pt>
                <c:pt idx="498">
                  <c:v>8.1799429817206111</c:v>
                </c:pt>
                <c:pt idx="499">
                  <c:v>8.1661915143384203</c:v>
                </c:pt>
                <c:pt idx="500">
                  <c:v>8.1673654200905581</c:v>
                </c:pt>
                <c:pt idx="501">
                  <c:v>8.191011235955056</c:v>
                </c:pt>
                <c:pt idx="502">
                  <c:v>8.2166694616803628</c:v>
                </c:pt>
                <c:pt idx="503">
                  <c:v>8.2438369948012742</c:v>
                </c:pt>
                <c:pt idx="504">
                  <c:v>8.2082844205936603</c:v>
                </c:pt>
                <c:pt idx="505">
                  <c:v>8.188998826094247</c:v>
                </c:pt>
                <c:pt idx="506">
                  <c:v>8.1918497400637271</c:v>
                </c:pt>
                <c:pt idx="507">
                  <c:v>8.1854771088378335</c:v>
                </c:pt>
                <c:pt idx="508">
                  <c:v>8.156129465034379</c:v>
                </c:pt>
                <c:pt idx="509">
                  <c:v>8.1492537313432827</c:v>
                </c:pt>
                <c:pt idx="510">
                  <c:v>8.1519369444910286</c:v>
                </c:pt>
                <c:pt idx="511">
                  <c:v>8.1484152272346133</c:v>
                </c:pt>
                <c:pt idx="512">
                  <c:v>8.168036223377495</c:v>
                </c:pt>
                <c:pt idx="513">
                  <c:v>8.2047627033372468</c:v>
                </c:pt>
                <c:pt idx="514">
                  <c:v>8.2386382693275202</c:v>
                </c:pt>
                <c:pt idx="515">
                  <c:v>8.2698306221700477</c:v>
                </c:pt>
                <c:pt idx="516">
                  <c:v>8.2577561630051992</c:v>
                </c:pt>
                <c:pt idx="517">
                  <c:v>8.238470568505786</c:v>
                </c:pt>
                <c:pt idx="518">
                  <c:v>8.208116719771926</c:v>
                </c:pt>
                <c:pt idx="519">
                  <c:v>8.1650176085862824</c:v>
                </c:pt>
                <c:pt idx="520">
                  <c:v>8.1360053664262963</c:v>
                </c:pt>
                <c:pt idx="521">
                  <c:v>8.1168874727486173</c:v>
                </c:pt>
                <c:pt idx="522">
                  <c:v>8.1187321817876903</c:v>
                </c:pt>
                <c:pt idx="523">
                  <c:v>8.1267818212309244</c:v>
                </c:pt>
                <c:pt idx="524">
                  <c:v>8.1224215998658398</c:v>
                </c:pt>
                <c:pt idx="525">
                  <c:v>8.1173905752138182</c:v>
                </c:pt>
                <c:pt idx="526">
                  <c:v>8.1165520711051489</c:v>
                </c:pt>
                <c:pt idx="527">
                  <c:v>8.1152104645312768</c:v>
                </c:pt>
                <c:pt idx="528">
                  <c:v>8.1183967801442218</c:v>
                </c:pt>
                <c:pt idx="529">
                  <c:v>8.1199060875398281</c:v>
                </c:pt>
                <c:pt idx="530">
                  <c:v>8.1125272513835309</c:v>
                </c:pt>
                <c:pt idx="531">
                  <c:v>8.1069931242663085</c:v>
                </c:pt>
                <c:pt idx="532">
                  <c:v>8.1043099111185644</c:v>
                </c:pt>
                <c:pt idx="533">
                  <c:v>8.0996142881100113</c:v>
                </c:pt>
                <c:pt idx="534">
                  <c:v>8.1043099111185644</c:v>
                </c:pt>
                <c:pt idx="535">
                  <c:v>8.1103471407009895</c:v>
                </c:pt>
                <c:pt idx="536">
                  <c:v>8.1059869193359049</c:v>
                </c:pt>
                <c:pt idx="537">
                  <c:v>8.1155458661747435</c:v>
                </c:pt>
                <c:pt idx="538">
                  <c:v>8.1069931242663085</c:v>
                </c:pt>
                <c:pt idx="539">
                  <c:v>8.1012912963273518</c:v>
                </c:pt>
                <c:pt idx="540">
                  <c:v>8.1064900218011076</c:v>
                </c:pt>
                <c:pt idx="541">
                  <c:v>8.1091732349488517</c:v>
                </c:pt>
                <c:pt idx="542">
                  <c:v>8.1044776119402986</c:v>
                </c:pt>
                <c:pt idx="543">
                  <c:v>8.1108502431661922</c:v>
                </c:pt>
                <c:pt idx="544">
                  <c:v>8.125775616300519</c:v>
                </c:pt>
                <c:pt idx="545">
                  <c:v>8.1269495220526586</c:v>
                </c:pt>
                <c:pt idx="546">
                  <c:v>8.1269495220526586</c:v>
                </c:pt>
                <c:pt idx="547">
                  <c:v>8.1247694113701154</c:v>
                </c:pt>
                <c:pt idx="548">
                  <c:v>8.1138688579574048</c:v>
                </c:pt>
                <c:pt idx="549">
                  <c:v>8.108670132483649</c:v>
                </c:pt>
                <c:pt idx="550">
                  <c:v>8.1029683045446923</c:v>
                </c:pt>
                <c:pt idx="551">
                  <c:v>8.1069931242663085</c:v>
                </c:pt>
                <c:pt idx="552">
                  <c:v>8.1101794398792553</c:v>
                </c:pt>
                <c:pt idx="553">
                  <c:v>8.1111856448096589</c:v>
                </c:pt>
                <c:pt idx="554">
                  <c:v>8.1095086365923201</c:v>
                </c:pt>
                <c:pt idx="555">
                  <c:v>8.125775616300519</c:v>
                </c:pt>
                <c:pt idx="556">
                  <c:v>8.1505953379171565</c:v>
                </c:pt>
                <c:pt idx="557">
                  <c:v>8.1836323997987588</c:v>
                </c:pt>
                <c:pt idx="558">
                  <c:v>8.1893342277377155</c:v>
                </c:pt>
                <c:pt idx="559">
                  <c:v>8.1723964447425796</c:v>
                </c:pt>
                <c:pt idx="560">
                  <c:v>8.1360053664262963</c:v>
                </c:pt>
                <c:pt idx="561">
                  <c:v>8.1269495220526586</c:v>
                </c:pt>
                <c:pt idx="562">
                  <c:v>8.1011235955056176</c:v>
                </c:pt>
                <c:pt idx="563">
                  <c:v>8.1007881938621491</c:v>
                </c:pt>
                <c:pt idx="564">
                  <c:v>8.0969310749622672</c:v>
                </c:pt>
                <c:pt idx="565">
                  <c:v>8.0982726815361392</c:v>
                </c:pt>
                <c:pt idx="566">
                  <c:v>8.1007881938621491</c:v>
                </c:pt>
                <c:pt idx="567">
                  <c:v>8.1029683045446923</c:v>
                </c:pt>
                <c:pt idx="568">
                  <c:v>8.0944155626362573</c:v>
                </c:pt>
                <c:pt idx="569">
                  <c:v>8.0999496897534797</c:v>
                </c:pt>
                <c:pt idx="570">
                  <c:v>8.1049807144055013</c:v>
                </c:pt>
                <c:pt idx="571">
                  <c:v>8.1101794398792553</c:v>
                </c:pt>
                <c:pt idx="572">
                  <c:v>8.1150427637095426</c:v>
                </c:pt>
                <c:pt idx="573">
                  <c:v>8.1207445916484993</c:v>
                </c:pt>
                <c:pt idx="574">
                  <c:v>8.129800436022137</c:v>
                </c:pt>
                <c:pt idx="575">
                  <c:v>8.1338252557437531</c:v>
                </c:pt>
                <c:pt idx="576">
                  <c:v>8.1328190508133495</c:v>
                </c:pt>
                <c:pt idx="577">
                  <c:v>8.1197383867180957</c:v>
                </c:pt>
                <c:pt idx="578">
                  <c:v>8.1150427637095426</c:v>
                </c:pt>
                <c:pt idx="579">
                  <c:v>8.1069931242663085</c:v>
                </c:pt>
                <c:pt idx="580">
                  <c:v>8.115881267818212</c:v>
                </c:pt>
                <c:pt idx="581">
                  <c:v>8.1190675834311588</c:v>
                </c:pt>
                <c:pt idx="582">
                  <c:v>8.1271172228743929</c:v>
                </c:pt>
                <c:pt idx="583">
                  <c:v>8.1323159483481469</c:v>
                </c:pt>
                <c:pt idx="584">
                  <c:v>8.1321482475264126</c:v>
                </c:pt>
                <c:pt idx="585">
                  <c:v>8.1398624853261783</c:v>
                </c:pt>
                <c:pt idx="586">
                  <c:v>8.1482475264128791</c:v>
                </c:pt>
                <c:pt idx="587">
                  <c:v>8.1423779976521882</c:v>
                </c:pt>
                <c:pt idx="588">
                  <c:v>8.1500922354519538</c:v>
                </c:pt>
                <c:pt idx="589">
                  <c:v>8.1467382190172728</c:v>
                </c:pt>
                <c:pt idx="590">
                  <c:v>8.1661915143384203</c:v>
                </c:pt>
                <c:pt idx="591">
                  <c:v>8.1993962770417568</c:v>
                </c:pt>
                <c:pt idx="592">
                  <c:v>8.2247191011235952</c:v>
                </c:pt>
                <c:pt idx="593">
                  <c:v>8.231259433171223</c:v>
                </c:pt>
                <c:pt idx="594">
                  <c:v>8.2066074123763215</c:v>
                </c:pt>
                <c:pt idx="595">
                  <c:v>8.1856448096595678</c:v>
                </c:pt>
                <c:pt idx="596">
                  <c:v>8.1609927888646663</c:v>
                </c:pt>
                <c:pt idx="597">
                  <c:v>8.1415394935435188</c:v>
                </c:pt>
                <c:pt idx="598">
                  <c:v>8.1480798255911449</c:v>
                </c:pt>
                <c:pt idx="599">
                  <c:v>8.1308066409525406</c:v>
                </c:pt>
                <c:pt idx="600">
                  <c:v>8.1388562803957747</c:v>
                </c:pt>
                <c:pt idx="601">
                  <c:v>8.1386885795740405</c:v>
                </c:pt>
                <c:pt idx="602">
                  <c:v>8.1343283582089558</c:v>
                </c:pt>
                <c:pt idx="603">
                  <c:v>8.1328190508133495</c:v>
                </c:pt>
                <c:pt idx="604">
                  <c:v>8.129800436022137</c:v>
                </c:pt>
                <c:pt idx="605">
                  <c:v>8.1224215998658398</c:v>
                </c:pt>
                <c:pt idx="606">
                  <c:v>8.1331544524568162</c:v>
                </c:pt>
                <c:pt idx="607">
                  <c:v>8.127788026161328</c:v>
                </c:pt>
                <c:pt idx="608">
                  <c:v>8.129800436022137</c:v>
                </c:pt>
                <c:pt idx="609">
                  <c:v>8.1485829280563475</c:v>
                </c:pt>
                <c:pt idx="610">
                  <c:v>8.1443904075129971</c:v>
                </c:pt>
                <c:pt idx="611">
                  <c:v>8.1386885795740405</c:v>
                </c:pt>
                <c:pt idx="612">
                  <c:v>8.1386885795740405</c:v>
                </c:pt>
                <c:pt idx="613">
                  <c:v>8.1370115713566999</c:v>
                </c:pt>
                <c:pt idx="614">
                  <c:v>8.1386885795740405</c:v>
                </c:pt>
                <c:pt idx="615">
                  <c:v>8.1396947845044441</c:v>
                </c:pt>
                <c:pt idx="616">
                  <c:v>8.1373469730001684</c:v>
                </c:pt>
                <c:pt idx="617">
                  <c:v>8.143551903404326</c:v>
                </c:pt>
                <c:pt idx="618">
                  <c:v>8.1542847559953042</c:v>
                </c:pt>
                <c:pt idx="619">
                  <c:v>8.1537816535301015</c:v>
                </c:pt>
                <c:pt idx="620">
                  <c:v>8.1603219855777294</c:v>
                </c:pt>
                <c:pt idx="621">
                  <c:v>8.1658561126949518</c:v>
                </c:pt>
                <c:pt idx="622">
                  <c:v>8.1578064732517195</c:v>
                </c:pt>
                <c:pt idx="623">
                  <c:v>8.1351668623176252</c:v>
                </c:pt>
                <c:pt idx="624">
                  <c:v>8.1338252557437531</c:v>
                </c:pt>
                <c:pt idx="625">
                  <c:v>8.121247694113702</c:v>
                </c:pt>
                <c:pt idx="626">
                  <c:v>8.1036391078316292</c:v>
                </c:pt>
                <c:pt idx="627">
                  <c:v>8.1183967801442218</c:v>
                </c:pt>
                <c:pt idx="628">
                  <c:v>8.110011739057521</c:v>
                </c:pt>
                <c:pt idx="629">
                  <c:v>8.1083347308401805</c:v>
                </c:pt>
                <c:pt idx="630">
                  <c:v>8.1113533456313931</c:v>
                </c:pt>
                <c:pt idx="631">
                  <c:v>8.104813013583767</c:v>
                </c:pt>
                <c:pt idx="632">
                  <c:v>8.1083347308401805</c:v>
                </c:pt>
                <c:pt idx="633">
                  <c:v>8.10665772262284</c:v>
                </c:pt>
                <c:pt idx="634">
                  <c:v>8.1056515176924364</c:v>
                </c:pt>
                <c:pt idx="635">
                  <c:v>8.1068254234445742</c:v>
                </c:pt>
                <c:pt idx="636">
                  <c:v>8.1095086365923201</c:v>
                </c:pt>
                <c:pt idx="637">
                  <c:v>8.1180613785007552</c:v>
                </c:pt>
                <c:pt idx="638">
                  <c:v>8.1303035384873379</c:v>
                </c:pt>
                <c:pt idx="639">
                  <c:v>8.1319805467046784</c:v>
                </c:pt>
                <c:pt idx="640">
                  <c:v>8.1467382190172728</c:v>
                </c:pt>
                <c:pt idx="641">
                  <c:v>8.1551232601039754</c:v>
                </c:pt>
                <c:pt idx="642">
                  <c:v>8.1510984403823574</c:v>
                </c:pt>
                <c:pt idx="643">
                  <c:v>8.1430488009391251</c:v>
                </c:pt>
                <c:pt idx="644">
                  <c:v>8.1282911286265307</c:v>
                </c:pt>
                <c:pt idx="645">
                  <c:v>8.117222874392084</c:v>
                </c:pt>
                <c:pt idx="646">
                  <c:v>8.1234278047962434</c:v>
                </c:pt>
                <c:pt idx="647">
                  <c:v>8.1096763374140526</c:v>
                </c:pt>
                <c:pt idx="648">
                  <c:v>8.1207445916484993</c:v>
                </c:pt>
                <c:pt idx="649">
                  <c:v>8.124434009726647</c:v>
                </c:pt>
                <c:pt idx="650">
                  <c:v>8.1167197719268831</c:v>
                </c:pt>
                <c:pt idx="651">
                  <c:v>8.1135334563139363</c:v>
                </c:pt>
                <c:pt idx="652">
                  <c:v>8.1116887472748616</c:v>
                </c:pt>
                <c:pt idx="653">
                  <c:v>8.1022975012577554</c:v>
                </c:pt>
                <c:pt idx="654">
                  <c:v>8.1019620996142887</c:v>
                </c:pt>
                <c:pt idx="655">
                  <c:v>8.1012912963273518</c:v>
                </c:pt>
                <c:pt idx="656">
                  <c:v>8.0944155626362573</c:v>
                </c:pt>
                <c:pt idx="657">
                  <c:v>8.1038068086533617</c:v>
                </c:pt>
                <c:pt idx="658">
                  <c:v>8.1038068086533617</c:v>
                </c:pt>
                <c:pt idx="659">
                  <c:v>8.1187321817876903</c:v>
                </c:pt>
                <c:pt idx="660">
                  <c:v>8.1083347308401805</c:v>
                </c:pt>
                <c:pt idx="661">
                  <c:v>8.1303035384873379</c:v>
                </c:pt>
                <c:pt idx="662">
                  <c:v>8.1339929565654874</c:v>
                </c:pt>
                <c:pt idx="663">
                  <c:v>8.1464028173738043</c:v>
                </c:pt>
                <c:pt idx="664">
                  <c:v>8.1229247023310407</c:v>
                </c:pt>
                <c:pt idx="665">
                  <c:v>8.1183967801442218</c:v>
                </c:pt>
                <c:pt idx="666">
                  <c:v>8.1064900218011076</c:v>
                </c:pt>
                <c:pt idx="667">
                  <c:v>8.1031360053664265</c:v>
                </c:pt>
                <c:pt idx="668">
                  <c:v>8.0930739560623852</c:v>
                </c:pt>
                <c:pt idx="669">
                  <c:v>8.099446587288277</c:v>
                </c:pt>
                <c:pt idx="670">
                  <c:v>8.0952540667449266</c:v>
                </c:pt>
                <c:pt idx="671">
                  <c:v>8.0949186651014582</c:v>
                </c:pt>
                <c:pt idx="672">
                  <c:v>8.1071608250880427</c:v>
                </c:pt>
                <c:pt idx="673">
                  <c:v>8.1116887472748616</c:v>
                </c:pt>
                <c:pt idx="674">
                  <c:v>8.1178936776790209</c:v>
                </c:pt>
                <c:pt idx="675">
                  <c:v>8.1219184974006371</c:v>
                </c:pt>
                <c:pt idx="676">
                  <c:v>8.1323159483481469</c:v>
                </c:pt>
                <c:pt idx="677">
                  <c:v>8.1116887472748616</c:v>
                </c:pt>
                <c:pt idx="678">
                  <c:v>8.1085024316619148</c:v>
                </c:pt>
                <c:pt idx="679">
                  <c:v>8.0959248700318636</c:v>
                </c:pt>
                <c:pt idx="680">
                  <c:v>8.101458997149086</c:v>
                </c:pt>
                <c:pt idx="681">
                  <c:v>8.0925708535971825</c:v>
                </c:pt>
                <c:pt idx="682">
                  <c:v>8.0977695790709383</c:v>
                </c:pt>
                <c:pt idx="683">
                  <c:v>8.0977695790709383</c:v>
                </c:pt>
                <c:pt idx="684">
                  <c:v>8.0967633741405329</c:v>
                </c:pt>
                <c:pt idx="685">
                  <c:v>8.0987757840013419</c:v>
                </c:pt>
                <c:pt idx="686">
                  <c:v>8.0999496897534797</c:v>
                </c:pt>
                <c:pt idx="687">
                  <c:v>8.0919000503102474</c:v>
                </c:pt>
                <c:pt idx="688">
                  <c:v>8.0974341774274698</c:v>
                </c:pt>
                <c:pt idx="689">
                  <c:v>8.0877075297668952</c:v>
                </c:pt>
                <c:pt idx="690">
                  <c:v>8.0888814355190348</c:v>
                </c:pt>
                <c:pt idx="691">
                  <c:v>8.098104980714405</c:v>
                </c:pt>
                <c:pt idx="692">
                  <c:v>8.105316116048968</c:v>
                </c:pt>
                <c:pt idx="693">
                  <c:v>8.0959248700318636</c:v>
                </c:pt>
                <c:pt idx="694">
                  <c:v>8.1061546201576391</c:v>
                </c:pt>
                <c:pt idx="695">
                  <c:v>8.1012912963273518</c:v>
                </c:pt>
                <c:pt idx="696">
                  <c:v>8.101458997149086</c:v>
                </c:pt>
                <c:pt idx="697">
                  <c:v>8.0986080831796077</c:v>
                </c:pt>
                <c:pt idx="698">
                  <c:v>8.0997819889317455</c:v>
                </c:pt>
                <c:pt idx="699">
                  <c:v>8.1017943987925545</c:v>
                </c:pt>
                <c:pt idx="700">
                  <c:v>8.1044776119402986</c:v>
                </c:pt>
                <c:pt idx="701">
                  <c:v>8.1017943987925545</c:v>
                </c:pt>
                <c:pt idx="702">
                  <c:v>8.1061546201576391</c:v>
                </c:pt>
                <c:pt idx="703">
                  <c:v>8.1064900218011076</c:v>
                </c:pt>
                <c:pt idx="704">
                  <c:v>8.0974341774274698</c:v>
                </c:pt>
                <c:pt idx="705">
                  <c:v>8.0982726815361392</c:v>
                </c:pt>
                <c:pt idx="706">
                  <c:v>8.0982726815361392</c:v>
                </c:pt>
                <c:pt idx="707">
                  <c:v>8.0888814355190348</c:v>
                </c:pt>
                <c:pt idx="708">
                  <c:v>8.0850243166191511</c:v>
                </c:pt>
                <c:pt idx="709">
                  <c:v>8.087539828945161</c:v>
                </c:pt>
                <c:pt idx="710">
                  <c:v>8.0952540667449266</c:v>
                </c:pt>
                <c:pt idx="711">
                  <c:v>8.0917323494885132</c:v>
                </c:pt>
                <c:pt idx="712">
                  <c:v>8.0952540667449266</c:v>
                </c:pt>
                <c:pt idx="713">
                  <c:v>8.0935770585275861</c:v>
                </c:pt>
                <c:pt idx="714">
                  <c:v>8.0845212141539502</c:v>
                </c:pt>
                <c:pt idx="715">
                  <c:v>8.0902230420929069</c:v>
                </c:pt>
                <c:pt idx="716">
                  <c:v>8.0996142881100113</c:v>
                </c:pt>
                <c:pt idx="717">
                  <c:v>8.0950863659231924</c:v>
                </c:pt>
                <c:pt idx="718">
                  <c:v>8.084353513332216</c:v>
                </c:pt>
                <c:pt idx="719">
                  <c:v>8.0768069763541845</c:v>
                </c:pt>
                <c:pt idx="720">
                  <c:v>8.0907261445581078</c:v>
                </c:pt>
                <c:pt idx="721">
                  <c:v>8.094247861814523</c:v>
                </c:pt>
                <c:pt idx="722">
                  <c:v>8.0949186651014582</c:v>
                </c:pt>
                <c:pt idx="723">
                  <c:v>8.0989434848230761</c:v>
                </c:pt>
                <c:pt idx="724">
                  <c:v>8.1024652020794896</c:v>
                </c:pt>
                <c:pt idx="725">
                  <c:v>8.1031360053664265</c:v>
                </c:pt>
                <c:pt idx="726">
                  <c:v>8.105316116048968</c:v>
                </c:pt>
                <c:pt idx="727">
                  <c:v>8.1262787187657217</c:v>
                </c:pt>
                <c:pt idx="728">
                  <c:v>8.1353345631393594</c:v>
                </c:pt>
                <c:pt idx="729">
                  <c:v>8.1420425960087197</c:v>
                </c:pt>
                <c:pt idx="730">
                  <c:v>8.1353345631393594</c:v>
                </c:pt>
                <c:pt idx="731">
                  <c:v>8.1199060875398281</c:v>
                </c:pt>
                <c:pt idx="732">
                  <c:v>8.1126949522052652</c:v>
                </c:pt>
                <c:pt idx="733">
                  <c:v>8.0964279724970645</c:v>
                </c:pt>
                <c:pt idx="734">
                  <c:v>8.0979372798926708</c:v>
                </c:pt>
                <c:pt idx="735">
                  <c:v>8.0984403823578734</c:v>
                </c:pt>
                <c:pt idx="736">
                  <c:v>8.1038068086533617</c:v>
                </c:pt>
                <c:pt idx="737">
                  <c:v>8.1024652020794896</c:v>
                </c:pt>
                <c:pt idx="738">
                  <c:v>8.0999496897534797</c:v>
                </c:pt>
                <c:pt idx="739">
                  <c:v>8.0986080831796077</c:v>
                </c:pt>
                <c:pt idx="740">
                  <c:v>8.1009558946838833</c:v>
                </c:pt>
                <c:pt idx="741">
                  <c:v>8.0979372798926708</c:v>
                </c:pt>
                <c:pt idx="742">
                  <c:v>8.0984403823578734</c:v>
                </c:pt>
                <c:pt idx="743">
                  <c:v>8.099446587288277</c:v>
                </c:pt>
                <c:pt idx="744">
                  <c:v>8.0976018782492041</c:v>
                </c:pt>
                <c:pt idx="745">
                  <c:v>8.1180613785007552</c:v>
                </c:pt>
                <c:pt idx="746">
                  <c:v>8.1182290793224894</c:v>
                </c:pt>
                <c:pt idx="747">
                  <c:v>8.1199060875398281</c:v>
                </c:pt>
                <c:pt idx="748">
                  <c:v>8.1214153949354344</c:v>
                </c:pt>
                <c:pt idx="749">
                  <c:v>8.110682542344458</c:v>
                </c:pt>
                <c:pt idx="750">
                  <c:v>8.1287942310917316</c:v>
                </c:pt>
                <c:pt idx="751">
                  <c:v>8.1343283582089558</c:v>
                </c:pt>
                <c:pt idx="752">
                  <c:v>8.1353345631393594</c:v>
                </c:pt>
                <c:pt idx="753">
                  <c:v>8.1170551735703498</c:v>
                </c:pt>
                <c:pt idx="754">
                  <c:v>8.1199060875398281</c:v>
                </c:pt>
                <c:pt idx="755">
                  <c:v>8.1006204930404166</c:v>
                </c:pt>
                <c:pt idx="756">
                  <c:v>8.100117390575214</c:v>
                </c:pt>
                <c:pt idx="757">
                  <c:v>8.0987757840013419</c:v>
                </c:pt>
                <c:pt idx="758">
                  <c:v>8.0945832634579915</c:v>
                </c:pt>
                <c:pt idx="759">
                  <c:v>8.0853597182626196</c:v>
                </c:pt>
                <c:pt idx="760">
                  <c:v>8.085695119906088</c:v>
                </c:pt>
                <c:pt idx="761">
                  <c:v>8.0915646486667789</c:v>
                </c:pt>
                <c:pt idx="762">
                  <c:v>8.0890491363407673</c:v>
                </c:pt>
                <c:pt idx="763">
                  <c:v>8.0900553412711727</c:v>
                </c:pt>
                <c:pt idx="764">
                  <c:v>8.0925708535971825</c:v>
                </c:pt>
                <c:pt idx="765">
                  <c:v>8.0900553412711727</c:v>
                </c:pt>
                <c:pt idx="766">
                  <c:v>8.0922354519537141</c:v>
                </c:pt>
                <c:pt idx="767">
                  <c:v>8.0878752305886294</c:v>
                </c:pt>
                <c:pt idx="768">
                  <c:v>8.0892168371625015</c:v>
                </c:pt>
                <c:pt idx="769">
                  <c:v>8.0851920174408853</c:v>
                </c:pt>
                <c:pt idx="770">
                  <c:v>8.0910615462015762</c:v>
                </c:pt>
                <c:pt idx="771">
                  <c:v>8.0883783330538321</c:v>
                </c:pt>
                <c:pt idx="772">
                  <c:v>8.0934093577058519</c:v>
                </c:pt>
                <c:pt idx="773">
                  <c:v>8.098104980714405</c:v>
                </c:pt>
                <c:pt idx="774">
                  <c:v>8.0964279724970645</c:v>
                </c:pt>
                <c:pt idx="775">
                  <c:v>8.0976018782492041</c:v>
                </c:pt>
                <c:pt idx="776">
                  <c:v>8.100117390575214</c:v>
                </c:pt>
                <c:pt idx="777">
                  <c:v>8.098104980714405</c:v>
                </c:pt>
                <c:pt idx="778">
                  <c:v>8.0967633741405329</c:v>
                </c:pt>
                <c:pt idx="779">
                  <c:v>8.0954217675666609</c:v>
                </c:pt>
                <c:pt idx="780">
                  <c:v>8.101458997149086</c:v>
                </c:pt>
                <c:pt idx="781">
                  <c:v>8.0932416568841195</c:v>
                </c:pt>
                <c:pt idx="782">
                  <c:v>8.0922354519537141</c:v>
                </c:pt>
                <c:pt idx="783">
                  <c:v>8.0940801609927888</c:v>
                </c:pt>
                <c:pt idx="784">
                  <c:v>8.0972664766057356</c:v>
                </c:pt>
                <c:pt idx="785">
                  <c:v>8.0992788864665428</c:v>
                </c:pt>
                <c:pt idx="786">
                  <c:v>8.1038068086533617</c:v>
                </c:pt>
                <c:pt idx="787">
                  <c:v>8.1019620996142887</c:v>
                </c:pt>
                <c:pt idx="788">
                  <c:v>8.101458997149086</c:v>
                </c:pt>
                <c:pt idx="789">
                  <c:v>8.1063223209793733</c:v>
                </c:pt>
                <c:pt idx="790">
                  <c:v>8.1049807144055013</c:v>
                </c:pt>
                <c:pt idx="791">
                  <c:v>8.1019620996142887</c:v>
                </c:pt>
                <c:pt idx="792">
                  <c:v>8.0999496897534797</c:v>
                </c:pt>
                <c:pt idx="793">
                  <c:v>8.0989434848230761</c:v>
                </c:pt>
                <c:pt idx="794">
                  <c:v>8.1011235955056176</c:v>
                </c:pt>
                <c:pt idx="795">
                  <c:v>8.1088378333053832</c:v>
                </c:pt>
                <c:pt idx="796">
                  <c:v>8.1059869193359049</c:v>
                </c:pt>
                <c:pt idx="797">
                  <c:v>8.1125272513835309</c:v>
                </c:pt>
                <c:pt idx="798">
                  <c:v>8.1135334563139363</c:v>
                </c:pt>
                <c:pt idx="799">
                  <c:v>8.1234278047962434</c:v>
                </c:pt>
                <c:pt idx="800">
                  <c:v>8.121247694113702</c:v>
                </c:pt>
                <c:pt idx="801">
                  <c:v>8.1247694113701154</c:v>
                </c:pt>
                <c:pt idx="802">
                  <c:v>8.1430488009391251</c:v>
                </c:pt>
                <c:pt idx="803">
                  <c:v>8.1608250880429321</c:v>
                </c:pt>
                <c:pt idx="804">
                  <c:v>8.1557940633909105</c:v>
                </c:pt>
                <c:pt idx="805">
                  <c:v>8.1420425960087197</c:v>
                </c:pt>
                <c:pt idx="806">
                  <c:v>8.1242663089049145</c:v>
                </c:pt>
                <c:pt idx="807">
                  <c:v>8.1081670300184463</c:v>
                </c:pt>
                <c:pt idx="808">
                  <c:v>8.1090055341271174</c:v>
                </c:pt>
                <c:pt idx="809">
                  <c:v>8.0937447593493204</c:v>
                </c:pt>
                <c:pt idx="810">
                  <c:v>8.0897199396277042</c:v>
                </c:pt>
                <c:pt idx="811">
                  <c:v>8.0927385544189168</c:v>
                </c:pt>
                <c:pt idx="812">
                  <c:v>8.0883783330538321</c:v>
                </c:pt>
                <c:pt idx="813">
                  <c:v>8.0967633741405329</c:v>
                </c:pt>
                <c:pt idx="814">
                  <c:v>8.0960925708535978</c:v>
                </c:pt>
                <c:pt idx="815">
                  <c:v>8.1098440382357868</c:v>
                </c:pt>
                <c:pt idx="816">
                  <c:v>8.1076639275532454</c:v>
                </c:pt>
                <c:pt idx="817">
                  <c:v>8.1085024316619148</c:v>
                </c:pt>
                <c:pt idx="818">
                  <c:v>8.1155458661747435</c:v>
                </c:pt>
                <c:pt idx="819">
                  <c:v>8.1063223209793733</c:v>
                </c:pt>
                <c:pt idx="820">
                  <c:v>8.1049807144055013</c:v>
                </c:pt>
                <c:pt idx="821">
                  <c:v>8.0944155626362573</c:v>
                </c:pt>
                <c:pt idx="822">
                  <c:v>8.0945832634579915</c:v>
                </c:pt>
                <c:pt idx="823">
                  <c:v>8.1022975012577554</c:v>
                </c:pt>
                <c:pt idx="824">
                  <c:v>8.1069931242663085</c:v>
                </c:pt>
                <c:pt idx="825">
                  <c:v>8.1138688579574048</c:v>
                </c:pt>
                <c:pt idx="826">
                  <c:v>8.1069931242663085</c:v>
                </c:pt>
                <c:pt idx="827">
                  <c:v>8.1101794398792553</c:v>
                </c:pt>
                <c:pt idx="828">
                  <c:v>8.1108502431661922</c:v>
                </c:pt>
                <c:pt idx="829">
                  <c:v>8.1016266979708202</c:v>
                </c:pt>
                <c:pt idx="830">
                  <c:v>8.1081670300184463</c:v>
                </c:pt>
                <c:pt idx="831">
                  <c:v>8.0999496897534797</c:v>
                </c:pt>
                <c:pt idx="832">
                  <c:v>8.105316116048968</c:v>
                </c:pt>
                <c:pt idx="833">
                  <c:v>8.1140365587791372</c:v>
                </c:pt>
                <c:pt idx="834">
                  <c:v>8.1116887472748616</c:v>
                </c:pt>
                <c:pt idx="835">
                  <c:v>8.1167197719268831</c:v>
                </c:pt>
                <c:pt idx="836">
                  <c:v>8.1333221532785505</c:v>
                </c:pt>
                <c:pt idx="837">
                  <c:v>8.1432165017608593</c:v>
                </c:pt>
                <c:pt idx="838">
                  <c:v>8.1737380513164517</c:v>
                </c:pt>
                <c:pt idx="839">
                  <c:v>8.1787690759684715</c:v>
                </c:pt>
                <c:pt idx="840">
                  <c:v>8.1697132315948355</c:v>
                </c:pt>
                <c:pt idx="841">
                  <c:v>8.1497568338084854</c:v>
                </c:pt>
                <c:pt idx="842">
                  <c:v>8.1321482475264126</c:v>
                </c:pt>
                <c:pt idx="843">
                  <c:v>8.1173905752138182</c:v>
                </c:pt>
                <c:pt idx="844">
                  <c:v>8.100117390575214</c:v>
                </c:pt>
                <c:pt idx="845">
                  <c:v>8.096260271675332</c:v>
                </c:pt>
                <c:pt idx="846">
                  <c:v>8.1011235955056176</c:v>
                </c:pt>
                <c:pt idx="847">
                  <c:v>8.0903907429146411</c:v>
                </c:pt>
                <c:pt idx="848">
                  <c:v>8.0867013248364916</c:v>
                </c:pt>
                <c:pt idx="849">
                  <c:v>8.0858628207278223</c:v>
                </c:pt>
                <c:pt idx="850">
                  <c:v>8.0794901895019287</c:v>
                </c:pt>
                <c:pt idx="851">
                  <c:v>8.0846889149756826</c:v>
                </c:pt>
                <c:pt idx="852">
                  <c:v>8.0833473084018106</c:v>
                </c:pt>
                <c:pt idx="853">
                  <c:v>8.0826765051148755</c:v>
                </c:pt>
                <c:pt idx="854">
                  <c:v>8.0870367264799601</c:v>
                </c:pt>
                <c:pt idx="855">
                  <c:v>8.0870367264799601</c:v>
                </c:pt>
                <c:pt idx="856">
                  <c:v>8.0830119067583439</c:v>
                </c:pt>
                <c:pt idx="857">
                  <c:v>8.0818380010062043</c:v>
                </c:pt>
                <c:pt idx="858">
                  <c:v>8.0845212141539502</c:v>
                </c:pt>
                <c:pt idx="859">
                  <c:v>8.0900553412711727</c:v>
                </c:pt>
                <c:pt idx="860">
                  <c:v>8.0799932919671313</c:v>
                </c:pt>
                <c:pt idx="861">
                  <c:v>8.0880429314103637</c:v>
                </c:pt>
                <c:pt idx="862">
                  <c:v>8.0831796075800764</c:v>
                </c:pt>
                <c:pt idx="863">
                  <c:v>8.0989434848230761</c:v>
                </c:pt>
                <c:pt idx="864">
                  <c:v>8.100117390575214</c:v>
                </c:pt>
                <c:pt idx="865">
                  <c:v>8.1187321817876903</c:v>
                </c:pt>
                <c:pt idx="866">
                  <c:v>8.1430488009391251</c:v>
                </c:pt>
                <c:pt idx="867">
                  <c:v>8.1591480798255915</c:v>
                </c:pt>
                <c:pt idx="868">
                  <c:v>8.1442227066912629</c:v>
                </c:pt>
                <c:pt idx="869">
                  <c:v>8.1516015428475601</c:v>
                </c:pt>
                <c:pt idx="870">
                  <c:v>8.1371792721784342</c:v>
                </c:pt>
                <c:pt idx="871">
                  <c:v>8.1256079154787866</c:v>
                </c:pt>
                <c:pt idx="872">
                  <c:v>8.0999496897534797</c:v>
                </c:pt>
                <c:pt idx="873">
                  <c:v>8.0905584437363736</c:v>
                </c:pt>
                <c:pt idx="874">
                  <c:v>8.084353513332216</c:v>
                </c:pt>
                <c:pt idx="875">
                  <c:v>8.0825088042931412</c:v>
                </c:pt>
                <c:pt idx="876">
                  <c:v>8.0825088042931412</c:v>
                </c:pt>
                <c:pt idx="877">
                  <c:v>8.0851920174408853</c:v>
                </c:pt>
                <c:pt idx="878">
                  <c:v>8.0868690256582259</c:v>
                </c:pt>
                <c:pt idx="879">
                  <c:v>8.0903907429146411</c:v>
                </c:pt>
                <c:pt idx="880">
                  <c:v>8.0964279724970645</c:v>
                </c:pt>
                <c:pt idx="881">
                  <c:v>8.0925708535971825</c:v>
                </c:pt>
                <c:pt idx="882">
                  <c:v>8.0924031527754483</c:v>
                </c:pt>
                <c:pt idx="883">
                  <c:v>8.0919000503102474</c:v>
                </c:pt>
                <c:pt idx="884">
                  <c:v>8.0924031527754483</c:v>
                </c:pt>
                <c:pt idx="885">
                  <c:v>8.099446587288277</c:v>
                </c:pt>
                <c:pt idx="886">
                  <c:v>8.0949186651014582</c:v>
                </c:pt>
                <c:pt idx="887">
                  <c:v>8.108670132483649</c:v>
                </c:pt>
                <c:pt idx="888">
                  <c:v>8.0979372798926708</c:v>
                </c:pt>
                <c:pt idx="889">
                  <c:v>8.0984403823578734</c:v>
                </c:pt>
                <c:pt idx="890">
                  <c:v>8.0919000503102474</c:v>
                </c:pt>
                <c:pt idx="891">
                  <c:v>8.0845212141539502</c:v>
                </c:pt>
                <c:pt idx="892">
                  <c:v>8.0924031527754483</c:v>
                </c:pt>
                <c:pt idx="893">
                  <c:v>8.0841858125104817</c:v>
                </c:pt>
                <c:pt idx="894">
                  <c:v>8.0845212141539502</c:v>
                </c:pt>
                <c:pt idx="895">
                  <c:v>8.0828442059366097</c:v>
                </c:pt>
                <c:pt idx="896">
                  <c:v>8.0808317960758007</c:v>
                </c:pt>
                <c:pt idx="897">
                  <c:v>8.0937447593493204</c:v>
                </c:pt>
                <c:pt idx="898">
                  <c:v>8.0915646486667789</c:v>
                </c:pt>
                <c:pt idx="899">
                  <c:v>8.0922354519537141</c:v>
                </c:pt>
                <c:pt idx="900">
                  <c:v>8.0934093577058519</c:v>
                </c:pt>
                <c:pt idx="901">
                  <c:v>8.1021298004360229</c:v>
                </c:pt>
                <c:pt idx="902">
                  <c:v>8.1009558946838833</c:v>
                </c:pt>
                <c:pt idx="903">
                  <c:v>8.1036391078316292</c:v>
                </c:pt>
                <c:pt idx="904">
                  <c:v>8.1017943987925545</c:v>
                </c:pt>
                <c:pt idx="905">
                  <c:v>8.1061546201576391</c:v>
                </c:pt>
                <c:pt idx="906">
                  <c:v>8.1073285259097769</c:v>
                </c:pt>
                <c:pt idx="907">
                  <c:v>8.1160489686399462</c:v>
                </c:pt>
                <c:pt idx="908">
                  <c:v>8.121247694113702</c:v>
                </c:pt>
                <c:pt idx="909">
                  <c:v>8.1071608250880427</c:v>
                </c:pt>
                <c:pt idx="910">
                  <c:v>8.1234278047962434</c:v>
                </c:pt>
                <c:pt idx="911">
                  <c:v>8.1316451450612099</c:v>
                </c:pt>
                <c:pt idx="912">
                  <c:v>8.1267818212309244</c:v>
                </c:pt>
                <c:pt idx="913">
                  <c:v>8.1423779976521882</c:v>
                </c:pt>
                <c:pt idx="914">
                  <c:v>8.1479121247694106</c:v>
                </c:pt>
                <c:pt idx="915">
                  <c:v>8.1430488009391251</c:v>
                </c:pt>
                <c:pt idx="916">
                  <c:v>8.1343283582089558</c:v>
                </c:pt>
                <c:pt idx="917">
                  <c:v>8.145564313265135</c:v>
                </c:pt>
                <c:pt idx="918">
                  <c:v>8.1360053664262963</c:v>
                </c:pt>
                <c:pt idx="919">
                  <c:v>8.1348314606741567</c:v>
                </c:pt>
                <c:pt idx="920">
                  <c:v>8.1348314606741567</c:v>
                </c:pt>
                <c:pt idx="921">
                  <c:v>8.1276203253395938</c:v>
                </c:pt>
                <c:pt idx="922">
                  <c:v>8.1356699647828279</c:v>
                </c:pt>
                <c:pt idx="923">
                  <c:v>8.1301358376656054</c:v>
                </c:pt>
                <c:pt idx="924">
                  <c:v>8.131142042596009</c:v>
                </c:pt>
                <c:pt idx="925">
                  <c:v>8.136340768069763</c:v>
                </c:pt>
                <c:pt idx="926">
                  <c:v>8.1276203253395938</c:v>
                </c:pt>
                <c:pt idx="927">
                  <c:v>8.1229247023310407</c:v>
                </c:pt>
                <c:pt idx="928">
                  <c:v>8.1185644809659561</c:v>
                </c:pt>
                <c:pt idx="929">
                  <c:v>8.1115210464531273</c:v>
                </c:pt>
                <c:pt idx="930">
                  <c:v>8.0957571692101293</c:v>
                </c:pt>
                <c:pt idx="931">
                  <c:v>8.0917323494885132</c:v>
                </c:pt>
                <c:pt idx="932">
                  <c:v>8.0870367264799601</c:v>
                </c:pt>
                <c:pt idx="933">
                  <c:v>8.0853597182626196</c:v>
                </c:pt>
                <c:pt idx="934">
                  <c:v>8.0848566157974169</c:v>
                </c:pt>
                <c:pt idx="935">
                  <c:v>8.0747945664933756</c:v>
                </c:pt>
                <c:pt idx="936">
                  <c:v>8.0768069763541845</c:v>
                </c:pt>
                <c:pt idx="937">
                  <c:v>8.0652356196545369</c:v>
                </c:pt>
                <c:pt idx="938">
                  <c:v>8.0732852590977693</c:v>
                </c:pt>
                <c:pt idx="939">
                  <c:v>8.0759684722455134</c:v>
                </c:pt>
                <c:pt idx="940">
                  <c:v>8.0791547878584602</c:v>
                </c:pt>
                <c:pt idx="941">
                  <c:v>8.0816703001844701</c:v>
                </c:pt>
                <c:pt idx="942">
                  <c:v>8.0861982223712889</c:v>
                </c:pt>
                <c:pt idx="943">
                  <c:v>8.0818380010062043</c:v>
                </c:pt>
                <c:pt idx="944">
                  <c:v>8.0846889149756826</c:v>
                </c:pt>
                <c:pt idx="945">
                  <c:v>8.0945832634579915</c:v>
                </c:pt>
                <c:pt idx="946">
                  <c:v>8.0939124601710546</c:v>
                </c:pt>
                <c:pt idx="947">
                  <c:v>8.082341103471407</c:v>
                </c:pt>
                <c:pt idx="948">
                  <c:v>8.0885460338755664</c:v>
                </c:pt>
                <c:pt idx="949">
                  <c:v>8.0892168371625015</c:v>
                </c:pt>
                <c:pt idx="950">
                  <c:v>8.0835150092235448</c:v>
                </c:pt>
                <c:pt idx="951">
                  <c:v>8.0793224886801944</c:v>
                </c:pt>
                <c:pt idx="952">
                  <c:v>8.0848566157974169</c:v>
                </c:pt>
                <c:pt idx="953">
                  <c:v>8.0809994968975349</c:v>
                </c:pt>
                <c:pt idx="954">
                  <c:v>8.0752976689585783</c:v>
                </c:pt>
                <c:pt idx="955">
                  <c:v>8.0759684722455134</c:v>
                </c:pt>
                <c:pt idx="956">
                  <c:v>8.0786516853932593</c:v>
                </c:pt>
                <c:pt idx="957">
                  <c:v>8.0820057018279385</c:v>
                </c:pt>
                <c:pt idx="958">
                  <c:v>8.080328693610598</c:v>
                </c:pt>
                <c:pt idx="959">
                  <c:v>8.0831796075800764</c:v>
                </c:pt>
                <c:pt idx="960">
                  <c:v>8.0920677511319798</c:v>
                </c:pt>
                <c:pt idx="961">
                  <c:v>8.084353513332216</c:v>
                </c:pt>
                <c:pt idx="962">
                  <c:v>8.0932416568841195</c:v>
                </c:pt>
                <c:pt idx="963">
                  <c:v>8.0873721281234285</c:v>
                </c:pt>
                <c:pt idx="964">
                  <c:v>8.0861982223712889</c:v>
                </c:pt>
                <c:pt idx="965">
                  <c:v>8.0960925708535978</c:v>
                </c:pt>
                <c:pt idx="966">
                  <c:v>8.0855274190843538</c:v>
                </c:pt>
                <c:pt idx="967">
                  <c:v>8.0893845379842357</c:v>
                </c:pt>
                <c:pt idx="968">
                  <c:v>8.0893845379842357</c:v>
                </c:pt>
                <c:pt idx="969">
                  <c:v>8.0818380010062043</c:v>
                </c:pt>
                <c:pt idx="970">
                  <c:v>8.0861982223712889</c:v>
                </c:pt>
                <c:pt idx="971">
                  <c:v>8.0793224886801944</c:v>
                </c:pt>
                <c:pt idx="972">
                  <c:v>8.0845212141539502</c:v>
                </c:pt>
                <c:pt idx="973">
                  <c:v>8.0804963944323323</c:v>
                </c:pt>
                <c:pt idx="974">
                  <c:v>8.0784839845715251</c:v>
                </c:pt>
                <c:pt idx="975">
                  <c:v>8.0828442059366097</c:v>
                </c:pt>
                <c:pt idx="976">
                  <c:v>8.0761361730672476</c:v>
                </c:pt>
                <c:pt idx="977">
                  <c:v>8.0766392755324503</c:v>
                </c:pt>
                <c:pt idx="978">
                  <c:v>8.078987087036726</c:v>
                </c:pt>
                <c:pt idx="979">
                  <c:v>8.0742914640281729</c:v>
                </c:pt>
                <c:pt idx="980">
                  <c:v>8.0764715747107161</c:v>
                </c:pt>
                <c:pt idx="981">
                  <c:v>8.0731175582760351</c:v>
                </c:pt>
                <c:pt idx="982">
                  <c:v>8.0756330706020467</c:v>
                </c:pt>
                <c:pt idx="983">
                  <c:v>8.0796578903236629</c:v>
                </c:pt>
                <c:pt idx="984">
                  <c:v>8.0764715747107161</c:v>
                </c:pt>
                <c:pt idx="985">
                  <c:v>8.0865336240147574</c:v>
                </c:pt>
                <c:pt idx="986">
                  <c:v>8.0804963944323323</c:v>
                </c:pt>
                <c:pt idx="987">
                  <c:v>8.0959248700318636</c:v>
                </c:pt>
                <c:pt idx="988">
                  <c:v>8.0892168371625015</c:v>
                </c:pt>
                <c:pt idx="989">
                  <c:v>8.0890491363407673</c:v>
                </c:pt>
                <c:pt idx="990">
                  <c:v>8.0892168371625015</c:v>
                </c:pt>
                <c:pt idx="991">
                  <c:v>8.0900553412711727</c:v>
                </c:pt>
                <c:pt idx="992">
                  <c:v>8.0897199396277042</c:v>
                </c:pt>
                <c:pt idx="993">
                  <c:v>8.0986080831796077</c:v>
                </c:pt>
                <c:pt idx="994">
                  <c:v>8.0919000503102474</c:v>
                </c:pt>
                <c:pt idx="995">
                  <c:v>8.0930739560623852</c:v>
                </c:pt>
                <c:pt idx="996">
                  <c:v>8.0873721281234285</c:v>
                </c:pt>
                <c:pt idx="997">
                  <c:v>8.0903907429146411</c:v>
                </c:pt>
                <c:pt idx="998">
                  <c:v>8.0915646486667789</c:v>
                </c:pt>
                <c:pt idx="999">
                  <c:v>8.1002850913969482</c:v>
                </c:pt>
                <c:pt idx="1000">
                  <c:v>8.0976018782492041</c:v>
                </c:pt>
                <c:pt idx="1001">
                  <c:v>8.1011235955056176</c:v>
                </c:pt>
                <c:pt idx="1002">
                  <c:v>8.0967633741405329</c:v>
                </c:pt>
                <c:pt idx="1003">
                  <c:v>8.0947509642797257</c:v>
                </c:pt>
                <c:pt idx="1004">
                  <c:v>8.0974341774274698</c:v>
                </c:pt>
                <c:pt idx="1005">
                  <c:v>8.1049807144055013</c:v>
                </c:pt>
                <c:pt idx="1006">
                  <c:v>8.0924031527754483</c:v>
                </c:pt>
                <c:pt idx="1007">
                  <c:v>8.0778131812845881</c:v>
                </c:pt>
                <c:pt idx="1008">
                  <c:v>8.0808317960758007</c:v>
                </c:pt>
                <c:pt idx="1009">
                  <c:v>8.0902230420929069</c:v>
                </c:pt>
                <c:pt idx="1010">
                  <c:v>8.0969310749622672</c:v>
                </c:pt>
                <c:pt idx="1011">
                  <c:v>8.0830119067583439</c:v>
                </c:pt>
                <c:pt idx="1012">
                  <c:v>8.0830119067583439</c:v>
                </c:pt>
                <c:pt idx="1013">
                  <c:v>8.082341103471407</c:v>
                </c:pt>
                <c:pt idx="1014">
                  <c:v>8.092906255240651</c:v>
                </c:pt>
                <c:pt idx="1015">
                  <c:v>8.0863659231930232</c:v>
                </c:pt>
                <c:pt idx="1016">
                  <c:v>8.0801609927888638</c:v>
                </c:pt>
                <c:pt idx="1017">
                  <c:v>8.0858628207278223</c:v>
                </c:pt>
                <c:pt idx="1018">
                  <c:v>8.0905584437363736</c:v>
                </c:pt>
                <c:pt idx="1019">
                  <c:v>8.0865336240147574</c:v>
                </c:pt>
                <c:pt idx="1020">
                  <c:v>8.0910615462015762</c:v>
                </c:pt>
                <c:pt idx="1021">
                  <c:v>8.0913969478450447</c:v>
                </c:pt>
                <c:pt idx="1022">
                  <c:v>8.0965956733187987</c:v>
                </c:pt>
                <c:pt idx="1023">
                  <c:v>8.0979372798926708</c:v>
                </c:pt>
                <c:pt idx="1024">
                  <c:v>8.0952540667449266</c:v>
                </c:pt>
                <c:pt idx="1025">
                  <c:v>8.0996142881100113</c:v>
                </c:pt>
                <c:pt idx="1026">
                  <c:v>8.094247861814523</c:v>
                </c:pt>
                <c:pt idx="1027">
                  <c:v>8.096260271675332</c:v>
                </c:pt>
                <c:pt idx="1028">
                  <c:v>8.0986080831796077</c:v>
                </c:pt>
                <c:pt idx="1029">
                  <c:v>8.1068254234445742</c:v>
                </c:pt>
                <c:pt idx="1030">
                  <c:v>8.1021298004360229</c:v>
                </c:pt>
                <c:pt idx="1031">
                  <c:v>8.1056515176924364</c:v>
                </c:pt>
                <c:pt idx="1032">
                  <c:v>8.1007881938621491</c:v>
                </c:pt>
                <c:pt idx="1033">
                  <c:v>8.0959248700318636</c:v>
                </c:pt>
                <c:pt idx="1034">
                  <c:v>8.1011235955056176</c:v>
                </c:pt>
                <c:pt idx="1035">
                  <c:v>8.092906255240651</c:v>
                </c:pt>
                <c:pt idx="1036">
                  <c:v>8.099446587288277</c:v>
                </c:pt>
                <c:pt idx="1037">
                  <c:v>8.1039745094750959</c:v>
                </c:pt>
                <c:pt idx="1038">
                  <c:v>8.0969310749622672</c:v>
                </c:pt>
                <c:pt idx="1039">
                  <c:v>8.0939124601710546</c:v>
                </c:pt>
                <c:pt idx="1040">
                  <c:v>8.0907261445581078</c:v>
                </c:pt>
                <c:pt idx="1041">
                  <c:v>8.0939124601710546</c:v>
                </c:pt>
                <c:pt idx="1042">
                  <c:v>8.0848566157974169</c:v>
                </c:pt>
                <c:pt idx="1043">
                  <c:v>8.0861982223712889</c:v>
                </c:pt>
                <c:pt idx="1044">
                  <c:v>8.0878752305886294</c:v>
                </c:pt>
                <c:pt idx="1045">
                  <c:v>8.0781485829280566</c:v>
                </c:pt>
                <c:pt idx="1046">
                  <c:v>8.0804963944323323</c:v>
                </c:pt>
                <c:pt idx="1047">
                  <c:v>8.0804963944323323</c:v>
                </c:pt>
                <c:pt idx="1048">
                  <c:v>8.0816703001844701</c:v>
                </c:pt>
                <c:pt idx="1049">
                  <c:v>8.0808317960758007</c:v>
                </c:pt>
                <c:pt idx="1050">
                  <c:v>8.0851920174408853</c:v>
                </c:pt>
                <c:pt idx="1051">
                  <c:v>8.0781485829280566</c:v>
                </c:pt>
                <c:pt idx="1052">
                  <c:v>8.0828442059366097</c:v>
                </c:pt>
                <c:pt idx="1053">
                  <c:v>8.0825088042931412</c:v>
                </c:pt>
                <c:pt idx="1054">
                  <c:v>8.084353513332216</c:v>
                </c:pt>
                <c:pt idx="1055">
                  <c:v>8.0818380010062043</c:v>
                </c:pt>
                <c:pt idx="1056">
                  <c:v>8.0873721281234285</c:v>
                </c:pt>
                <c:pt idx="1057">
                  <c:v>8.0825088042931412</c:v>
                </c:pt>
                <c:pt idx="1058">
                  <c:v>8.0833473084018106</c:v>
                </c:pt>
                <c:pt idx="1059">
                  <c:v>8.0893845379842357</c:v>
                </c:pt>
                <c:pt idx="1060">
                  <c:v>8.0890491363407673</c:v>
                </c:pt>
                <c:pt idx="1061">
                  <c:v>8.0954217675666609</c:v>
                </c:pt>
                <c:pt idx="1062">
                  <c:v>8.0880429314103637</c:v>
                </c:pt>
                <c:pt idx="1063">
                  <c:v>8.0840181116887475</c:v>
                </c:pt>
                <c:pt idx="1064">
                  <c:v>8.090893845379842</c:v>
                </c:pt>
                <c:pt idx="1065">
                  <c:v>8.0801609927888638</c:v>
                </c:pt>
                <c:pt idx="1066">
                  <c:v>8.0811671977192692</c:v>
                </c:pt>
                <c:pt idx="1067">
                  <c:v>8.0791547878584602</c:v>
                </c:pt>
                <c:pt idx="1068">
                  <c:v>8.0761361730672476</c:v>
                </c:pt>
                <c:pt idx="1069">
                  <c:v>8.0793224886801944</c:v>
                </c:pt>
                <c:pt idx="1070">
                  <c:v>8.0828442059366097</c:v>
                </c:pt>
                <c:pt idx="1071">
                  <c:v>8.0796578903236629</c:v>
                </c:pt>
                <c:pt idx="1072">
                  <c:v>8.0763038738889819</c:v>
                </c:pt>
                <c:pt idx="1073">
                  <c:v>8.0835150092235448</c:v>
                </c:pt>
                <c:pt idx="1074">
                  <c:v>8.0880429314103637</c:v>
                </c:pt>
                <c:pt idx="1075">
                  <c:v>8.0784839845715251</c:v>
                </c:pt>
                <c:pt idx="1076">
                  <c:v>8.0863659231930232</c:v>
                </c:pt>
                <c:pt idx="1077">
                  <c:v>8.0855274190843538</c:v>
                </c:pt>
                <c:pt idx="1078">
                  <c:v>8.0831796075800764</c:v>
                </c:pt>
                <c:pt idx="1079">
                  <c:v>8.080328693610598</c:v>
                </c:pt>
                <c:pt idx="1080">
                  <c:v>8.0806640952540665</c:v>
                </c:pt>
                <c:pt idx="1081">
                  <c:v>8.0835150092235448</c:v>
                </c:pt>
                <c:pt idx="1082">
                  <c:v>8.0801609927888638</c:v>
                </c:pt>
                <c:pt idx="1083">
                  <c:v>8.0838504108670133</c:v>
                </c:pt>
                <c:pt idx="1084">
                  <c:v>8.0801609927888638</c:v>
                </c:pt>
                <c:pt idx="1085">
                  <c:v>8.0796578903236629</c:v>
                </c:pt>
                <c:pt idx="1086">
                  <c:v>8.0878752305886294</c:v>
                </c:pt>
                <c:pt idx="1087">
                  <c:v>8.0885460338755664</c:v>
                </c:pt>
                <c:pt idx="1088">
                  <c:v>8.0851920174408853</c:v>
                </c:pt>
                <c:pt idx="1089">
                  <c:v>8.085695119906088</c:v>
                </c:pt>
                <c:pt idx="1090">
                  <c:v>8.0903907429146411</c:v>
                </c:pt>
                <c:pt idx="1091">
                  <c:v>8.0945832634579915</c:v>
                </c:pt>
                <c:pt idx="1092">
                  <c:v>8.0910615462015762</c:v>
                </c:pt>
                <c:pt idx="1093">
                  <c:v>8.0945832634579915</c:v>
                </c:pt>
                <c:pt idx="1094">
                  <c:v>8.0917323494885132</c:v>
                </c:pt>
                <c:pt idx="1095">
                  <c:v>8.0937447593493204</c:v>
                </c:pt>
                <c:pt idx="1096">
                  <c:v>8.1009558946838833</c:v>
                </c:pt>
                <c:pt idx="1097">
                  <c:v>8.085695119906088</c:v>
                </c:pt>
                <c:pt idx="1098">
                  <c:v>8.0885460338755664</c:v>
                </c:pt>
                <c:pt idx="1099">
                  <c:v>8.0825088042931412</c:v>
                </c:pt>
                <c:pt idx="1100">
                  <c:v>8.0867013248364916</c:v>
                </c:pt>
                <c:pt idx="1101">
                  <c:v>8.0873721281234285</c:v>
                </c:pt>
                <c:pt idx="1102">
                  <c:v>8.0778131812845881</c:v>
                </c:pt>
                <c:pt idx="1103">
                  <c:v>8.0872044273016943</c:v>
                </c:pt>
                <c:pt idx="1104">
                  <c:v>8.0840181116887475</c:v>
                </c:pt>
                <c:pt idx="1105">
                  <c:v>8.0888814355190348</c:v>
                </c:pt>
                <c:pt idx="1106">
                  <c:v>8.0925708535971825</c:v>
                </c:pt>
                <c:pt idx="1107">
                  <c:v>8.085695119906088</c:v>
                </c:pt>
                <c:pt idx="1108">
                  <c:v>8.0970987757840014</c:v>
                </c:pt>
                <c:pt idx="1109">
                  <c:v>8.0934093577058519</c:v>
                </c:pt>
                <c:pt idx="1110">
                  <c:v>8.08955223880597</c:v>
                </c:pt>
                <c:pt idx="1111">
                  <c:v>8.0927385544189168</c:v>
                </c:pt>
                <c:pt idx="1112">
                  <c:v>8.0873721281234285</c:v>
                </c:pt>
                <c:pt idx="1113">
                  <c:v>8.0949186651014582</c:v>
                </c:pt>
                <c:pt idx="1114">
                  <c:v>8.0949186651014582</c:v>
                </c:pt>
                <c:pt idx="1115">
                  <c:v>8.0912292470233105</c:v>
                </c:pt>
                <c:pt idx="1116">
                  <c:v>8.0836827100452791</c:v>
                </c:pt>
                <c:pt idx="1117">
                  <c:v>8.0840181116887475</c:v>
                </c:pt>
                <c:pt idx="1118">
                  <c:v>8.0863659231930232</c:v>
                </c:pt>
                <c:pt idx="1119">
                  <c:v>8.0826765051148755</c:v>
                </c:pt>
                <c:pt idx="1120">
                  <c:v>8.0850243166191511</c:v>
                </c:pt>
                <c:pt idx="1121">
                  <c:v>8.0729498574543008</c:v>
                </c:pt>
                <c:pt idx="1122">
                  <c:v>8.0791547878584602</c:v>
                </c:pt>
                <c:pt idx="1123">
                  <c:v>8.0818380010062043</c:v>
                </c:pt>
                <c:pt idx="1124">
                  <c:v>8.0768069763541845</c:v>
                </c:pt>
                <c:pt idx="1125">
                  <c:v>8.0808317960758007</c:v>
                </c:pt>
                <c:pt idx="1126">
                  <c:v>8.092906255240651</c:v>
                </c:pt>
                <c:pt idx="1127">
                  <c:v>8.0855274190843538</c:v>
                </c:pt>
                <c:pt idx="1128">
                  <c:v>8.0947509642797257</c:v>
                </c:pt>
                <c:pt idx="1129">
                  <c:v>8.0937447593493204</c:v>
                </c:pt>
                <c:pt idx="1130">
                  <c:v>8.1012912963273518</c:v>
                </c:pt>
                <c:pt idx="1131">
                  <c:v>8.0964279724970645</c:v>
                </c:pt>
                <c:pt idx="1132">
                  <c:v>8.0903907429146411</c:v>
                </c:pt>
                <c:pt idx="1133">
                  <c:v>8.0959248700318636</c:v>
                </c:pt>
                <c:pt idx="1134">
                  <c:v>8.0925708535971825</c:v>
                </c:pt>
                <c:pt idx="1135">
                  <c:v>8.0878752305886294</c:v>
                </c:pt>
                <c:pt idx="1136">
                  <c:v>8.0957571692101293</c:v>
                </c:pt>
                <c:pt idx="1137">
                  <c:v>8.0939124601710546</c:v>
                </c:pt>
                <c:pt idx="1138">
                  <c:v>8.0919000503102474</c:v>
                </c:pt>
                <c:pt idx="1139">
                  <c:v>8.0976018782492041</c:v>
                </c:pt>
                <c:pt idx="1140">
                  <c:v>8.1049807144055013</c:v>
                </c:pt>
                <c:pt idx="1141">
                  <c:v>8.104813013583767</c:v>
                </c:pt>
                <c:pt idx="1142">
                  <c:v>8.1103471407009895</c:v>
                </c:pt>
                <c:pt idx="1143">
                  <c:v>8.1108502431661922</c:v>
                </c:pt>
                <c:pt idx="1144">
                  <c:v>8.0979372798926708</c:v>
                </c:pt>
                <c:pt idx="1145">
                  <c:v>8.0877075297668952</c:v>
                </c:pt>
                <c:pt idx="1146">
                  <c:v>8.0885460338755664</c:v>
                </c:pt>
                <c:pt idx="1147">
                  <c:v>8.0873721281234285</c:v>
                </c:pt>
                <c:pt idx="1148">
                  <c:v>8.080328693610598</c:v>
                </c:pt>
                <c:pt idx="1149">
                  <c:v>8.0778131812845881</c:v>
                </c:pt>
                <c:pt idx="1150">
                  <c:v>8.0815025993627376</c:v>
                </c:pt>
                <c:pt idx="1151">
                  <c:v>8.082341103471407</c:v>
                </c:pt>
                <c:pt idx="1152">
                  <c:v>8.0853597182626196</c:v>
                </c:pt>
                <c:pt idx="1153">
                  <c:v>8.0796578903236629</c:v>
                </c:pt>
                <c:pt idx="1154">
                  <c:v>8.0825088042931412</c:v>
                </c:pt>
                <c:pt idx="1155">
                  <c:v>8.0877075297668952</c:v>
                </c:pt>
                <c:pt idx="1156">
                  <c:v>8.0851920174408853</c:v>
                </c:pt>
                <c:pt idx="1157">
                  <c:v>8.0826765051148755</c:v>
                </c:pt>
                <c:pt idx="1158">
                  <c:v>8.0873721281234285</c:v>
                </c:pt>
                <c:pt idx="1159">
                  <c:v>8.0900553412711727</c:v>
                </c:pt>
                <c:pt idx="1160">
                  <c:v>8.1002850913969482</c:v>
                </c:pt>
                <c:pt idx="1161">
                  <c:v>8.0999496897534797</c:v>
                </c:pt>
                <c:pt idx="1162">
                  <c:v>8.1044776119402986</c:v>
                </c:pt>
                <c:pt idx="1163">
                  <c:v>8.1004527922186824</c:v>
                </c:pt>
                <c:pt idx="1164">
                  <c:v>8.1044776119402986</c:v>
                </c:pt>
                <c:pt idx="1165">
                  <c:v>8.1059869193359049</c:v>
                </c:pt>
                <c:pt idx="1166">
                  <c:v>8.1180613785007552</c:v>
                </c:pt>
                <c:pt idx="1167">
                  <c:v>8.1061546201576391</c:v>
                </c:pt>
                <c:pt idx="1168">
                  <c:v>8.1167197719268831</c:v>
                </c:pt>
                <c:pt idx="1169">
                  <c:v>8.1002850913969482</c:v>
                </c:pt>
                <c:pt idx="1170">
                  <c:v>8.1017943987925545</c:v>
                </c:pt>
                <c:pt idx="1171">
                  <c:v>8.0950863659231924</c:v>
                </c:pt>
                <c:pt idx="1172">
                  <c:v>8.0964279724970645</c:v>
                </c:pt>
                <c:pt idx="1173">
                  <c:v>8.0952540667449266</c:v>
                </c:pt>
                <c:pt idx="1174">
                  <c:v>8.0882106322320979</c:v>
                </c:pt>
                <c:pt idx="1175">
                  <c:v>8.0907261445581078</c:v>
                </c:pt>
                <c:pt idx="1176">
                  <c:v>8.0848566157974169</c:v>
                </c:pt>
                <c:pt idx="1177">
                  <c:v>8.0893845379842357</c:v>
                </c:pt>
                <c:pt idx="1178">
                  <c:v>8.0900553412711727</c:v>
                </c:pt>
                <c:pt idx="1179">
                  <c:v>8.0922354519537141</c:v>
                </c:pt>
                <c:pt idx="1180">
                  <c:v>8.0893845379842357</c:v>
                </c:pt>
                <c:pt idx="1181">
                  <c:v>8.0979372798926708</c:v>
                </c:pt>
                <c:pt idx="1182">
                  <c:v>8.1041422102968301</c:v>
                </c:pt>
                <c:pt idx="1183">
                  <c:v>8.1028006037229581</c:v>
                </c:pt>
                <c:pt idx="1184">
                  <c:v>8.0989434848230761</c:v>
                </c:pt>
                <c:pt idx="1185">
                  <c:v>8.0945832634579915</c:v>
                </c:pt>
                <c:pt idx="1186">
                  <c:v>8.0982726815361392</c:v>
                </c:pt>
                <c:pt idx="1187">
                  <c:v>8.1012912963273518</c:v>
                </c:pt>
                <c:pt idx="1188">
                  <c:v>8.1056515176924364</c:v>
                </c:pt>
                <c:pt idx="1189">
                  <c:v>8.1054838168707022</c:v>
                </c:pt>
                <c:pt idx="1190">
                  <c:v>8.1002850913969482</c:v>
                </c:pt>
                <c:pt idx="1191">
                  <c:v>8.1054838168707022</c:v>
                </c:pt>
                <c:pt idx="1192">
                  <c:v>8.0972664766057356</c:v>
                </c:pt>
                <c:pt idx="1193">
                  <c:v>8.1036391078316292</c:v>
                </c:pt>
                <c:pt idx="1194">
                  <c:v>8.1071608250880427</c:v>
                </c:pt>
                <c:pt idx="1195">
                  <c:v>8.1118564480965958</c:v>
                </c:pt>
                <c:pt idx="1196">
                  <c:v>8.1170551735703498</c:v>
                </c:pt>
                <c:pt idx="1197">
                  <c:v>8.1309743417742748</c:v>
                </c:pt>
                <c:pt idx="1198">
                  <c:v>8.1303035384873379</c:v>
                </c:pt>
                <c:pt idx="1199">
                  <c:v>8.1360053664262963</c:v>
                </c:pt>
                <c:pt idx="1200">
                  <c:v>8.140365587791381</c:v>
                </c:pt>
                <c:pt idx="1201">
                  <c:v>8.1353345631393594</c:v>
                </c:pt>
                <c:pt idx="1202">
                  <c:v>8.1356699647828279</c:v>
                </c:pt>
                <c:pt idx="1203">
                  <c:v>8.1194029850746272</c:v>
                </c:pt>
                <c:pt idx="1204">
                  <c:v>8.1195706858963614</c:v>
                </c:pt>
                <c:pt idx="1205">
                  <c:v>8.1095086365923201</c:v>
                </c:pt>
                <c:pt idx="1206">
                  <c:v>8.108670132483649</c:v>
                </c:pt>
                <c:pt idx="1207">
                  <c:v>8.1078316283749796</c:v>
                </c:pt>
                <c:pt idx="1208">
                  <c:v>8.1157135669964777</c:v>
                </c:pt>
                <c:pt idx="1209">
                  <c:v>8.1147073620660741</c:v>
                </c:pt>
                <c:pt idx="1210">
                  <c:v>8.1215830957571686</c:v>
                </c:pt>
                <c:pt idx="1211">
                  <c:v>8.1234278047962434</c:v>
                </c:pt>
                <c:pt idx="1212">
                  <c:v>8.1222538990441056</c:v>
                </c:pt>
                <c:pt idx="1213">
                  <c:v>8.1051484152272337</c:v>
                </c:pt>
                <c:pt idx="1214">
                  <c:v>8.0996142881100113</c:v>
                </c:pt>
                <c:pt idx="1215">
                  <c:v>8.0977695790709383</c:v>
                </c:pt>
                <c:pt idx="1216">
                  <c:v>8.0925708535971825</c:v>
                </c:pt>
                <c:pt idx="1217">
                  <c:v>8.092906255240651</c:v>
                </c:pt>
                <c:pt idx="1218">
                  <c:v>8.0940801609927888</c:v>
                </c:pt>
                <c:pt idx="1219">
                  <c:v>8.090893845379842</c:v>
                </c:pt>
                <c:pt idx="1220">
                  <c:v>8.0924031527754483</c:v>
                </c:pt>
                <c:pt idx="1221">
                  <c:v>8.0952540667449266</c:v>
                </c:pt>
                <c:pt idx="1222">
                  <c:v>8.084353513332216</c:v>
                </c:pt>
                <c:pt idx="1223">
                  <c:v>8.0883783330538321</c:v>
                </c:pt>
                <c:pt idx="1224">
                  <c:v>8.0867013248364916</c:v>
                </c:pt>
                <c:pt idx="1225">
                  <c:v>8.0836827100452791</c:v>
                </c:pt>
                <c:pt idx="1226">
                  <c:v>8.0821734026496728</c:v>
                </c:pt>
                <c:pt idx="1227">
                  <c:v>8.0880429314103637</c:v>
                </c:pt>
                <c:pt idx="1228">
                  <c:v>8.0872044273016943</c:v>
                </c:pt>
                <c:pt idx="1229">
                  <c:v>8.085695119906088</c:v>
                </c:pt>
                <c:pt idx="1230">
                  <c:v>8.0826765051148755</c:v>
                </c:pt>
                <c:pt idx="1231">
                  <c:v>8.0872044273016943</c:v>
                </c:pt>
                <c:pt idx="1232">
                  <c:v>8.0773100788193855</c:v>
                </c:pt>
                <c:pt idx="1233">
                  <c:v>8.0781485829280566</c:v>
                </c:pt>
                <c:pt idx="1234">
                  <c:v>8.085695119906088</c:v>
                </c:pt>
                <c:pt idx="1235">
                  <c:v>8.0799932919671313</c:v>
                </c:pt>
                <c:pt idx="1236">
                  <c:v>8.0779808821063224</c:v>
                </c:pt>
                <c:pt idx="1237">
                  <c:v>8.0808317960758007</c:v>
                </c:pt>
                <c:pt idx="1238">
                  <c:v>8.0841858125104817</c:v>
                </c:pt>
                <c:pt idx="1239">
                  <c:v>8.0808317960758007</c:v>
                </c:pt>
                <c:pt idx="1240">
                  <c:v>8.082341103471407</c:v>
                </c:pt>
                <c:pt idx="1241">
                  <c:v>8.0841858125104817</c:v>
                </c:pt>
                <c:pt idx="1242">
                  <c:v>8.0796578903236629</c:v>
                </c:pt>
                <c:pt idx="1243">
                  <c:v>8.0828442059366097</c:v>
                </c:pt>
                <c:pt idx="1244">
                  <c:v>8.0851920174408853</c:v>
                </c:pt>
                <c:pt idx="1245">
                  <c:v>8.0915646486667789</c:v>
                </c:pt>
                <c:pt idx="1246">
                  <c:v>8.094247861814523</c:v>
                </c:pt>
                <c:pt idx="1247">
                  <c:v>8.0863659231930232</c:v>
                </c:pt>
                <c:pt idx="1248">
                  <c:v>8.0756330706020467</c:v>
                </c:pt>
                <c:pt idx="1249">
                  <c:v>8.082341103471407</c:v>
                </c:pt>
                <c:pt idx="1250">
                  <c:v>8.0758007714237792</c:v>
                </c:pt>
                <c:pt idx="1251">
                  <c:v>8.0763038738889819</c:v>
                </c:pt>
                <c:pt idx="1252">
                  <c:v>8.0825088042931412</c:v>
                </c:pt>
                <c:pt idx="1253">
                  <c:v>8.0872044273016943</c:v>
                </c:pt>
                <c:pt idx="1254">
                  <c:v>8.0766392755324503</c:v>
                </c:pt>
                <c:pt idx="1255">
                  <c:v>8.0828442059366097</c:v>
                </c:pt>
                <c:pt idx="1256">
                  <c:v>8.0758007714237792</c:v>
                </c:pt>
                <c:pt idx="1257">
                  <c:v>8.0838504108670133</c:v>
                </c:pt>
                <c:pt idx="1258">
                  <c:v>8.0865336240147574</c:v>
                </c:pt>
                <c:pt idx="1259">
                  <c:v>8.0826765051148755</c:v>
                </c:pt>
                <c:pt idx="1260">
                  <c:v>8.0781485829280566</c:v>
                </c:pt>
                <c:pt idx="1261">
                  <c:v>8.0816703001844701</c:v>
                </c:pt>
                <c:pt idx="1262">
                  <c:v>8.0920677511319798</c:v>
                </c:pt>
                <c:pt idx="1263">
                  <c:v>8.085695119906088</c:v>
                </c:pt>
                <c:pt idx="1264">
                  <c:v>8.0910615462015762</c:v>
                </c:pt>
                <c:pt idx="1265">
                  <c:v>8.0892168371625015</c:v>
                </c:pt>
                <c:pt idx="1266">
                  <c:v>8.0907261445581078</c:v>
                </c:pt>
                <c:pt idx="1267">
                  <c:v>8.0903907429146411</c:v>
                </c:pt>
                <c:pt idx="1268">
                  <c:v>8.0851920174408853</c:v>
                </c:pt>
                <c:pt idx="1269">
                  <c:v>8.0888814355190348</c:v>
                </c:pt>
                <c:pt idx="1270">
                  <c:v>8.0861982223712889</c:v>
                </c:pt>
                <c:pt idx="1271">
                  <c:v>8.085695119906088</c:v>
                </c:pt>
                <c:pt idx="1272">
                  <c:v>8.0902230420929069</c:v>
                </c:pt>
                <c:pt idx="1273">
                  <c:v>8.0808317960758007</c:v>
                </c:pt>
                <c:pt idx="1274">
                  <c:v>8.0845212141539502</c:v>
                </c:pt>
                <c:pt idx="1275">
                  <c:v>8.085695119906088</c:v>
                </c:pt>
                <c:pt idx="1276">
                  <c:v>8.0825088042931412</c:v>
                </c:pt>
                <c:pt idx="1277">
                  <c:v>8.0799932919671313</c:v>
                </c:pt>
                <c:pt idx="1278">
                  <c:v>8.0872044273016943</c:v>
                </c:pt>
                <c:pt idx="1279">
                  <c:v>8.0870367264799601</c:v>
                </c:pt>
                <c:pt idx="1280">
                  <c:v>8.0838504108670133</c:v>
                </c:pt>
                <c:pt idx="1281">
                  <c:v>8.075129968136844</c:v>
                </c:pt>
                <c:pt idx="1282">
                  <c:v>8.0809994968975349</c:v>
                </c:pt>
                <c:pt idx="1283">
                  <c:v>8.0729498574543008</c:v>
                </c:pt>
                <c:pt idx="1284">
                  <c:v>8.0759684722455134</c:v>
                </c:pt>
                <c:pt idx="1285">
                  <c:v>8.080328693610598</c:v>
                </c:pt>
                <c:pt idx="1286">
                  <c:v>8.0816703001844701</c:v>
                </c:pt>
                <c:pt idx="1287">
                  <c:v>8.0773100788193855</c:v>
                </c:pt>
                <c:pt idx="1288">
                  <c:v>8.0804963944323323</c:v>
                </c:pt>
                <c:pt idx="1289">
                  <c:v>8.0799932919671313</c:v>
                </c:pt>
                <c:pt idx="1290">
                  <c:v>8.0808317960758007</c:v>
                </c:pt>
                <c:pt idx="1291">
                  <c:v>8.084353513332216</c:v>
                </c:pt>
                <c:pt idx="1292">
                  <c:v>8.0860305215495565</c:v>
                </c:pt>
                <c:pt idx="1293">
                  <c:v>8.0863659231930232</c:v>
                </c:pt>
                <c:pt idx="1294">
                  <c:v>8.0808317960758007</c:v>
                </c:pt>
                <c:pt idx="1295">
                  <c:v>8.0855274190843538</c:v>
                </c:pt>
                <c:pt idx="1296">
                  <c:v>8.0877075297668952</c:v>
                </c:pt>
                <c:pt idx="1297">
                  <c:v>8.0749622673151098</c:v>
                </c:pt>
                <c:pt idx="1298">
                  <c:v>8.0806640952540665</c:v>
                </c:pt>
                <c:pt idx="1299">
                  <c:v>8.0724467549890999</c:v>
                </c:pt>
                <c:pt idx="1300">
                  <c:v>8.0654033204762712</c:v>
                </c:pt>
                <c:pt idx="1301">
                  <c:v>8.0687573369109504</c:v>
                </c:pt>
                <c:pt idx="1302">
                  <c:v>8.0726144558108341</c:v>
                </c:pt>
                <c:pt idx="1303">
                  <c:v>8.0689250377326847</c:v>
                </c:pt>
                <c:pt idx="1304">
                  <c:v>8.0766392755324503</c:v>
                </c:pt>
                <c:pt idx="1305">
                  <c:v>8.0763038738889819</c:v>
                </c:pt>
                <c:pt idx="1306">
                  <c:v>8.0726144558108341</c:v>
                </c:pt>
                <c:pt idx="1307">
                  <c:v>8.0722790541673657</c:v>
                </c:pt>
                <c:pt idx="1308">
                  <c:v>8.0667449270501432</c:v>
                </c:pt>
                <c:pt idx="1309">
                  <c:v>8.0714405500586945</c:v>
                </c:pt>
                <c:pt idx="1310">
                  <c:v>8.0773100788193855</c:v>
                </c:pt>
                <c:pt idx="1311">
                  <c:v>8.0779808821063224</c:v>
                </c:pt>
                <c:pt idx="1312">
                  <c:v>8.0764715747107161</c:v>
                </c:pt>
                <c:pt idx="1313">
                  <c:v>8.0773100788193855</c:v>
                </c:pt>
                <c:pt idx="1314">
                  <c:v>8.073788361562972</c:v>
                </c:pt>
                <c:pt idx="1315">
                  <c:v>8.077142377997653</c:v>
                </c:pt>
                <c:pt idx="1316">
                  <c:v>8.0697635418413558</c:v>
                </c:pt>
                <c:pt idx="1317">
                  <c:v>8.0727821566325684</c:v>
                </c:pt>
                <c:pt idx="1318">
                  <c:v>8.0791547878584602</c:v>
                </c:pt>
                <c:pt idx="1319">
                  <c:v>8.0746268656716413</c:v>
                </c:pt>
                <c:pt idx="1320">
                  <c:v>8.0726144558108341</c:v>
                </c:pt>
                <c:pt idx="1321">
                  <c:v>8.0719436525238972</c:v>
                </c:pt>
                <c:pt idx="1322">
                  <c:v>8.0702666443065567</c:v>
                </c:pt>
                <c:pt idx="1323">
                  <c:v>8.0697635418413558</c:v>
                </c:pt>
                <c:pt idx="1324">
                  <c:v>8.0732852590977693</c:v>
                </c:pt>
                <c:pt idx="1325">
                  <c:v>8.0690927385544189</c:v>
                </c:pt>
                <c:pt idx="1326">
                  <c:v>8.073788361562972</c:v>
                </c:pt>
                <c:pt idx="1327">
                  <c:v>8.0742914640281729</c:v>
                </c:pt>
                <c:pt idx="1328">
                  <c:v>8.0794901895019287</c:v>
                </c:pt>
                <c:pt idx="1329">
                  <c:v>8.0796578903236629</c:v>
                </c:pt>
                <c:pt idx="1330">
                  <c:v>8.0952540667449266</c:v>
                </c:pt>
                <c:pt idx="1331">
                  <c:v>8.0922354519537141</c:v>
                </c:pt>
                <c:pt idx="1332">
                  <c:v>8.0912292470233105</c:v>
                </c:pt>
                <c:pt idx="1333">
                  <c:v>8.0957571692101293</c:v>
                </c:pt>
                <c:pt idx="1334">
                  <c:v>8.0890491363407673</c:v>
                </c:pt>
                <c:pt idx="1335">
                  <c:v>8.0863659231930232</c:v>
                </c:pt>
                <c:pt idx="1336">
                  <c:v>8.0860305215495565</c:v>
                </c:pt>
                <c:pt idx="1337">
                  <c:v>8.0902230420929069</c:v>
                </c:pt>
                <c:pt idx="1338">
                  <c:v>8.0786516853932593</c:v>
                </c:pt>
                <c:pt idx="1339">
                  <c:v>8.078987087036726</c:v>
                </c:pt>
                <c:pt idx="1340">
                  <c:v>8.0855274190843538</c:v>
                </c:pt>
                <c:pt idx="1341">
                  <c:v>8.0773100788193855</c:v>
                </c:pt>
                <c:pt idx="1342">
                  <c:v>8.0761361730672476</c:v>
                </c:pt>
                <c:pt idx="1343">
                  <c:v>8.0788193862149917</c:v>
                </c:pt>
                <c:pt idx="1344">
                  <c:v>8.0719436525238972</c:v>
                </c:pt>
                <c:pt idx="1345">
                  <c:v>8.0811671977192692</c:v>
                </c:pt>
                <c:pt idx="1346">
                  <c:v>8.0744591648499071</c:v>
                </c:pt>
                <c:pt idx="1347">
                  <c:v>8.0763038738889819</c:v>
                </c:pt>
                <c:pt idx="1348">
                  <c:v>8.0734529599195035</c:v>
                </c:pt>
                <c:pt idx="1349">
                  <c:v>8.0863659231930232</c:v>
                </c:pt>
                <c:pt idx="1350">
                  <c:v>8.0880429314103637</c:v>
                </c:pt>
                <c:pt idx="1351">
                  <c:v>8.080328693610598</c:v>
                </c:pt>
                <c:pt idx="1352">
                  <c:v>8.0830119067583439</c:v>
                </c:pt>
                <c:pt idx="1353">
                  <c:v>8.0919000503102474</c:v>
                </c:pt>
                <c:pt idx="1354">
                  <c:v>8.0835150092235448</c:v>
                </c:pt>
                <c:pt idx="1355">
                  <c:v>8.0873721281234285</c:v>
                </c:pt>
                <c:pt idx="1356">
                  <c:v>8.0853597182626196</c:v>
                </c:pt>
                <c:pt idx="1357">
                  <c:v>8.0892168371625015</c:v>
                </c:pt>
                <c:pt idx="1358">
                  <c:v>8.0897199396277042</c:v>
                </c:pt>
                <c:pt idx="1359">
                  <c:v>8.0903907429146411</c:v>
                </c:pt>
                <c:pt idx="1360">
                  <c:v>8.0880429314103637</c:v>
                </c:pt>
                <c:pt idx="1361">
                  <c:v>8.0793224886801944</c:v>
                </c:pt>
                <c:pt idx="1362">
                  <c:v>8.0764715747107161</c:v>
                </c:pt>
                <c:pt idx="1363">
                  <c:v>8.0778131812845881</c:v>
                </c:pt>
                <c:pt idx="1364">
                  <c:v>8.0704343451282909</c:v>
                </c:pt>
                <c:pt idx="1365">
                  <c:v>8.0744591648499071</c:v>
                </c:pt>
                <c:pt idx="1366">
                  <c:v>8.0716082508804288</c:v>
                </c:pt>
                <c:pt idx="1367">
                  <c:v>8.0828442059366097</c:v>
                </c:pt>
                <c:pt idx="1368">
                  <c:v>8.0711051484152279</c:v>
                </c:pt>
                <c:pt idx="1369">
                  <c:v>8.0756330706020467</c:v>
                </c:pt>
                <c:pt idx="1370">
                  <c:v>8.0840181116887475</c:v>
                </c:pt>
                <c:pt idx="1371">
                  <c:v>8.082341103471407</c:v>
                </c:pt>
                <c:pt idx="1372">
                  <c:v>8.0830119067583439</c:v>
                </c:pt>
                <c:pt idx="1373">
                  <c:v>8.0838504108670133</c:v>
                </c:pt>
                <c:pt idx="1374">
                  <c:v>8.080328693610598</c:v>
                </c:pt>
                <c:pt idx="1375">
                  <c:v>8.0848566157974169</c:v>
                </c:pt>
                <c:pt idx="1376">
                  <c:v>8.0919000503102474</c:v>
                </c:pt>
                <c:pt idx="1377">
                  <c:v>8.0925708535971825</c:v>
                </c:pt>
                <c:pt idx="1378">
                  <c:v>8.0934093577058519</c:v>
                </c:pt>
                <c:pt idx="1379">
                  <c:v>8.096260271675332</c:v>
                </c:pt>
                <c:pt idx="1380">
                  <c:v>8.0877075297668952</c:v>
                </c:pt>
                <c:pt idx="1381">
                  <c:v>8.0888814355190348</c:v>
                </c:pt>
                <c:pt idx="1382">
                  <c:v>8.0855274190843538</c:v>
                </c:pt>
                <c:pt idx="1383">
                  <c:v>8.0828442059366097</c:v>
                </c:pt>
                <c:pt idx="1384">
                  <c:v>8.075129968136844</c:v>
                </c:pt>
                <c:pt idx="1385">
                  <c:v>8.0761361730672476</c:v>
                </c:pt>
                <c:pt idx="1386">
                  <c:v>8.082341103471407</c:v>
                </c:pt>
                <c:pt idx="1387">
                  <c:v>8.0741237632064404</c:v>
                </c:pt>
                <c:pt idx="1388">
                  <c:v>8.0729498574543008</c:v>
                </c:pt>
                <c:pt idx="1389">
                  <c:v>8.0806640952540665</c:v>
                </c:pt>
                <c:pt idx="1390">
                  <c:v>8.0781485829280566</c:v>
                </c:pt>
                <c:pt idx="1391">
                  <c:v>8.0719436525238972</c:v>
                </c:pt>
                <c:pt idx="1392">
                  <c:v>8.0716082508804288</c:v>
                </c:pt>
                <c:pt idx="1393">
                  <c:v>8.0799932919671313</c:v>
                </c:pt>
                <c:pt idx="1394">
                  <c:v>8.0799932919671313</c:v>
                </c:pt>
                <c:pt idx="1395">
                  <c:v>8.0726144558108341</c:v>
                </c:pt>
                <c:pt idx="1396">
                  <c:v>8.0761361730672476</c:v>
                </c:pt>
                <c:pt idx="1397">
                  <c:v>8.0752976689585783</c:v>
                </c:pt>
                <c:pt idx="1398">
                  <c:v>8.0786516853932593</c:v>
                </c:pt>
                <c:pt idx="1399">
                  <c:v>8.0752976689585783</c:v>
                </c:pt>
                <c:pt idx="1400">
                  <c:v>8.0764715747107161</c:v>
                </c:pt>
                <c:pt idx="1401">
                  <c:v>8.0722790541673657</c:v>
                </c:pt>
                <c:pt idx="1402">
                  <c:v>8.0818380010062043</c:v>
                </c:pt>
                <c:pt idx="1403">
                  <c:v>8.0786516853932593</c:v>
                </c:pt>
                <c:pt idx="1404">
                  <c:v>8.0769746771759188</c:v>
                </c:pt>
                <c:pt idx="1405">
                  <c:v>8.0828442059366097</c:v>
                </c:pt>
                <c:pt idx="1406">
                  <c:v>8.082341103471407</c:v>
                </c:pt>
                <c:pt idx="1407">
                  <c:v>8.0731175582760351</c:v>
                </c:pt>
                <c:pt idx="1408">
                  <c:v>8.0831796075800764</c:v>
                </c:pt>
                <c:pt idx="1409">
                  <c:v>8.0763038738889819</c:v>
                </c:pt>
                <c:pt idx="1410">
                  <c:v>8.0734529599195035</c:v>
                </c:pt>
                <c:pt idx="1411">
                  <c:v>8.0729498574543008</c:v>
                </c:pt>
                <c:pt idx="1412">
                  <c:v>8.0726144558108341</c:v>
                </c:pt>
                <c:pt idx="1413">
                  <c:v>8.0752976689585783</c:v>
                </c:pt>
                <c:pt idx="1414">
                  <c:v>8.0736206607412377</c:v>
                </c:pt>
                <c:pt idx="1415">
                  <c:v>8.0680865336240153</c:v>
                </c:pt>
                <c:pt idx="1416">
                  <c:v>8.0727821566325684</c:v>
                </c:pt>
                <c:pt idx="1417">
                  <c:v>8.0838504108670133</c:v>
                </c:pt>
                <c:pt idx="1418">
                  <c:v>8.0721113533456315</c:v>
                </c:pt>
                <c:pt idx="1419">
                  <c:v>8.0734529599195035</c:v>
                </c:pt>
                <c:pt idx="1420">
                  <c:v>8.0746268656716413</c:v>
                </c:pt>
                <c:pt idx="1421">
                  <c:v>8.0721113533456315</c:v>
                </c:pt>
                <c:pt idx="1422">
                  <c:v>8.0736206607412377</c:v>
                </c:pt>
                <c:pt idx="1423">
                  <c:v>8.0763038738889819</c:v>
                </c:pt>
                <c:pt idx="1424">
                  <c:v>8.0764715747107161</c:v>
                </c:pt>
                <c:pt idx="1425">
                  <c:v>8.0826765051148755</c:v>
                </c:pt>
                <c:pt idx="1426">
                  <c:v>8.0937447593493204</c:v>
                </c:pt>
                <c:pt idx="1427">
                  <c:v>8.0883783330538321</c:v>
                </c:pt>
                <c:pt idx="1428">
                  <c:v>8.0828442059366097</c:v>
                </c:pt>
                <c:pt idx="1429">
                  <c:v>8.0880429314103637</c:v>
                </c:pt>
                <c:pt idx="1430">
                  <c:v>8.0865336240147574</c:v>
                </c:pt>
                <c:pt idx="1431">
                  <c:v>8.0897199396277042</c:v>
                </c:pt>
                <c:pt idx="1432">
                  <c:v>8.0850243166191511</c:v>
                </c:pt>
                <c:pt idx="1433">
                  <c:v>8.0763038738889819</c:v>
                </c:pt>
                <c:pt idx="1434">
                  <c:v>8.0820057018279385</c:v>
                </c:pt>
                <c:pt idx="1435">
                  <c:v>8.0749622673151098</c:v>
                </c:pt>
                <c:pt idx="1436">
                  <c:v>8.0741237632064404</c:v>
                </c:pt>
                <c:pt idx="1437">
                  <c:v>8.0754653697803125</c:v>
                </c:pt>
                <c:pt idx="1438">
                  <c:v>8.0722790541673657</c:v>
                </c:pt>
                <c:pt idx="1439">
                  <c:v>8.0675834311588126</c:v>
                </c:pt>
                <c:pt idx="1440">
                  <c:v>8.0754653697803125</c:v>
                </c:pt>
                <c:pt idx="1441">
                  <c:v>8.0736206607412377</c:v>
                </c:pt>
                <c:pt idx="1442">
                  <c:v>8.0758007714237792</c:v>
                </c:pt>
                <c:pt idx="1443">
                  <c:v>8.0731175582760351</c:v>
                </c:pt>
                <c:pt idx="1444">
                  <c:v>8.078987087036726</c:v>
                </c:pt>
                <c:pt idx="1445">
                  <c:v>8.0850243166191511</c:v>
                </c:pt>
                <c:pt idx="1446">
                  <c:v>8.0828442059366097</c:v>
                </c:pt>
                <c:pt idx="1447">
                  <c:v>8.085695119906088</c:v>
                </c:pt>
                <c:pt idx="1448">
                  <c:v>8.0788193862149917</c:v>
                </c:pt>
                <c:pt idx="1449">
                  <c:v>8.0848566157974169</c:v>
                </c:pt>
                <c:pt idx="1450">
                  <c:v>8.0932416568841195</c:v>
                </c:pt>
                <c:pt idx="1451">
                  <c:v>8.0861982223712889</c:v>
                </c:pt>
                <c:pt idx="1452">
                  <c:v>8.0853597182626196</c:v>
                </c:pt>
                <c:pt idx="1453">
                  <c:v>8.0905584437363736</c:v>
                </c:pt>
                <c:pt idx="1454">
                  <c:v>8.0880429314103637</c:v>
                </c:pt>
                <c:pt idx="1455">
                  <c:v>8.087539828945161</c:v>
                </c:pt>
                <c:pt idx="1456">
                  <c:v>8.0910615462015762</c:v>
                </c:pt>
                <c:pt idx="1457">
                  <c:v>8.0840181116887475</c:v>
                </c:pt>
                <c:pt idx="1458">
                  <c:v>8.0860305215495565</c:v>
                </c:pt>
                <c:pt idx="1459">
                  <c:v>8.0846889149756826</c:v>
                </c:pt>
                <c:pt idx="1460">
                  <c:v>8.0831796075800764</c:v>
                </c:pt>
                <c:pt idx="1461">
                  <c:v>8.0809994968975349</c:v>
                </c:pt>
                <c:pt idx="1462">
                  <c:v>8.0867013248364916</c:v>
                </c:pt>
                <c:pt idx="1463">
                  <c:v>8.0825088042931412</c:v>
                </c:pt>
                <c:pt idx="1464">
                  <c:v>8.0749622673151098</c:v>
                </c:pt>
                <c:pt idx="1465">
                  <c:v>8.0841858125104817</c:v>
                </c:pt>
                <c:pt idx="1466">
                  <c:v>8.0793224886801944</c:v>
                </c:pt>
                <c:pt idx="1467">
                  <c:v>8.0756330706020467</c:v>
                </c:pt>
                <c:pt idx="1468">
                  <c:v>8.0758007714237792</c:v>
                </c:pt>
                <c:pt idx="1469">
                  <c:v>8.0759684722455134</c:v>
                </c:pt>
                <c:pt idx="1470">
                  <c:v>8.0704343451282909</c:v>
                </c:pt>
                <c:pt idx="1471">
                  <c:v>8.0764715747107161</c:v>
                </c:pt>
                <c:pt idx="1472">
                  <c:v>8.077142377997653</c:v>
                </c:pt>
                <c:pt idx="1473">
                  <c:v>8.0768069763541845</c:v>
                </c:pt>
                <c:pt idx="1474">
                  <c:v>8.0865336240147574</c:v>
                </c:pt>
                <c:pt idx="1475">
                  <c:v>8.0776454804628539</c:v>
                </c:pt>
                <c:pt idx="1476">
                  <c:v>8.080328693610598</c:v>
                </c:pt>
                <c:pt idx="1477">
                  <c:v>8.0788193862149917</c:v>
                </c:pt>
                <c:pt idx="1478">
                  <c:v>8.0818380010062043</c:v>
                </c:pt>
                <c:pt idx="1479">
                  <c:v>8.0759684722455134</c:v>
                </c:pt>
                <c:pt idx="1480">
                  <c:v>8.0778131812845881</c:v>
                </c:pt>
                <c:pt idx="1481">
                  <c:v>8.0709374475934936</c:v>
                </c:pt>
                <c:pt idx="1482">
                  <c:v>8.0769746771759188</c:v>
                </c:pt>
                <c:pt idx="1483">
                  <c:v>8.0815025993627376</c:v>
                </c:pt>
                <c:pt idx="1484">
                  <c:v>8.080328693610598</c:v>
                </c:pt>
                <c:pt idx="1485">
                  <c:v>8.0828442059366097</c:v>
                </c:pt>
                <c:pt idx="1486">
                  <c:v>8.0769746771759188</c:v>
                </c:pt>
                <c:pt idx="1487">
                  <c:v>8.0793224886801944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BFDB-4D25-A37B-FD55B5575ED0}"/>
            </c:ext>
          </c:extLst>
        </c:ser>
        <c:ser>
          <c:idx val="4"/>
          <c:order val="4"/>
          <c:tx>
            <c:strRef>
              <c:f>Ferrierite!$K$2</c:f>
              <c:strCache>
                <c:ptCount val="1"/>
                <c:pt idx="0">
                  <c:v>Ferrierite DI Water</c:v>
                </c:pt>
              </c:strCache>
            </c:strRef>
          </c:tx>
          <c:spPr>
            <a:ln w="95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Ferrierite!$A$3:$A$1490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Ferrierite!$K$3:$K$1490</c:f>
              <c:numCache>
                <c:formatCode>General</c:formatCode>
                <c:ptCount val="1488"/>
                <c:pt idx="0">
                  <c:v>10.187589045432958</c:v>
                </c:pt>
                <c:pt idx="1">
                  <c:v>10.190121893303784</c:v>
                </c:pt>
                <c:pt idx="2">
                  <c:v>10.181256925755896</c:v>
                </c:pt>
                <c:pt idx="3">
                  <c:v>10.186480924489473</c:v>
                </c:pt>
                <c:pt idx="4">
                  <c:v>10.170334019312966</c:v>
                </c:pt>
                <c:pt idx="5">
                  <c:v>10.178882380876999</c:v>
                </c:pt>
                <c:pt idx="6">
                  <c:v>10.171442140256451</c:v>
                </c:pt>
                <c:pt idx="7">
                  <c:v>10.177457653949659</c:v>
                </c:pt>
                <c:pt idx="8">
                  <c:v>10.186322621497546</c:v>
                </c:pt>
                <c:pt idx="9">
                  <c:v>10.182681652683236</c:v>
                </c:pt>
                <c:pt idx="10">
                  <c:v>10.177615956941587</c:v>
                </c:pt>
                <c:pt idx="11">
                  <c:v>10.179990501820484</c:v>
                </c:pt>
                <c:pt idx="12">
                  <c:v>10.175716321038468</c:v>
                </c:pt>
                <c:pt idx="13">
                  <c:v>10.169542504353332</c:v>
                </c:pt>
                <c:pt idx="14">
                  <c:v>10.167009656482508</c:v>
                </c:pt>
                <c:pt idx="15">
                  <c:v>10.164793414595536</c:v>
                </c:pt>
                <c:pt idx="16">
                  <c:v>10.166218141522874</c:v>
                </c:pt>
                <c:pt idx="17">
                  <c:v>10.168750989393699</c:v>
                </c:pt>
                <c:pt idx="18">
                  <c:v>10.1765078359981</c:v>
                </c:pt>
                <c:pt idx="19">
                  <c:v>10.174133291119203</c:v>
                </c:pt>
                <c:pt idx="20">
                  <c:v>10.175083109070762</c:v>
                </c:pt>
                <c:pt idx="21">
                  <c:v>10.17381668513535</c:v>
                </c:pt>
                <c:pt idx="22">
                  <c:v>10.18062371378819</c:v>
                </c:pt>
                <c:pt idx="23">
                  <c:v>10.160994142789299</c:v>
                </c:pt>
                <c:pt idx="24">
                  <c:v>10.16685135349058</c:v>
                </c:pt>
                <c:pt idx="25">
                  <c:v>10.171917049232231</c:v>
                </c:pt>
                <c:pt idx="26">
                  <c:v>10.174133291119203</c:v>
                </c:pt>
                <c:pt idx="27">
                  <c:v>10.172866867183791</c:v>
                </c:pt>
                <c:pt idx="28">
                  <c:v>10.161627354757005</c:v>
                </c:pt>
                <c:pt idx="29">
                  <c:v>10.179515592844705</c:v>
                </c:pt>
                <c:pt idx="30">
                  <c:v>10.197878739908184</c:v>
                </c:pt>
                <c:pt idx="31">
                  <c:v>10.200569890770936</c:v>
                </c:pt>
                <c:pt idx="32">
                  <c:v>10.177615956941587</c:v>
                </c:pt>
                <c:pt idx="33">
                  <c:v>10.159252809878106</c:v>
                </c:pt>
                <c:pt idx="34">
                  <c:v>10.169225898369479</c:v>
                </c:pt>
                <c:pt idx="35">
                  <c:v>10.16685135349058</c:v>
                </c:pt>
                <c:pt idx="36">
                  <c:v>10.160202627829666</c:v>
                </c:pt>
                <c:pt idx="37">
                  <c:v>10.153712205160678</c:v>
                </c:pt>
                <c:pt idx="38">
                  <c:v>10.157511476966915</c:v>
                </c:pt>
                <c:pt idx="39">
                  <c:v>10.165584929555168</c:v>
                </c:pt>
                <c:pt idx="40">
                  <c:v>10.156086750039576</c:v>
                </c:pt>
                <c:pt idx="41">
                  <c:v>10.159094506886181</c:v>
                </c:pt>
                <c:pt idx="42">
                  <c:v>10.157194870983062</c:v>
                </c:pt>
                <c:pt idx="43">
                  <c:v>10.152920690201045</c:v>
                </c:pt>
                <c:pt idx="44">
                  <c:v>10.155611841063797</c:v>
                </c:pt>
                <c:pt idx="45">
                  <c:v>10.164001899635903</c:v>
                </c:pt>
                <c:pt idx="46">
                  <c:v>10.157511476966915</c:v>
                </c:pt>
                <c:pt idx="47">
                  <c:v>10.164001899635903</c:v>
                </c:pt>
                <c:pt idx="48">
                  <c:v>10.15450372012031</c:v>
                </c:pt>
                <c:pt idx="49">
                  <c:v>10.164001899635903</c:v>
                </c:pt>
                <c:pt idx="50">
                  <c:v>10.158936203894253</c:v>
                </c:pt>
                <c:pt idx="51">
                  <c:v>10.151495963273707</c:v>
                </c:pt>
                <c:pt idx="52">
                  <c:v>10.166376444514801</c:v>
                </c:pt>
                <c:pt idx="53">
                  <c:v>10.162577172708565</c:v>
                </c:pt>
                <c:pt idx="54">
                  <c:v>10.185689409529839</c:v>
                </c:pt>
                <c:pt idx="55">
                  <c:v>10.198828557859743</c:v>
                </c:pt>
                <c:pt idx="56">
                  <c:v>10.228114611366156</c:v>
                </c:pt>
                <c:pt idx="57">
                  <c:v>10.203894253601392</c:v>
                </c:pt>
                <c:pt idx="58">
                  <c:v>10.165743232547095</c:v>
                </c:pt>
                <c:pt idx="59">
                  <c:v>10.151495963273707</c:v>
                </c:pt>
                <c:pt idx="60">
                  <c:v>10.154978629096091</c:v>
                </c:pt>
                <c:pt idx="61">
                  <c:v>10.147854994459395</c:v>
                </c:pt>
                <c:pt idx="62">
                  <c:v>10.147538388475542</c:v>
                </c:pt>
                <c:pt idx="63">
                  <c:v>10.160994142789299</c:v>
                </c:pt>
                <c:pt idx="64">
                  <c:v>10.148488206427102</c:v>
                </c:pt>
                <c:pt idx="65">
                  <c:v>10.157828082950768</c:v>
                </c:pt>
                <c:pt idx="66">
                  <c:v>10.151970872249485</c:v>
                </c:pt>
                <c:pt idx="67">
                  <c:v>10.170017413329113</c:v>
                </c:pt>
                <c:pt idx="68">
                  <c:v>10.160994142789299</c:v>
                </c:pt>
                <c:pt idx="69">
                  <c:v>10.168117777425993</c:v>
                </c:pt>
                <c:pt idx="70">
                  <c:v>10.166059838530948</c:v>
                </c:pt>
                <c:pt idx="71">
                  <c:v>10.163368687668196</c:v>
                </c:pt>
                <c:pt idx="72">
                  <c:v>10.170175716321038</c:v>
                </c:pt>
                <c:pt idx="73">
                  <c:v>10.169859110337185</c:v>
                </c:pt>
                <c:pt idx="74">
                  <c:v>10.159569415861959</c:v>
                </c:pt>
                <c:pt idx="75">
                  <c:v>10.154978629096091</c:v>
                </c:pt>
                <c:pt idx="76">
                  <c:v>10.170967231280672</c:v>
                </c:pt>
                <c:pt idx="77">
                  <c:v>10.174449897103056</c:v>
                </c:pt>
                <c:pt idx="78">
                  <c:v>10.175083109070762</c:v>
                </c:pt>
                <c:pt idx="79">
                  <c:v>10.174449897103056</c:v>
                </c:pt>
                <c:pt idx="80">
                  <c:v>10.190596802279563</c:v>
                </c:pt>
                <c:pt idx="81">
                  <c:v>10.207535222415704</c:v>
                </c:pt>
                <c:pt idx="82">
                  <c:v>10.269906601234764</c:v>
                </c:pt>
                <c:pt idx="83">
                  <c:v>10.339559917682443</c:v>
                </c:pt>
                <c:pt idx="84">
                  <c:v>10.515276238720912</c:v>
                </c:pt>
                <c:pt idx="85">
                  <c:v>10.849770460661706</c:v>
                </c:pt>
                <c:pt idx="86">
                  <c:v>11.371378819059681</c:v>
                </c:pt>
                <c:pt idx="87">
                  <c:v>11.358397973721704</c:v>
                </c:pt>
                <c:pt idx="88">
                  <c:v>10.518758904543295</c:v>
                </c:pt>
                <c:pt idx="89">
                  <c:v>10.223048915624505</c:v>
                </c:pt>
                <c:pt idx="90">
                  <c:v>10.176824441981953</c:v>
                </c:pt>
                <c:pt idx="91">
                  <c:v>10.165268323571315</c:v>
                </c:pt>
                <c:pt idx="92">
                  <c:v>10.175083109070762</c:v>
                </c:pt>
                <c:pt idx="93">
                  <c:v>10.173183473167644</c:v>
                </c:pt>
                <c:pt idx="94">
                  <c:v>10.191546620231122</c:v>
                </c:pt>
                <c:pt idx="95">
                  <c:v>10.213867342092765</c:v>
                </c:pt>
                <c:pt idx="96">
                  <c:v>10.209276555326896</c:v>
                </c:pt>
                <c:pt idx="97">
                  <c:v>10.172075352224157</c:v>
                </c:pt>
                <c:pt idx="98">
                  <c:v>10.147696691467468</c:v>
                </c:pt>
                <c:pt idx="99">
                  <c:v>10.144530631628937</c:v>
                </c:pt>
                <c:pt idx="100">
                  <c:v>10.138198511951876</c:v>
                </c:pt>
                <c:pt idx="101">
                  <c:v>10.136140573056831</c:v>
                </c:pt>
                <c:pt idx="102">
                  <c:v>10.1407313598227</c:v>
                </c:pt>
                <c:pt idx="103">
                  <c:v>10.125850878581605</c:v>
                </c:pt>
                <c:pt idx="104">
                  <c:v>10.129491847395915</c:v>
                </c:pt>
                <c:pt idx="105">
                  <c:v>10.135349058097198</c:v>
                </c:pt>
                <c:pt idx="106">
                  <c:v>10.128700332436283</c:v>
                </c:pt>
                <c:pt idx="107">
                  <c:v>10.125534272597752</c:v>
                </c:pt>
                <c:pt idx="108">
                  <c:v>10.127117302517018</c:v>
                </c:pt>
                <c:pt idx="109">
                  <c:v>10.134082634161786</c:v>
                </c:pt>
                <c:pt idx="110">
                  <c:v>10.128225423460503</c:v>
                </c:pt>
                <c:pt idx="111">
                  <c:v>10.135349058097198</c:v>
                </c:pt>
                <c:pt idx="112">
                  <c:v>10.127275605508943</c:v>
                </c:pt>
                <c:pt idx="113">
                  <c:v>10.12790881747665</c:v>
                </c:pt>
                <c:pt idx="114">
                  <c:v>10.122209909767294</c:v>
                </c:pt>
                <c:pt idx="115">
                  <c:v>10.122368212759222</c:v>
                </c:pt>
                <c:pt idx="116">
                  <c:v>10.123159727718853</c:v>
                </c:pt>
                <c:pt idx="117">
                  <c:v>10.140098147854994</c:v>
                </c:pt>
                <c:pt idx="118">
                  <c:v>10.127117302517018</c:v>
                </c:pt>
                <c:pt idx="119">
                  <c:v>10.120468576856103</c:v>
                </c:pt>
                <c:pt idx="120">
                  <c:v>10.124426151654266</c:v>
                </c:pt>
                <c:pt idx="121">
                  <c:v>10.119043849928763</c:v>
                </c:pt>
                <c:pt idx="122">
                  <c:v>10.117302517017572</c:v>
                </c:pt>
                <c:pt idx="123">
                  <c:v>10.115402881114454</c:v>
                </c:pt>
                <c:pt idx="124">
                  <c:v>10.122684818743075</c:v>
                </c:pt>
                <c:pt idx="125">
                  <c:v>10.118885546936838</c:v>
                </c:pt>
                <c:pt idx="126">
                  <c:v>10.119360455912616</c:v>
                </c:pt>
                <c:pt idx="127">
                  <c:v>10.114294760170967</c:v>
                </c:pt>
                <c:pt idx="128">
                  <c:v>10.121418394807662</c:v>
                </c:pt>
                <c:pt idx="129">
                  <c:v>10.112078518283996</c:v>
                </c:pt>
                <c:pt idx="130">
                  <c:v>10.117935728985278</c:v>
                </c:pt>
                <c:pt idx="131">
                  <c:v>10.113028336235555</c:v>
                </c:pt>
                <c:pt idx="132">
                  <c:v>10.124109545670413</c:v>
                </c:pt>
                <c:pt idx="133">
                  <c:v>10.113028336235555</c:v>
                </c:pt>
                <c:pt idx="134">
                  <c:v>10.117935728985278</c:v>
                </c:pt>
                <c:pt idx="135">
                  <c:v>10.11603609308216</c:v>
                </c:pt>
                <c:pt idx="136">
                  <c:v>10.114453063162895</c:v>
                </c:pt>
                <c:pt idx="137">
                  <c:v>10.109862276397024</c:v>
                </c:pt>
                <c:pt idx="138">
                  <c:v>10.118885546936838</c:v>
                </c:pt>
                <c:pt idx="139">
                  <c:v>10.118252334969132</c:v>
                </c:pt>
                <c:pt idx="140">
                  <c:v>10.118410637961057</c:v>
                </c:pt>
                <c:pt idx="141">
                  <c:v>10.118568940952985</c:v>
                </c:pt>
                <c:pt idx="142">
                  <c:v>10.122684818743075</c:v>
                </c:pt>
                <c:pt idx="143">
                  <c:v>10.116827608041792</c:v>
                </c:pt>
                <c:pt idx="144">
                  <c:v>10.13107487731518</c:v>
                </c:pt>
                <c:pt idx="145">
                  <c:v>10.129175241412062</c:v>
                </c:pt>
                <c:pt idx="146">
                  <c:v>10.140573056830775</c:v>
                </c:pt>
                <c:pt idx="147">
                  <c:v>10.166534747506727</c:v>
                </c:pt>
                <c:pt idx="148">
                  <c:v>10.229064429317715</c:v>
                </c:pt>
                <c:pt idx="149">
                  <c:v>10.3530156719962</c:v>
                </c:pt>
                <c:pt idx="150">
                  <c:v>10.417444989710306</c:v>
                </c:pt>
                <c:pt idx="151">
                  <c:v>10.263891087541555</c:v>
                </c:pt>
                <c:pt idx="152">
                  <c:v>10.214817160044324</c:v>
                </c:pt>
                <c:pt idx="153">
                  <c:v>10.2659490264366</c:v>
                </c:pt>
                <c:pt idx="154">
                  <c:v>10.290327687193288</c:v>
                </c:pt>
                <c:pt idx="155">
                  <c:v>10.231122368212759</c:v>
                </c:pt>
                <c:pt idx="156">
                  <c:v>10.14991293335444</c:v>
                </c:pt>
                <c:pt idx="157">
                  <c:v>10.144214025645084</c:v>
                </c:pt>
                <c:pt idx="158">
                  <c:v>10.140573056830775</c:v>
                </c:pt>
                <c:pt idx="159">
                  <c:v>10.137565299984169</c:v>
                </c:pt>
                <c:pt idx="160">
                  <c:v>10.136773785024538</c:v>
                </c:pt>
                <c:pt idx="161">
                  <c:v>10.133291119202154</c:v>
                </c:pt>
                <c:pt idx="162">
                  <c:v>10.134874149121419</c:v>
                </c:pt>
                <c:pt idx="163">
                  <c:v>10.150229539338293</c:v>
                </c:pt>
                <c:pt idx="164">
                  <c:v>10.155611841063797</c:v>
                </c:pt>
                <c:pt idx="165">
                  <c:v>10.206110495488364</c:v>
                </c:pt>
                <c:pt idx="166">
                  <c:v>10.263891087541555</c:v>
                </c:pt>
                <c:pt idx="167">
                  <c:v>10.329111920215292</c:v>
                </c:pt>
                <c:pt idx="168">
                  <c:v>10.299825866708881</c:v>
                </c:pt>
                <c:pt idx="169">
                  <c:v>10.213234130125059</c:v>
                </c:pt>
                <c:pt idx="170">
                  <c:v>10.183314864650942</c:v>
                </c:pt>
                <c:pt idx="171">
                  <c:v>10.180465410796264</c:v>
                </c:pt>
                <c:pt idx="172">
                  <c:v>10.17239195820801</c:v>
                </c:pt>
                <c:pt idx="173">
                  <c:v>10.153078993192972</c:v>
                </c:pt>
                <c:pt idx="174">
                  <c:v>10.14215608675004</c:v>
                </c:pt>
                <c:pt idx="175">
                  <c:v>10.133766028177932</c:v>
                </c:pt>
                <c:pt idx="176">
                  <c:v>10.136773785024538</c:v>
                </c:pt>
                <c:pt idx="177">
                  <c:v>10.123001424726928</c:v>
                </c:pt>
                <c:pt idx="178">
                  <c:v>10.12838372645243</c:v>
                </c:pt>
                <c:pt idx="179">
                  <c:v>10.120468576856103</c:v>
                </c:pt>
                <c:pt idx="180">
                  <c:v>10.111603609308215</c:v>
                </c:pt>
                <c:pt idx="181">
                  <c:v>10.109387367421244</c:v>
                </c:pt>
                <c:pt idx="182">
                  <c:v>10.108279246477759</c:v>
                </c:pt>
                <c:pt idx="183">
                  <c:v>10.102738641760329</c:v>
                </c:pt>
                <c:pt idx="184">
                  <c:v>10.103213550736109</c:v>
                </c:pt>
                <c:pt idx="185">
                  <c:v>10.102422035776476</c:v>
                </c:pt>
                <c:pt idx="186">
                  <c:v>10.110178882380877</c:v>
                </c:pt>
                <c:pt idx="187">
                  <c:v>10.105113186639228</c:v>
                </c:pt>
                <c:pt idx="188">
                  <c:v>10.099255975937945</c:v>
                </c:pt>
                <c:pt idx="189">
                  <c:v>10.105588095615007</c:v>
                </c:pt>
                <c:pt idx="190">
                  <c:v>10.10083900585721</c:v>
                </c:pt>
                <c:pt idx="191">
                  <c:v>10.103846762703816</c:v>
                </c:pt>
                <c:pt idx="192">
                  <c:v>10.107329428526199</c:v>
                </c:pt>
                <c:pt idx="193">
                  <c:v>10.10226373278455</c:v>
                </c:pt>
                <c:pt idx="194">
                  <c:v>10.104005065695741</c:v>
                </c:pt>
                <c:pt idx="195">
                  <c:v>10.10590470159886</c:v>
                </c:pt>
                <c:pt idx="196">
                  <c:v>10.105429792623081</c:v>
                </c:pt>
                <c:pt idx="197">
                  <c:v>10.10907076143739</c:v>
                </c:pt>
                <c:pt idx="198">
                  <c:v>10.106537913566566</c:v>
                </c:pt>
                <c:pt idx="199">
                  <c:v>10.120626879848029</c:v>
                </c:pt>
                <c:pt idx="200">
                  <c:v>10.12015197087225</c:v>
                </c:pt>
                <c:pt idx="201">
                  <c:v>10.139148329903435</c:v>
                </c:pt>
                <c:pt idx="202">
                  <c:v>10.135190755105272</c:v>
                </c:pt>
                <c:pt idx="203">
                  <c:v>10.147221782491689</c:v>
                </c:pt>
                <c:pt idx="204">
                  <c:v>10.19851195187589</c:v>
                </c:pt>
                <c:pt idx="205">
                  <c:v>10.248694000316606</c:v>
                </c:pt>
                <c:pt idx="206">
                  <c:v>10.281146113661547</c:v>
                </c:pt>
                <c:pt idx="207">
                  <c:v>10.211334494221941</c:v>
                </c:pt>
                <c:pt idx="208">
                  <c:v>10.132182998258667</c:v>
                </c:pt>
                <c:pt idx="209">
                  <c:v>10.128700332436283</c:v>
                </c:pt>
                <c:pt idx="210">
                  <c:v>10.155295235079944</c:v>
                </c:pt>
                <c:pt idx="211">
                  <c:v>10.196137406996993</c:v>
                </c:pt>
                <c:pt idx="212">
                  <c:v>10.196295709988918</c:v>
                </c:pt>
                <c:pt idx="213">
                  <c:v>10.129808453379768</c:v>
                </c:pt>
                <c:pt idx="214">
                  <c:v>10.101630520816844</c:v>
                </c:pt>
                <c:pt idx="215">
                  <c:v>10.101155611841063</c:v>
                </c:pt>
                <c:pt idx="216">
                  <c:v>10.101947126800697</c:v>
                </c:pt>
                <c:pt idx="217">
                  <c:v>10.098939369954092</c:v>
                </c:pt>
                <c:pt idx="218">
                  <c:v>10.097039734050973</c:v>
                </c:pt>
                <c:pt idx="219">
                  <c:v>10.094190280196296</c:v>
                </c:pt>
                <c:pt idx="220">
                  <c:v>10.093240462244736</c:v>
                </c:pt>
                <c:pt idx="221">
                  <c:v>10.095615007123635</c:v>
                </c:pt>
                <c:pt idx="222">
                  <c:v>10.0894411904385</c:v>
                </c:pt>
                <c:pt idx="223">
                  <c:v>10.099097672946019</c:v>
                </c:pt>
                <c:pt idx="224">
                  <c:v>10.091815735317397</c:v>
                </c:pt>
                <c:pt idx="225">
                  <c:v>10.09213234130125</c:v>
                </c:pt>
                <c:pt idx="226">
                  <c:v>10.092290644293177</c:v>
                </c:pt>
                <c:pt idx="227">
                  <c:v>10.087383251543454</c:v>
                </c:pt>
                <c:pt idx="228">
                  <c:v>10.091182523349691</c:v>
                </c:pt>
                <c:pt idx="229">
                  <c:v>10.088807978470793</c:v>
                </c:pt>
                <c:pt idx="230">
                  <c:v>10.088649675478866</c:v>
                </c:pt>
                <c:pt idx="231">
                  <c:v>10.089282887446572</c:v>
                </c:pt>
                <c:pt idx="232">
                  <c:v>10.088174766503087</c:v>
                </c:pt>
                <c:pt idx="233">
                  <c:v>10.091182523349691</c:v>
                </c:pt>
                <c:pt idx="234">
                  <c:v>10.092448947285103</c:v>
                </c:pt>
                <c:pt idx="235">
                  <c:v>10.094190280196296</c:v>
                </c:pt>
                <c:pt idx="236">
                  <c:v>10.08437549469685</c:v>
                </c:pt>
                <c:pt idx="237">
                  <c:v>10.090549311381984</c:v>
                </c:pt>
                <c:pt idx="238">
                  <c:v>10.091499129333544</c:v>
                </c:pt>
                <c:pt idx="239">
                  <c:v>10.088333069495013</c:v>
                </c:pt>
                <c:pt idx="240">
                  <c:v>10.090391008390059</c:v>
                </c:pt>
                <c:pt idx="241">
                  <c:v>10.087699857527307</c:v>
                </c:pt>
                <c:pt idx="242">
                  <c:v>10.091499129333544</c:v>
                </c:pt>
                <c:pt idx="243">
                  <c:v>10.093715371220515</c:v>
                </c:pt>
                <c:pt idx="244">
                  <c:v>10.100205793889504</c:v>
                </c:pt>
                <c:pt idx="245">
                  <c:v>10.097989552002533</c:v>
                </c:pt>
                <c:pt idx="246">
                  <c:v>10.086275130599969</c:v>
                </c:pt>
                <c:pt idx="247">
                  <c:v>10.091657432325471</c:v>
                </c:pt>
                <c:pt idx="248">
                  <c:v>10.086591736583822</c:v>
                </c:pt>
                <c:pt idx="249">
                  <c:v>10.092765553268956</c:v>
                </c:pt>
                <c:pt idx="250">
                  <c:v>10.097831249010607</c:v>
                </c:pt>
                <c:pt idx="251">
                  <c:v>10.096406522083267</c:v>
                </c:pt>
                <c:pt idx="252">
                  <c:v>10.091182523349691</c:v>
                </c:pt>
                <c:pt idx="253">
                  <c:v>10.098939369954092</c:v>
                </c:pt>
                <c:pt idx="254">
                  <c:v>10.096881431059048</c:v>
                </c:pt>
                <c:pt idx="255">
                  <c:v>10.095773310115561</c:v>
                </c:pt>
                <c:pt idx="256">
                  <c:v>10.108595852461612</c:v>
                </c:pt>
                <c:pt idx="257">
                  <c:v>10.105746398606934</c:v>
                </c:pt>
                <c:pt idx="258">
                  <c:v>10.092290644293177</c:v>
                </c:pt>
                <c:pt idx="259">
                  <c:v>10.094348583188221</c:v>
                </c:pt>
                <c:pt idx="260">
                  <c:v>10.090549311381984</c:v>
                </c:pt>
                <c:pt idx="261">
                  <c:v>10.092923856260883</c:v>
                </c:pt>
                <c:pt idx="262">
                  <c:v>10.093398765236662</c:v>
                </c:pt>
                <c:pt idx="263">
                  <c:v>10.102896944752256</c:v>
                </c:pt>
                <c:pt idx="264">
                  <c:v>10.093715371220515</c:v>
                </c:pt>
                <c:pt idx="265">
                  <c:v>10.102896944752256</c:v>
                </c:pt>
                <c:pt idx="266">
                  <c:v>10.103846762703816</c:v>
                </c:pt>
                <c:pt idx="267">
                  <c:v>10.094348583188221</c:v>
                </c:pt>
                <c:pt idx="268">
                  <c:v>10.10083900585721</c:v>
                </c:pt>
                <c:pt idx="269">
                  <c:v>10.096881431059048</c:v>
                </c:pt>
                <c:pt idx="270">
                  <c:v>10.098464460978313</c:v>
                </c:pt>
                <c:pt idx="271">
                  <c:v>10.107329428526199</c:v>
                </c:pt>
                <c:pt idx="272">
                  <c:v>10.110653791356656</c:v>
                </c:pt>
                <c:pt idx="273">
                  <c:v>10.129175241412062</c:v>
                </c:pt>
                <c:pt idx="274">
                  <c:v>10.103530156719962</c:v>
                </c:pt>
                <c:pt idx="275">
                  <c:v>10.097039734050973</c:v>
                </c:pt>
                <c:pt idx="276">
                  <c:v>10.097514643026754</c:v>
                </c:pt>
                <c:pt idx="277">
                  <c:v>10.097514643026754</c:v>
                </c:pt>
                <c:pt idx="278">
                  <c:v>10.094823492164002</c:v>
                </c:pt>
                <c:pt idx="279">
                  <c:v>10.099414278929872</c:v>
                </c:pt>
                <c:pt idx="280">
                  <c:v>10.097989552002533</c:v>
                </c:pt>
                <c:pt idx="281">
                  <c:v>10.105271489631154</c:v>
                </c:pt>
                <c:pt idx="282">
                  <c:v>10.104163368687669</c:v>
                </c:pt>
                <c:pt idx="283">
                  <c:v>10.105746398606934</c:v>
                </c:pt>
                <c:pt idx="284">
                  <c:v>10.10178882380877</c:v>
                </c:pt>
                <c:pt idx="285">
                  <c:v>10.117302517017572</c:v>
                </c:pt>
                <c:pt idx="286">
                  <c:v>10.125375969605825</c:v>
                </c:pt>
                <c:pt idx="287">
                  <c:v>10.121735000791515</c:v>
                </c:pt>
                <c:pt idx="288">
                  <c:v>10.128542029444356</c:v>
                </c:pt>
                <c:pt idx="289">
                  <c:v>10.126325787557384</c:v>
                </c:pt>
                <c:pt idx="290">
                  <c:v>10.14991293335444</c:v>
                </c:pt>
                <c:pt idx="291">
                  <c:v>10.160677536805446</c:v>
                </c:pt>
                <c:pt idx="292">
                  <c:v>10.140414753838847</c:v>
                </c:pt>
                <c:pt idx="293">
                  <c:v>10.127750514484724</c:v>
                </c:pt>
                <c:pt idx="294">
                  <c:v>10.115877790090233</c:v>
                </c:pt>
                <c:pt idx="295">
                  <c:v>10.111920215292068</c:v>
                </c:pt>
                <c:pt idx="296">
                  <c:v>10.117302517017572</c:v>
                </c:pt>
                <c:pt idx="297">
                  <c:v>10.122051606775369</c:v>
                </c:pt>
                <c:pt idx="298">
                  <c:v>10.113503245211335</c:v>
                </c:pt>
                <c:pt idx="299">
                  <c:v>10.11461136615482</c:v>
                </c:pt>
                <c:pt idx="300">
                  <c:v>10.121893303783441</c:v>
                </c:pt>
                <c:pt idx="301">
                  <c:v>10.124426151654266</c:v>
                </c:pt>
                <c:pt idx="302">
                  <c:v>10.120626879848029</c:v>
                </c:pt>
                <c:pt idx="303">
                  <c:v>10.128542029444356</c:v>
                </c:pt>
                <c:pt idx="304">
                  <c:v>10.134082634161786</c:v>
                </c:pt>
                <c:pt idx="305">
                  <c:v>10.142472692733893</c:v>
                </c:pt>
                <c:pt idx="306">
                  <c:v>10.159569415861959</c:v>
                </c:pt>
                <c:pt idx="307">
                  <c:v>10.162260566724711</c:v>
                </c:pt>
                <c:pt idx="308">
                  <c:v>10.184106379610574</c:v>
                </c:pt>
                <c:pt idx="309">
                  <c:v>10.18885546936837</c:v>
                </c:pt>
                <c:pt idx="310">
                  <c:v>10.191071711255344</c:v>
                </c:pt>
                <c:pt idx="311">
                  <c:v>10.186480924489473</c:v>
                </c:pt>
                <c:pt idx="312">
                  <c:v>10.179673895836631</c:v>
                </c:pt>
                <c:pt idx="313">
                  <c:v>10.182839955675162</c:v>
                </c:pt>
                <c:pt idx="314">
                  <c:v>10.213867342092765</c:v>
                </c:pt>
                <c:pt idx="315">
                  <c:v>10.247269273389268</c:v>
                </c:pt>
                <c:pt idx="316">
                  <c:v>10.275605508944119</c:v>
                </c:pt>
                <c:pt idx="317">
                  <c:v>10.301883805603925</c:v>
                </c:pt>
                <c:pt idx="318">
                  <c:v>10.321038467627037</c:v>
                </c:pt>
                <c:pt idx="319">
                  <c:v>10.280987810669622</c:v>
                </c:pt>
                <c:pt idx="320">
                  <c:v>10.236029760962483</c:v>
                </c:pt>
                <c:pt idx="321">
                  <c:v>10.211334494221941</c:v>
                </c:pt>
                <c:pt idx="322">
                  <c:v>10.197087224948552</c:v>
                </c:pt>
                <c:pt idx="323">
                  <c:v>10.189013772360298</c:v>
                </c:pt>
                <c:pt idx="324">
                  <c:v>10.193762862118094</c:v>
                </c:pt>
                <c:pt idx="325">
                  <c:v>10.19898686085167</c:v>
                </c:pt>
                <c:pt idx="326">
                  <c:v>10.217508310907077</c:v>
                </c:pt>
                <c:pt idx="327">
                  <c:v>10.227481399398449</c:v>
                </c:pt>
                <c:pt idx="328">
                  <c:v>10.268323571315499</c:v>
                </c:pt>
                <c:pt idx="329">
                  <c:v>10.266898844388159</c:v>
                </c:pt>
                <c:pt idx="330">
                  <c:v>10.285420294443565</c:v>
                </c:pt>
                <c:pt idx="331">
                  <c:v>10.302517017571633</c:v>
                </c:pt>
                <c:pt idx="332">
                  <c:v>10.312806712046857</c:v>
                </c:pt>
                <c:pt idx="333">
                  <c:v>10.330853253126485</c:v>
                </c:pt>
                <c:pt idx="334">
                  <c:v>10.329111920215292</c:v>
                </c:pt>
                <c:pt idx="335">
                  <c:v>10.330061738166851</c:v>
                </c:pt>
                <c:pt idx="336">
                  <c:v>10.305841380402089</c:v>
                </c:pt>
                <c:pt idx="337">
                  <c:v>10.304258350482824</c:v>
                </c:pt>
                <c:pt idx="338">
                  <c:v>10.286370112395124</c:v>
                </c:pt>
                <c:pt idx="339">
                  <c:v>10.260091815735317</c:v>
                </c:pt>
                <c:pt idx="340">
                  <c:v>10.288744657274023</c:v>
                </c:pt>
                <c:pt idx="341">
                  <c:v>10.334810827924647</c:v>
                </c:pt>
                <c:pt idx="342">
                  <c:v>10.461769827449739</c:v>
                </c:pt>
                <c:pt idx="343">
                  <c:v>10.570365679911351</c:v>
                </c:pt>
                <c:pt idx="344">
                  <c:v>10.547253443090074</c:v>
                </c:pt>
                <c:pt idx="345">
                  <c:v>10.416970080734526</c:v>
                </c:pt>
                <c:pt idx="346">
                  <c:v>10.365521608358398</c:v>
                </c:pt>
                <c:pt idx="347">
                  <c:v>10.399398448630679</c:v>
                </c:pt>
                <c:pt idx="348">
                  <c:v>10.504669938261832</c:v>
                </c:pt>
                <c:pt idx="349">
                  <c:v>10.616748456545828</c:v>
                </c:pt>
                <c:pt idx="350">
                  <c:v>10.511476966914675</c:v>
                </c:pt>
                <c:pt idx="351">
                  <c:v>10.324679436441349</c:v>
                </c:pt>
                <c:pt idx="352">
                  <c:v>10.24252018363147</c:v>
                </c:pt>
                <c:pt idx="353">
                  <c:v>10.210542979262309</c:v>
                </c:pt>
                <c:pt idx="354">
                  <c:v>10.215925280987811</c:v>
                </c:pt>
                <c:pt idx="355">
                  <c:v>10.205952192496438</c:v>
                </c:pt>
                <c:pt idx="356">
                  <c:v>10.224790248535697</c:v>
                </c:pt>
                <c:pt idx="357">
                  <c:v>10.251701757163211</c:v>
                </c:pt>
                <c:pt idx="358">
                  <c:v>10.270381510210543</c:v>
                </c:pt>
                <c:pt idx="359">
                  <c:v>10.290802596169067</c:v>
                </c:pt>
                <c:pt idx="360">
                  <c:v>10.271647934145955</c:v>
                </c:pt>
                <c:pt idx="361">
                  <c:v>10.23840430584138</c:v>
                </c:pt>
                <c:pt idx="362">
                  <c:v>10.217666613899002</c:v>
                </c:pt>
                <c:pt idx="363">
                  <c:v>10.192654741174609</c:v>
                </c:pt>
                <c:pt idx="364">
                  <c:v>10.21782491689093</c:v>
                </c:pt>
                <c:pt idx="365">
                  <c:v>10.266265632420453</c:v>
                </c:pt>
                <c:pt idx="366">
                  <c:v>10.391799905018205</c:v>
                </c:pt>
                <c:pt idx="367">
                  <c:v>10.652841538705081</c:v>
                </c:pt>
                <c:pt idx="368">
                  <c:v>10.826499920848503</c:v>
                </c:pt>
                <c:pt idx="369">
                  <c:v>10.660440082317557</c:v>
                </c:pt>
                <c:pt idx="370">
                  <c:v>10.395124267848662</c:v>
                </c:pt>
                <c:pt idx="371">
                  <c:v>10.259616906759538</c:v>
                </c:pt>
                <c:pt idx="372">
                  <c:v>10.253917999050183</c:v>
                </c:pt>
                <c:pt idx="373">
                  <c:v>10.245527940478075</c:v>
                </c:pt>
                <c:pt idx="374">
                  <c:v>10.214658857052399</c:v>
                </c:pt>
                <c:pt idx="375">
                  <c:v>10.167484565458286</c:v>
                </c:pt>
                <c:pt idx="376">
                  <c:v>10.136773785024538</c:v>
                </c:pt>
                <c:pt idx="377">
                  <c:v>10.150862751306001</c:v>
                </c:pt>
                <c:pt idx="378">
                  <c:v>10.148804812410955</c:v>
                </c:pt>
                <c:pt idx="379">
                  <c:v>10.151337660281779</c:v>
                </c:pt>
                <c:pt idx="380">
                  <c:v>10.190121893303784</c:v>
                </c:pt>
                <c:pt idx="381">
                  <c:v>10.224790248535697</c:v>
                </c:pt>
                <c:pt idx="382">
                  <c:v>10.307107804337502</c:v>
                </c:pt>
                <c:pt idx="383">
                  <c:v>10.370270698116194</c:v>
                </c:pt>
                <c:pt idx="384">
                  <c:v>10.322621497546304</c:v>
                </c:pt>
                <c:pt idx="385">
                  <c:v>10.232388792148171</c:v>
                </c:pt>
                <c:pt idx="386">
                  <c:v>10.167167959474433</c:v>
                </c:pt>
                <c:pt idx="387">
                  <c:v>10.154820326104163</c:v>
                </c:pt>
                <c:pt idx="388">
                  <c:v>10.152920690201045</c:v>
                </c:pt>
                <c:pt idx="389">
                  <c:v>10.144055722653158</c:v>
                </c:pt>
                <c:pt idx="390">
                  <c:v>10.14896311540288</c:v>
                </c:pt>
                <c:pt idx="391">
                  <c:v>10.139464935887288</c:v>
                </c:pt>
                <c:pt idx="392">
                  <c:v>10.134399240145639</c:v>
                </c:pt>
                <c:pt idx="393">
                  <c:v>10.140256450846922</c:v>
                </c:pt>
                <c:pt idx="394">
                  <c:v>10.143739116669305</c:v>
                </c:pt>
                <c:pt idx="395">
                  <c:v>10.173974988127275</c:v>
                </c:pt>
                <c:pt idx="396">
                  <c:v>10.233022004115877</c:v>
                </c:pt>
                <c:pt idx="397">
                  <c:v>10.41222099097673</c:v>
                </c:pt>
                <c:pt idx="398">
                  <c:v>10.630204210859585</c:v>
                </c:pt>
                <c:pt idx="399">
                  <c:v>10.755105271489631</c:v>
                </c:pt>
                <c:pt idx="400">
                  <c:v>11.002057938895046</c:v>
                </c:pt>
                <c:pt idx="401">
                  <c:v>10.956941586195979</c:v>
                </c:pt>
                <c:pt idx="402">
                  <c:v>10.593161310748773</c:v>
                </c:pt>
                <c:pt idx="403">
                  <c:v>10.311540288111445</c:v>
                </c:pt>
                <c:pt idx="404">
                  <c:v>10.210068070286528</c:v>
                </c:pt>
                <c:pt idx="405">
                  <c:v>10.199620072819377</c:v>
                </c:pt>
                <c:pt idx="406">
                  <c:v>10.259616906759538</c:v>
                </c:pt>
                <c:pt idx="407">
                  <c:v>10.482190913408264</c:v>
                </c:pt>
                <c:pt idx="408">
                  <c:v>10.849137248693999</c:v>
                </c:pt>
                <c:pt idx="409">
                  <c:v>11</c:v>
                </c:pt>
                <c:pt idx="410">
                  <c:v>10.841222099097672</c:v>
                </c:pt>
                <c:pt idx="411">
                  <c:v>10.546303625138515</c:v>
                </c:pt>
                <c:pt idx="412">
                  <c:v>10.361564033560235</c:v>
                </c:pt>
                <c:pt idx="413">
                  <c:v>10.288902960265949</c:v>
                </c:pt>
                <c:pt idx="414">
                  <c:v>10.214342251068546</c:v>
                </c:pt>
                <c:pt idx="415">
                  <c:v>10.177141047965806</c:v>
                </c:pt>
                <c:pt idx="416">
                  <c:v>10.145005540604718</c:v>
                </c:pt>
                <c:pt idx="417">
                  <c:v>10.142789298717746</c:v>
                </c:pt>
                <c:pt idx="418">
                  <c:v>10.149754630362514</c:v>
                </c:pt>
                <c:pt idx="419">
                  <c:v>10.139306632895362</c:v>
                </c:pt>
                <c:pt idx="420">
                  <c:v>10.152129175241413</c:v>
                </c:pt>
                <c:pt idx="421">
                  <c:v>10.167009656482508</c:v>
                </c:pt>
                <c:pt idx="422">
                  <c:v>10.201361405730568</c:v>
                </c:pt>
                <c:pt idx="423">
                  <c:v>10.235554851986702</c:v>
                </c:pt>
                <c:pt idx="424">
                  <c:v>10.227323096406522</c:v>
                </c:pt>
                <c:pt idx="425">
                  <c:v>10.202469526674054</c:v>
                </c:pt>
                <c:pt idx="426">
                  <c:v>10.173658382143422</c:v>
                </c:pt>
                <c:pt idx="427">
                  <c:v>10.152920690201045</c:v>
                </c:pt>
                <c:pt idx="428">
                  <c:v>10.163210384676271</c:v>
                </c:pt>
                <c:pt idx="429">
                  <c:v>10.209434858318822</c:v>
                </c:pt>
                <c:pt idx="430">
                  <c:v>10.25217666613899</c:v>
                </c:pt>
                <c:pt idx="431">
                  <c:v>10.252334969130917</c:v>
                </c:pt>
                <c:pt idx="432">
                  <c:v>10.27006490422669</c:v>
                </c:pt>
                <c:pt idx="433">
                  <c:v>10.340034826658224</c:v>
                </c:pt>
                <c:pt idx="434">
                  <c:v>10.481241095456705</c:v>
                </c:pt>
                <c:pt idx="435">
                  <c:v>10.493747031818902</c:v>
                </c:pt>
                <c:pt idx="436">
                  <c:v>10.374228272914358</c:v>
                </c:pt>
                <c:pt idx="437">
                  <c:v>10.269273389267058</c:v>
                </c:pt>
                <c:pt idx="438">
                  <c:v>10.222574006648726</c:v>
                </c:pt>
                <c:pt idx="439">
                  <c:v>10.265474117460821</c:v>
                </c:pt>
                <c:pt idx="440">
                  <c:v>10.280354598701916</c:v>
                </c:pt>
                <c:pt idx="441">
                  <c:v>10.259141997783757</c:v>
                </c:pt>
                <c:pt idx="442">
                  <c:v>10.216083583979737</c:v>
                </c:pt>
                <c:pt idx="443">
                  <c:v>10.21687509893937</c:v>
                </c:pt>
                <c:pt idx="444">
                  <c:v>10.229381035301568</c:v>
                </c:pt>
                <c:pt idx="445">
                  <c:v>10.268956783283205</c:v>
                </c:pt>
                <c:pt idx="446">
                  <c:v>10.259141997783757</c:v>
                </c:pt>
                <c:pt idx="447">
                  <c:v>10.244578122526516</c:v>
                </c:pt>
                <c:pt idx="448">
                  <c:v>10.23476333702707</c:v>
                </c:pt>
                <c:pt idx="449">
                  <c:v>10.262624663606141</c:v>
                </c:pt>
                <c:pt idx="450">
                  <c:v>10.330694950134557</c:v>
                </c:pt>
                <c:pt idx="451">
                  <c:v>10.363938578439132</c:v>
                </c:pt>
                <c:pt idx="452">
                  <c:v>10.339401614690518</c:v>
                </c:pt>
                <c:pt idx="453">
                  <c:v>10.253759696058255</c:v>
                </c:pt>
                <c:pt idx="454">
                  <c:v>10.211651100205794</c:v>
                </c:pt>
                <c:pt idx="455">
                  <c:v>10.183156561659015</c:v>
                </c:pt>
                <c:pt idx="456">
                  <c:v>10.168750989393699</c:v>
                </c:pt>
                <c:pt idx="457">
                  <c:v>10.142630995725819</c:v>
                </c:pt>
                <c:pt idx="458">
                  <c:v>10.137565299984169</c:v>
                </c:pt>
                <c:pt idx="459">
                  <c:v>10.139464935887288</c:v>
                </c:pt>
                <c:pt idx="460">
                  <c:v>10.16416020262783</c:v>
                </c:pt>
                <c:pt idx="461">
                  <c:v>10.198037042900111</c:v>
                </c:pt>
                <c:pt idx="462">
                  <c:v>10.214817160044324</c:v>
                </c:pt>
                <c:pt idx="463">
                  <c:v>10.287794839322464</c:v>
                </c:pt>
                <c:pt idx="464">
                  <c:v>10.402881114453063</c:v>
                </c:pt>
                <c:pt idx="465">
                  <c:v>10.420611049548837</c:v>
                </c:pt>
                <c:pt idx="466">
                  <c:v>10.365205002374545</c:v>
                </c:pt>
                <c:pt idx="467">
                  <c:v>10.292702232072186</c:v>
                </c:pt>
                <c:pt idx="468">
                  <c:v>10.226214975463037</c:v>
                </c:pt>
                <c:pt idx="469">
                  <c:v>10.183631470634795</c:v>
                </c:pt>
                <c:pt idx="470">
                  <c:v>10.159727718853887</c:v>
                </c:pt>
                <c:pt idx="471">
                  <c:v>10.13202469526674</c:v>
                </c:pt>
                <c:pt idx="472">
                  <c:v>10.117302517017572</c:v>
                </c:pt>
                <c:pt idx="473">
                  <c:v>10.118568940952985</c:v>
                </c:pt>
                <c:pt idx="474">
                  <c:v>10.114453063162895</c:v>
                </c:pt>
                <c:pt idx="475">
                  <c:v>10.11967706189647</c:v>
                </c:pt>
                <c:pt idx="476">
                  <c:v>10.127117302517018</c:v>
                </c:pt>
                <c:pt idx="477">
                  <c:v>10.133291119202154</c:v>
                </c:pt>
                <c:pt idx="478">
                  <c:v>10.147854994459395</c:v>
                </c:pt>
                <c:pt idx="479">
                  <c:v>10.173500079151497</c:v>
                </c:pt>
                <c:pt idx="480">
                  <c:v>10.210542979262309</c:v>
                </c:pt>
                <c:pt idx="481">
                  <c:v>10.246002849453856</c:v>
                </c:pt>
                <c:pt idx="482">
                  <c:v>10.23887921481716</c:v>
                </c:pt>
                <c:pt idx="483">
                  <c:v>10.204210859585245</c:v>
                </c:pt>
                <c:pt idx="484">
                  <c:v>10.167959474434067</c:v>
                </c:pt>
                <c:pt idx="485">
                  <c:v>10.144055722653158</c:v>
                </c:pt>
                <c:pt idx="486">
                  <c:v>10.134557543137566</c:v>
                </c:pt>
                <c:pt idx="487">
                  <c:v>10.130125059363621</c:v>
                </c:pt>
                <c:pt idx="488">
                  <c:v>10.125534272597752</c:v>
                </c:pt>
                <c:pt idx="489">
                  <c:v>10.132341301250595</c:v>
                </c:pt>
                <c:pt idx="490">
                  <c:v>10.137090391008391</c:v>
                </c:pt>
                <c:pt idx="491">
                  <c:v>10.147063479499762</c:v>
                </c:pt>
                <c:pt idx="492">
                  <c:v>10.187272439449105</c:v>
                </c:pt>
                <c:pt idx="493">
                  <c:v>10.223048915624505</c:v>
                </c:pt>
                <c:pt idx="494">
                  <c:v>10.219249643818268</c:v>
                </c:pt>
                <c:pt idx="495">
                  <c:v>10.206427101472217</c:v>
                </c:pt>
                <c:pt idx="496">
                  <c:v>10.180782016780118</c:v>
                </c:pt>
                <c:pt idx="497">
                  <c:v>10.165743232547095</c:v>
                </c:pt>
                <c:pt idx="498">
                  <c:v>10.180307107804337</c:v>
                </c:pt>
                <c:pt idx="499">
                  <c:v>10.187430742441032</c:v>
                </c:pt>
                <c:pt idx="500">
                  <c:v>10.214183948076618</c:v>
                </c:pt>
                <c:pt idx="501">
                  <c:v>10.234130125059364</c:v>
                </c:pt>
                <c:pt idx="502">
                  <c:v>10.203419344625614</c:v>
                </c:pt>
                <c:pt idx="503">
                  <c:v>10.182681652683236</c:v>
                </c:pt>
                <c:pt idx="504">
                  <c:v>10.176982744973881</c:v>
                </c:pt>
                <c:pt idx="505">
                  <c:v>10.172708564191863</c:v>
                </c:pt>
                <c:pt idx="506">
                  <c:v>10.153553902168751</c:v>
                </c:pt>
                <c:pt idx="507">
                  <c:v>10.138356814943803</c:v>
                </c:pt>
                <c:pt idx="508">
                  <c:v>10.126325787557384</c:v>
                </c:pt>
                <c:pt idx="509">
                  <c:v>10.137406996992244</c:v>
                </c:pt>
                <c:pt idx="510">
                  <c:v>10.159411112870034</c:v>
                </c:pt>
                <c:pt idx="511">
                  <c:v>10.188222257400664</c:v>
                </c:pt>
                <c:pt idx="512">
                  <c:v>10.217983219882855</c:v>
                </c:pt>
                <c:pt idx="513">
                  <c:v>10.258350482824126</c:v>
                </c:pt>
                <c:pt idx="514">
                  <c:v>10.237612790881748</c:v>
                </c:pt>
                <c:pt idx="515">
                  <c:v>10.228114611366156</c:v>
                </c:pt>
                <c:pt idx="516">
                  <c:v>10.183473167642868</c:v>
                </c:pt>
                <c:pt idx="517">
                  <c:v>10.159252809878106</c:v>
                </c:pt>
                <c:pt idx="518">
                  <c:v>10.121260091815735</c:v>
                </c:pt>
                <c:pt idx="519">
                  <c:v>10.118568940952985</c:v>
                </c:pt>
                <c:pt idx="520">
                  <c:v>10.108595852461612</c:v>
                </c:pt>
                <c:pt idx="521">
                  <c:v>10.11872724394491</c:v>
                </c:pt>
                <c:pt idx="522">
                  <c:v>10.118094031977204</c:v>
                </c:pt>
                <c:pt idx="523">
                  <c:v>10.119043849928763</c:v>
                </c:pt>
                <c:pt idx="524">
                  <c:v>10.107487731518125</c:v>
                </c:pt>
                <c:pt idx="525">
                  <c:v>10.108912458445465</c:v>
                </c:pt>
                <c:pt idx="526">
                  <c:v>10.112870033243627</c:v>
                </c:pt>
                <c:pt idx="527">
                  <c:v>10.108595852461612</c:v>
                </c:pt>
                <c:pt idx="528">
                  <c:v>10.09767294601868</c:v>
                </c:pt>
                <c:pt idx="529">
                  <c:v>10.105429792623081</c:v>
                </c:pt>
                <c:pt idx="530">
                  <c:v>10.099889187905651</c:v>
                </c:pt>
                <c:pt idx="531">
                  <c:v>10.101472217824917</c:v>
                </c:pt>
                <c:pt idx="532">
                  <c:v>10.09767294601868</c:v>
                </c:pt>
                <c:pt idx="533">
                  <c:v>10.104638277663447</c:v>
                </c:pt>
                <c:pt idx="534">
                  <c:v>10.103846762703816</c:v>
                </c:pt>
                <c:pt idx="535">
                  <c:v>10.10178882380877</c:v>
                </c:pt>
                <c:pt idx="536">
                  <c:v>10.105429792623081</c:v>
                </c:pt>
                <c:pt idx="537">
                  <c:v>10.094823492164002</c:v>
                </c:pt>
                <c:pt idx="538">
                  <c:v>10.104163368687669</c:v>
                </c:pt>
                <c:pt idx="539">
                  <c:v>10.10083900585721</c:v>
                </c:pt>
                <c:pt idx="540">
                  <c:v>10.107012822542346</c:v>
                </c:pt>
                <c:pt idx="541">
                  <c:v>10.097514643026754</c:v>
                </c:pt>
                <c:pt idx="542">
                  <c:v>10.118094031977204</c:v>
                </c:pt>
                <c:pt idx="543">
                  <c:v>10.122209909767294</c:v>
                </c:pt>
                <c:pt idx="544">
                  <c:v>10.130441665347474</c:v>
                </c:pt>
                <c:pt idx="545">
                  <c:v>10.120626879848029</c:v>
                </c:pt>
                <c:pt idx="546">
                  <c:v>10.106221307582713</c:v>
                </c:pt>
                <c:pt idx="547">
                  <c:v>10.097989552002533</c:v>
                </c:pt>
                <c:pt idx="548">
                  <c:v>10.097198037042901</c:v>
                </c:pt>
                <c:pt idx="549">
                  <c:v>10.096248219091342</c:v>
                </c:pt>
                <c:pt idx="550">
                  <c:v>10.10178882380877</c:v>
                </c:pt>
                <c:pt idx="551">
                  <c:v>10.100522399873357</c:v>
                </c:pt>
                <c:pt idx="552">
                  <c:v>10.100364096881432</c:v>
                </c:pt>
                <c:pt idx="553">
                  <c:v>10.110812094348583</c:v>
                </c:pt>
                <c:pt idx="554">
                  <c:v>10.137565299984169</c:v>
                </c:pt>
                <c:pt idx="555">
                  <c:v>10.175716321038468</c:v>
                </c:pt>
                <c:pt idx="556">
                  <c:v>10.183948076618648</c:v>
                </c:pt>
                <c:pt idx="557">
                  <c:v>10.169225898369479</c:v>
                </c:pt>
                <c:pt idx="558">
                  <c:v>10.133766028177932</c:v>
                </c:pt>
                <c:pt idx="559">
                  <c:v>10.109703973405097</c:v>
                </c:pt>
                <c:pt idx="560">
                  <c:v>10.098622763970239</c:v>
                </c:pt>
                <c:pt idx="561">
                  <c:v>10.09814785499446</c:v>
                </c:pt>
                <c:pt idx="562">
                  <c:v>10.089916099414278</c:v>
                </c:pt>
                <c:pt idx="563">
                  <c:v>10.091340826341618</c:v>
                </c:pt>
                <c:pt idx="564">
                  <c:v>10.092290644293177</c:v>
                </c:pt>
                <c:pt idx="565">
                  <c:v>10.090707614373912</c:v>
                </c:pt>
                <c:pt idx="566">
                  <c:v>10.088174766503087</c:v>
                </c:pt>
                <c:pt idx="567">
                  <c:v>10.088966281462719</c:v>
                </c:pt>
                <c:pt idx="568">
                  <c:v>10.089599493430425</c:v>
                </c:pt>
                <c:pt idx="569">
                  <c:v>10.11002057938895</c:v>
                </c:pt>
                <c:pt idx="570">
                  <c:v>10.100047490897579</c:v>
                </c:pt>
                <c:pt idx="571">
                  <c:v>10.102422035776476</c:v>
                </c:pt>
                <c:pt idx="572">
                  <c:v>10.118885546936838</c:v>
                </c:pt>
                <c:pt idx="573">
                  <c:v>10.134715846129492</c:v>
                </c:pt>
                <c:pt idx="574">
                  <c:v>10.123001424726928</c:v>
                </c:pt>
                <c:pt idx="575">
                  <c:v>10.116511002057939</c:v>
                </c:pt>
                <c:pt idx="576">
                  <c:v>10.106221307582713</c:v>
                </c:pt>
                <c:pt idx="577">
                  <c:v>10.115244578122526</c:v>
                </c:pt>
                <c:pt idx="578">
                  <c:v>10.105113186639228</c:v>
                </c:pt>
                <c:pt idx="579">
                  <c:v>10.115561184106379</c:v>
                </c:pt>
                <c:pt idx="580">
                  <c:v>10.114769669146748</c:v>
                </c:pt>
                <c:pt idx="581">
                  <c:v>10.12379293968656</c:v>
                </c:pt>
                <c:pt idx="582">
                  <c:v>10.128225423460503</c:v>
                </c:pt>
                <c:pt idx="583">
                  <c:v>10.133132816210226</c:v>
                </c:pt>
                <c:pt idx="584">
                  <c:v>10.138990026911509</c:v>
                </c:pt>
                <c:pt idx="585">
                  <c:v>10.134715846129492</c:v>
                </c:pt>
                <c:pt idx="586">
                  <c:v>10.136457179040685</c:v>
                </c:pt>
                <c:pt idx="587">
                  <c:v>10.128700332436283</c:v>
                </c:pt>
                <c:pt idx="588">
                  <c:v>10.14896311540288</c:v>
                </c:pt>
                <c:pt idx="589">
                  <c:v>10.190438499287637</c:v>
                </c:pt>
                <c:pt idx="590">
                  <c:v>10.214975463036252</c:v>
                </c:pt>
                <c:pt idx="591">
                  <c:v>10.210384676270381</c:v>
                </c:pt>
                <c:pt idx="592">
                  <c:v>10.193287953142315</c:v>
                </c:pt>
                <c:pt idx="593">
                  <c:v>10.16827608041792</c:v>
                </c:pt>
                <c:pt idx="594">
                  <c:v>10.134715846129492</c:v>
                </c:pt>
                <c:pt idx="595">
                  <c:v>10.138673420927656</c:v>
                </c:pt>
                <c:pt idx="596">
                  <c:v>10.130441665347474</c:v>
                </c:pt>
                <c:pt idx="597">
                  <c:v>10.128067120468577</c:v>
                </c:pt>
                <c:pt idx="598">
                  <c:v>10.121576697799588</c:v>
                </c:pt>
                <c:pt idx="599">
                  <c:v>10.132974513218301</c:v>
                </c:pt>
                <c:pt idx="600">
                  <c:v>10.121101788823809</c:v>
                </c:pt>
                <c:pt idx="601">
                  <c:v>10.122526515751147</c:v>
                </c:pt>
                <c:pt idx="602">
                  <c:v>10.120943485831882</c:v>
                </c:pt>
                <c:pt idx="603">
                  <c:v>10.119518758904544</c:v>
                </c:pt>
                <c:pt idx="604">
                  <c:v>10.113661548203261</c:v>
                </c:pt>
                <c:pt idx="605">
                  <c:v>10.112236821275921</c:v>
                </c:pt>
                <c:pt idx="606">
                  <c:v>10.119043849928763</c:v>
                </c:pt>
                <c:pt idx="607">
                  <c:v>10.129491847395915</c:v>
                </c:pt>
                <c:pt idx="608">
                  <c:v>10.124742757638119</c:v>
                </c:pt>
                <c:pt idx="609">
                  <c:v>10.130599968339402</c:v>
                </c:pt>
                <c:pt idx="610">
                  <c:v>10.130758271331327</c:v>
                </c:pt>
                <c:pt idx="611">
                  <c:v>10.129175241412062</c:v>
                </c:pt>
                <c:pt idx="612">
                  <c:v>10.132816210226373</c:v>
                </c:pt>
                <c:pt idx="613">
                  <c:v>10.126009181573531</c:v>
                </c:pt>
                <c:pt idx="614">
                  <c:v>10.133607725186007</c:v>
                </c:pt>
                <c:pt idx="615">
                  <c:v>10.12838372645243</c:v>
                </c:pt>
                <c:pt idx="616">
                  <c:v>10.135190755105272</c:v>
                </c:pt>
                <c:pt idx="617">
                  <c:v>10.1407313598227</c:v>
                </c:pt>
                <c:pt idx="618">
                  <c:v>10.149121418394808</c:v>
                </c:pt>
                <c:pt idx="619">
                  <c:v>10.160677536805446</c:v>
                </c:pt>
                <c:pt idx="620">
                  <c:v>10.143264207693525</c:v>
                </c:pt>
                <c:pt idx="621">
                  <c:v>10.132974513218301</c:v>
                </c:pt>
                <c:pt idx="622">
                  <c:v>10.122209909767294</c:v>
                </c:pt>
                <c:pt idx="623">
                  <c:v>10.103688459711888</c:v>
                </c:pt>
                <c:pt idx="624">
                  <c:v>10.102105429792623</c:v>
                </c:pt>
                <c:pt idx="625">
                  <c:v>10.098781066962166</c:v>
                </c:pt>
                <c:pt idx="626">
                  <c:v>10.11002057938895</c:v>
                </c:pt>
                <c:pt idx="627">
                  <c:v>10.104005065695741</c:v>
                </c:pt>
                <c:pt idx="628">
                  <c:v>10.097039734050973</c:v>
                </c:pt>
                <c:pt idx="629">
                  <c:v>10.097989552002533</c:v>
                </c:pt>
                <c:pt idx="630">
                  <c:v>10.099414278929872</c:v>
                </c:pt>
                <c:pt idx="631">
                  <c:v>10.091182523349691</c:v>
                </c:pt>
                <c:pt idx="632">
                  <c:v>10.09814785499446</c:v>
                </c:pt>
                <c:pt idx="633">
                  <c:v>10.097039734050973</c:v>
                </c:pt>
                <c:pt idx="634">
                  <c:v>10.102738641760329</c:v>
                </c:pt>
                <c:pt idx="635">
                  <c:v>10.102105429792623</c:v>
                </c:pt>
                <c:pt idx="636">
                  <c:v>10.121576697799588</c:v>
                </c:pt>
                <c:pt idx="637">
                  <c:v>10.121893303783441</c:v>
                </c:pt>
                <c:pt idx="638">
                  <c:v>10.143580813677378</c:v>
                </c:pt>
                <c:pt idx="639">
                  <c:v>10.1407313598227</c:v>
                </c:pt>
                <c:pt idx="640">
                  <c:v>10.149438024378661</c:v>
                </c:pt>
                <c:pt idx="641">
                  <c:v>10.129650150387842</c:v>
                </c:pt>
                <c:pt idx="642">
                  <c:v>10.122051606775369</c:v>
                </c:pt>
                <c:pt idx="643">
                  <c:v>10.112395124267849</c:v>
                </c:pt>
                <c:pt idx="644">
                  <c:v>10.108754155453537</c:v>
                </c:pt>
                <c:pt idx="645">
                  <c:v>10.102738641760329</c:v>
                </c:pt>
                <c:pt idx="646">
                  <c:v>10.114294760170967</c:v>
                </c:pt>
                <c:pt idx="647">
                  <c:v>10.116352699066013</c:v>
                </c:pt>
                <c:pt idx="648">
                  <c:v>10.116669305049866</c:v>
                </c:pt>
                <c:pt idx="649">
                  <c:v>10.103213550736109</c:v>
                </c:pt>
                <c:pt idx="650">
                  <c:v>10.109387367421244</c:v>
                </c:pt>
                <c:pt idx="651">
                  <c:v>10.107012822542346</c:v>
                </c:pt>
                <c:pt idx="652">
                  <c:v>10.091182523349691</c:v>
                </c:pt>
                <c:pt idx="653">
                  <c:v>10.091499129333544</c:v>
                </c:pt>
                <c:pt idx="654">
                  <c:v>10.090391008390059</c:v>
                </c:pt>
                <c:pt idx="655">
                  <c:v>10.0894411904385</c:v>
                </c:pt>
                <c:pt idx="656">
                  <c:v>10.094823492164002</c:v>
                </c:pt>
                <c:pt idx="657">
                  <c:v>10.103213550736109</c:v>
                </c:pt>
                <c:pt idx="658">
                  <c:v>10.111287003324362</c:v>
                </c:pt>
                <c:pt idx="659">
                  <c:v>10.122684818743075</c:v>
                </c:pt>
                <c:pt idx="660">
                  <c:v>10.132657907234448</c:v>
                </c:pt>
                <c:pt idx="661">
                  <c:v>10.137723602976097</c:v>
                </c:pt>
                <c:pt idx="662">
                  <c:v>10.131233180307108</c:v>
                </c:pt>
                <c:pt idx="663">
                  <c:v>10.110653791356656</c:v>
                </c:pt>
                <c:pt idx="664">
                  <c:v>10.107171125534272</c:v>
                </c:pt>
                <c:pt idx="665">
                  <c:v>10.092290644293177</c:v>
                </c:pt>
                <c:pt idx="666">
                  <c:v>10.091974038309324</c:v>
                </c:pt>
                <c:pt idx="667">
                  <c:v>10.087699857527307</c:v>
                </c:pt>
                <c:pt idx="668">
                  <c:v>10.087224948551528</c:v>
                </c:pt>
                <c:pt idx="669">
                  <c:v>10.08295076776951</c:v>
                </c:pt>
                <c:pt idx="670">
                  <c:v>10.090865917365837</c:v>
                </c:pt>
                <c:pt idx="671">
                  <c:v>10.101155611841063</c:v>
                </c:pt>
                <c:pt idx="672">
                  <c:v>10.10907076143739</c:v>
                </c:pt>
                <c:pt idx="673">
                  <c:v>10.11049548836473</c:v>
                </c:pt>
                <c:pt idx="674">
                  <c:v>10.11461136615482</c:v>
                </c:pt>
                <c:pt idx="675">
                  <c:v>10.104163368687669</c:v>
                </c:pt>
                <c:pt idx="676">
                  <c:v>10.095456704131708</c:v>
                </c:pt>
                <c:pt idx="677">
                  <c:v>10.089916099414278</c:v>
                </c:pt>
                <c:pt idx="678">
                  <c:v>10.083742282729144</c:v>
                </c:pt>
                <c:pt idx="679">
                  <c:v>10.087858160519234</c:v>
                </c:pt>
                <c:pt idx="680">
                  <c:v>10.082317555801804</c:v>
                </c:pt>
                <c:pt idx="681">
                  <c:v>10.093715371220515</c:v>
                </c:pt>
                <c:pt idx="682">
                  <c:v>10.090391008390059</c:v>
                </c:pt>
                <c:pt idx="683">
                  <c:v>10.087383251543454</c:v>
                </c:pt>
                <c:pt idx="684">
                  <c:v>10.090549311381984</c:v>
                </c:pt>
                <c:pt idx="685">
                  <c:v>10.091182523349691</c:v>
                </c:pt>
                <c:pt idx="686">
                  <c:v>10.089599493430425</c:v>
                </c:pt>
                <c:pt idx="687">
                  <c:v>10.092290644293177</c:v>
                </c:pt>
                <c:pt idx="688">
                  <c:v>10.086908342567675</c:v>
                </c:pt>
                <c:pt idx="689">
                  <c:v>10.09672312806712</c:v>
                </c:pt>
                <c:pt idx="690">
                  <c:v>10.086275130599969</c:v>
                </c:pt>
                <c:pt idx="691">
                  <c:v>10.09767294601868</c:v>
                </c:pt>
                <c:pt idx="692">
                  <c:v>10.100047490897579</c:v>
                </c:pt>
                <c:pt idx="693">
                  <c:v>10.099889187905651</c:v>
                </c:pt>
                <c:pt idx="694">
                  <c:v>10.095773310115561</c:v>
                </c:pt>
                <c:pt idx="695">
                  <c:v>10.087224948551528</c:v>
                </c:pt>
                <c:pt idx="696">
                  <c:v>10.083425676745291</c:v>
                </c:pt>
                <c:pt idx="697">
                  <c:v>10.083267373753364</c:v>
                </c:pt>
                <c:pt idx="698">
                  <c:v>10.098939369954092</c:v>
                </c:pt>
                <c:pt idx="699">
                  <c:v>10.101472217824917</c:v>
                </c:pt>
                <c:pt idx="700">
                  <c:v>10.095931613107489</c:v>
                </c:pt>
                <c:pt idx="701">
                  <c:v>10.093398765236662</c:v>
                </c:pt>
                <c:pt idx="702">
                  <c:v>10.087541554535381</c:v>
                </c:pt>
                <c:pt idx="703">
                  <c:v>10.090074402406206</c:v>
                </c:pt>
                <c:pt idx="704">
                  <c:v>10.08801646351116</c:v>
                </c:pt>
                <c:pt idx="705">
                  <c:v>10.08390058572107</c:v>
                </c:pt>
                <c:pt idx="706">
                  <c:v>10.08390058572107</c:v>
                </c:pt>
                <c:pt idx="707">
                  <c:v>10.081842646826026</c:v>
                </c:pt>
                <c:pt idx="708">
                  <c:v>10.079943010922907</c:v>
                </c:pt>
                <c:pt idx="709">
                  <c:v>10.087699857527307</c:v>
                </c:pt>
                <c:pt idx="710">
                  <c:v>10.082159252809879</c:v>
                </c:pt>
                <c:pt idx="711">
                  <c:v>10.082475858793732</c:v>
                </c:pt>
                <c:pt idx="712">
                  <c:v>10.087224948551528</c:v>
                </c:pt>
                <c:pt idx="713">
                  <c:v>10.07978470793098</c:v>
                </c:pt>
                <c:pt idx="714">
                  <c:v>10.089282887446572</c:v>
                </c:pt>
                <c:pt idx="715">
                  <c:v>10.085008706664556</c:v>
                </c:pt>
                <c:pt idx="716">
                  <c:v>10.082317555801804</c:v>
                </c:pt>
                <c:pt idx="717">
                  <c:v>10.081684343834098</c:v>
                </c:pt>
                <c:pt idx="718">
                  <c:v>10.082159252809879</c:v>
                </c:pt>
                <c:pt idx="719">
                  <c:v>10.082317555801804</c:v>
                </c:pt>
                <c:pt idx="720">
                  <c:v>10.082159252809879</c:v>
                </c:pt>
                <c:pt idx="721">
                  <c:v>10.090865917365837</c:v>
                </c:pt>
                <c:pt idx="722">
                  <c:v>10.09213234130125</c:v>
                </c:pt>
                <c:pt idx="723">
                  <c:v>10.103055247744182</c:v>
                </c:pt>
                <c:pt idx="724">
                  <c:v>10.10637961057464</c:v>
                </c:pt>
                <c:pt idx="725">
                  <c:v>10.116827608041792</c:v>
                </c:pt>
                <c:pt idx="726">
                  <c:v>10.126325787557384</c:v>
                </c:pt>
                <c:pt idx="727">
                  <c:v>10.124742757638119</c:v>
                </c:pt>
                <c:pt idx="728">
                  <c:v>10.115086275130601</c:v>
                </c:pt>
                <c:pt idx="729">
                  <c:v>10.107962640493906</c:v>
                </c:pt>
                <c:pt idx="730">
                  <c:v>10.102422035776476</c:v>
                </c:pt>
                <c:pt idx="731">
                  <c:v>10.094981795155929</c:v>
                </c:pt>
                <c:pt idx="732">
                  <c:v>10.104638277663447</c:v>
                </c:pt>
                <c:pt idx="733">
                  <c:v>10.091340826341618</c:v>
                </c:pt>
                <c:pt idx="734">
                  <c:v>10.094348583188221</c:v>
                </c:pt>
                <c:pt idx="735">
                  <c:v>10.10178882380877</c:v>
                </c:pt>
                <c:pt idx="736">
                  <c:v>10.093398765236662</c:v>
                </c:pt>
                <c:pt idx="737">
                  <c:v>10.103371853728035</c:v>
                </c:pt>
                <c:pt idx="738">
                  <c:v>10.093873674212443</c:v>
                </c:pt>
                <c:pt idx="739">
                  <c:v>10.091815735317397</c:v>
                </c:pt>
                <c:pt idx="740">
                  <c:v>10.094506886180149</c:v>
                </c:pt>
                <c:pt idx="741">
                  <c:v>10.087541554535381</c:v>
                </c:pt>
                <c:pt idx="742">
                  <c:v>10.098464460978313</c:v>
                </c:pt>
                <c:pt idx="743">
                  <c:v>10.114769669146748</c:v>
                </c:pt>
                <c:pt idx="744">
                  <c:v>10.111445306316289</c:v>
                </c:pt>
                <c:pt idx="745">
                  <c:v>10.113661548203261</c:v>
                </c:pt>
                <c:pt idx="746">
                  <c:v>10.106854519550419</c:v>
                </c:pt>
                <c:pt idx="747">
                  <c:v>10.114294760170967</c:v>
                </c:pt>
                <c:pt idx="748">
                  <c:v>10.108912458445465</c:v>
                </c:pt>
                <c:pt idx="749">
                  <c:v>10.110812094348583</c:v>
                </c:pt>
                <c:pt idx="750">
                  <c:v>10.123634636694634</c:v>
                </c:pt>
                <c:pt idx="751">
                  <c:v>10.113028336235555</c:v>
                </c:pt>
                <c:pt idx="752">
                  <c:v>10.110812094348583</c:v>
                </c:pt>
                <c:pt idx="753">
                  <c:v>10.092923856260883</c:v>
                </c:pt>
                <c:pt idx="754">
                  <c:v>10.08849137248694</c:v>
                </c:pt>
                <c:pt idx="755">
                  <c:v>10.083583979737217</c:v>
                </c:pt>
                <c:pt idx="756">
                  <c:v>10.087858160519234</c:v>
                </c:pt>
                <c:pt idx="757">
                  <c:v>10.077251860060155</c:v>
                </c:pt>
                <c:pt idx="758">
                  <c:v>10.083267373753364</c:v>
                </c:pt>
                <c:pt idx="759">
                  <c:v>10.081051131866392</c:v>
                </c:pt>
                <c:pt idx="760">
                  <c:v>10.078043375019789</c:v>
                </c:pt>
                <c:pt idx="761">
                  <c:v>10.084058888712997</c:v>
                </c:pt>
                <c:pt idx="762">
                  <c:v>10.080417919898686</c:v>
                </c:pt>
                <c:pt idx="763">
                  <c:v>10.090549311381984</c:v>
                </c:pt>
                <c:pt idx="764">
                  <c:v>10.078676586987495</c:v>
                </c:pt>
                <c:pt idx="765">
                  <c:v>10.080892828874466</c:v>
                </c:pt>
                <c:pt idx="766">
                  <c:v>10.083267373753364</c:v>
                </c:pt>
                <c:pt idx="767">
                  <c:v>10.081367737850245</c:v>
                </c:pt>
                <c:pt idx="768">
                  <c:v>10.08390058572107</c:v>
                </c:pt>
                <c:pt idx="769">
                  <c:v>10.087541554535381</c:v>
                </c:pt>
                <c:pt idx="770">
                  <c:v>10.081526040842173</c:v>
                </c:pt>
                <c:pt idx="771">
                  <c:v>10.084850403672629</c:v>
                </c:pt>
                <c:pt idx="772">
                  <c:v>10.082159252809879</c:v>
                </c:pt>
                <c:pt idx="773">
                  <c:v>10.091657432325471</c:v>
                </c:pt>
                <c:pt idx="774">
                  <c:v>10.085167009656482</c:v>
                </c:pt>
                <c:pt idx="775">
                  <c:v>10.094348583188221</c:v>
                </c:pt>
                <c:pt idx="776">
                  <c:v>10.087066645559601</c:v>
                </c:pt>
                <c:pt idx="777">
                  <c:v>10.087699857527307</c:v>
                </c:pt>
                <c:pt idx="778">
                  <c:v>10.089599493430425</c:v>
                </c:pt>
                <c:pt idx="779">
                  <c:v>10.087699857527307</c:v>
                </c:pt>
                <c:pt idx="780">
                  <c:v>10.090865917365837</c:v>
                </c:pt>
                <c:pt idx="781">
                  <c:v>10.084850403672629</c:v>
                </c:pt>
                <c:pt idx="782">
                  <c:v>10.092765553268956</c:v>
                </c:pt>
                <c:pt idx="783">
                  <c:v>10.088649675478866</c:v>
                </c:pt>
                <c:pt idx="784">
                  <c:v>10.087858160519234</c:v>
                </c:pt>
                <c:pt idx="785">
                  <c:v>10.099730884913726</c:v>
                </c:pt>
                <c:pt idx="786">
                  <c:v>10.090549311381984</c:v>
                </c:pt>
                <c:pt idx="787">
                  <c:v>10.090074402406206</c:v>
                </c:pt>
                <c:pt idx="788">
                  <c:v>10.095931613107489</c:v>
                </c:pt>
                <c:pt idx="789">
                  <c:v>10.092765553268956</c:v>
                </c:pt>
                <c:pt idx="790">
                  <c:v>10.09260725027703</c:v>
                </c:pt>
                <c:pt idx="791">
                  <c:v>10.095931613107489</c:v>
                </c:pt>
                <c:pt idx="792">
                  <c:v>10.099255975937945</c:v>
                </c:pt>
                <c:pt idx="793">
                  <c:v>10.102896944752256</c:v>
                </c:pt>
                <c:pt idx="794">
                  <c:v>10.10178882380877</c:v>
                </c:pt>
                <c:pt idx="795">
                  <c:v>10.113186639227482</c:v>
                </c:pt>
                <c:pt idx="796">
                  <c:v>10.118252334969132</c:v>
                </c:pt>
                <c:pt idx="797">
                  <c:v>10.11049548836473</c:v>
                </c:pt>
                <c:pt idx="798">
                  <c:v>10.119835364888397</c:v>
                </c:pt>
                <c:pt idx="799">
                  <c:v>10.129016938420136</c:v>
                </c:pt>
                <c:pt idx="800">
                  <c:v>10.133766028177932</c:v>
                </c:pt>
                <c:pt idx="801">
                  <c:v>10.143580813677378</c:v>
                </c:pt>
                <c:pt idx="802">
                  <c:v>10.141522874782334</c:v>
                </c:pt>
                <c:pt idx="803">
                  <c:v>10.147696691467468</c:v>
                </c:pt>
                <c:pt idx="804">
                  <c:v>10.125375969605825</c:v>
                </c:pt>
                <c:pt idx="805">
                  <c:v>10.11002057938895</c:v>
                </c:pt>
                <c:pt idx="806">
                  <c:v>10.099889187905651</c:v>
                </c:pt>
                <c:pt idx="807">
                  <c:v>10.089757796422353</c:v>
                </c:pt>
                <c:pt idx="808">
                  <c:v>10.082634161785657</c:v>
                </c:pt>
                <c:pt idx="809">
                  <c:v>10.078359981003642</c:v>
                </c:pt>
                <c:pt idx="810">
                  <c:v>10.090549311381984</c:v>
                </c:pt>
                <c:pt idx="811">
                  <c:v>10.087066645559601</c:v>
                </c:pt>
                <c:pt idx="812">
                  <c:v>10.091499129333544</c:v>
                </c:pt>
                <c:pt idx="813">
                  <c:v>10.094665189172076</c:v>
                </c:pt>
                <c:pt idx="814">
                  <c:v>10.101313914832991</c:v>
                </c:pt>
                <c:pt idx="815">
                  <c:v>10.101947126800697</c:v>
                </c:pt>
                <c:pt idx="816">
                  <c:v>10.105271489631154</c:v>
                </c:pt>
                <c:pt idx="817">
                  <c:v>10.102896944752256</c:v>
                </c:pt>
                <c:pt idx="818">
                  <c:v>10.093398765236662</c:v>
                </c:pt>
                <c:pt idx="819">
                  <c:v>10.091974038309324</c:v>
                </c:pt>
                <c:pt idx="820">
                  <c:v>10.101630520816844</c:v>
                </c:pt>
                <c:pt idx="821">
                  <c:v>10.094665189172076</c:v>
                </c:pt>
                <c:pt idx="822">
                  <c:v>10.10178882380877</c:v>
                </c:pt>
                <c:pt idx="823">
                  <c:v>10.103371853728035</c:v>
                </c:pt>
                <c:pt idx="824">
                  <c:v>10.101472217824917</c:v>
                </c:pt>
                <c:pt idx="825">
                  <c:v>10.098939369954092</c:v>
                </c:pt>
                <c:pt idx="826">
                  <c:v>10.101313914832991</c:v>
                </c:pt>
                <c:pt idx="827">
                  <c:v>10.094190280196296</c:v>
                </c:pt>
                <c:pt idx="828">
                  <c:v>10.115244578122526</c:v>
                </c:pt>
                <c:pt idx="829">
                  <c:v>10.107329428526199</c:v>
                </c:pt>
                <c:pt idx="830">
                  <c:v>10.10590470159886</c:v>
                </c:pt>
                <c:pt idx="831">
                  <c:v>10.108595852461612</c:v>
                </c:pt>
                <c:pt idx="832">
                  <c:v>10.11002057938895</c:v>
                </c:pt>
                <c:pt idx="833">
                  <c:v>10.107962640493906</c:v>
                </c:pt>
                <c:pt idx="834">
                  <c:v>10.123001424726928</c:v>
                </c:pt>
                <c:pt idx="835">
                  <c:v>10.156561659015356</c:v>
                </c:pt>
                <c:pt idx="836">
                  <c:v>10.170334019312966</c:v>
                </c:pt>
                <c:pt idx="837">
                  <c:v>10.179515592844705</c:v>
                </c:pt>
                <c:pt idx="838">
                  <c:v>10.159569415861959</c:v>
                </c:pt>
                <c:pt idx="839">
                  <c:v>10.149279721386733</c:v>
                </c:pt>
                <c:pt idx="840">
                  <c:v>10.128067120468577</c:v>
                </c:pt>
                <c:pt idx="841">
                  <c:v>10.108120943485831</c:v>
                </c:pt>
                <c:pt idx="842">
                  <c:v>10.086908342567675</c:v>
                </c:pt>
                <c:pt idx="843">
                  <c:v>10.088174766503087</c:v>
                </c:pt>
                <c:pt idx="844">
                  <c:v>10.080576222890613</c:v>
                </c:pt>
                <c:pt idx="845">
                  <c:v>10.081051131866392</c:v>
                </c:pt>
                <c:pt idx="846">
                  <c:v>10.077410163052082</c:v>
                </c:pt>
                <c:pt idx="847">
                  <c:v>10.07471901218933</c:v>
                </c:pt>
                <c:pt idx="848">
                  <c:v>10.076302042108596</c:v>
                </c:pt>
                <c:pt idx="849">
                  <c:v>10.072344467310431</c:v>
                </c:pt>
                <c:pt idx="850">
                  <c:v>10.081367737850245</c:v>
                </c:pt>
                <c:pt idx="851">
                  <c:v>10.072186164318506</c:v>
                </c:pt>
                <c:pt idx="852">
                  <c:v>10.077726769035936</c:v>
                </c:pt>
                <c:pt idx="853">
                  <c:v>10.074085800221624</c:v>
                </c:pt>
                <c:pt idx="854">
                  <c:v>10.078359981003642</c:v>
                </c:pt>
                <c:pt idx="855">
                  <c:v>10.076935254076302</c:v>
                </c:pt>
                <c:pt idx="856">
                  <c:v>10.073927497229697</c:v>
                </c:pt>
                <c:pt idx="857">
                  <c:v>10.07978470793098</c:v>
                </c:pt>
                <c:pt idx="858">
                  <c:v>10.075035618173183</c:v>
                </c:pt>
                <c:pt idx="859">
                  <c:v>10.074402406205477</c:v>
                </c:pt>
                <c:pt idx="860">
                  <c:v>10.084692100680703</c:v>
                </c:pt>
                <c:pt idx="861">
                  <c:v>10.085008706664556</c:v>
                </c:pt>
                <c:pt idx="862">
                  <c:v>10.090549311381984</c:v>
                </c:pt>
                <c:pt idx="863">
                  <c:v>10.112395124267849</c:v>
                </c:pt>
                <c:pt idx="864">
                  <c:v>10.136457179040685</c:v>
                </c:pt>
                <c:pt idx="865">
                  <c:v>10.14991293335444</c:v>
                </c:pt>
                <c:pt idx="866">
                  <c:v>10.149279721386733</c:v>
                </c:pt>
                <c:pt idx="867">
                  <c:v>10.141047965806553</c:v>
                </c:pt>
                <c:pt idx="868">
                  <c:v>10.119835364888397</c:v>
                </c:pt>
                <c:pt idx="869">
                  <c:v>10.113661548203261</c:v>
                </c:pt>
                <c:pt idx="870">
                  <c:v>10.098622763970239</c:v>
                </c:pt>
                <c:pt idx="871">
                  <c:v>10.082475858793732</c:v>
                </c:pt>
                <c:pt idx="872">
                  <c:v>10.081842646826026</c:v>
                </c:pt>
                <c:pt idx="873">
                  <c:v>10.072977679278138</c:v>
                </c:pt>
                <c:pt idx="874">
                  <c:v>10.073294285261991</c:v>
                </c:pt>
                <c:pt idx="875">
                  <c:v>10.072502770302359</c:v>
                </c:pt>
                <c:pt idx="876">
                  <c:v>10.076460345100523</c:v>
                </c:pt>
                <c:pt idx="877">
                  <c:v>10.080892828874466</c:v>
                </c:pt>
                <c:pt idx="878">
                  <c:v>10.082475858793732</c:v>
                </c:pt>
                <c:pt idx="879">
                  <c:v>10.083109070761438</c:v>
                </c:pt>
                <c:pt idx="880">
                  <c:v>10.083425676745291</c:v>
                </c:pt>
                <c:pt idx="881">
                  <c:v>10.085483615640335</c:v>
                </c:pt>
                <c:pt idx="882">
                  <c:v>10.084692100680703</c:v>
                </c:pt>
                <c:pt idx="883">
                  <c:v>10.085008706664556</c:v>
                </c:pt>
                <c:pt idx="884">
                  <c:v>10.094190280196296</c:v>
                </c:pt>
                <c:pt idx="885">
                  <c:v>10.086275130599969</c:v>
                </c:pt>
                <c:pt idx="886">
                  <c:v>10.091182523349691</c:v>
                </c:pt>
                <c:pt idx="887">
                  <c:v>10.093873674212443</c:v>
                </c:pt>
                <c:pt idx="888">
                  <c:v>10.089916099414278</c:v>
                </c:pt>
                <c:pt idx="889">
                  <c:v>10.081526040842173</c:v>
                </c:pt>
                <c:pt idx="890">
                  <c:v>10.079151495963274</c:v>
                </c:pt>
                <c:pt idx="891">
                  <c:v>10.07566883014089</c:v>
                </c:pt>
                <c:pt idx="892">
                  <c:v>10.080734525882539</c:v>
                </c:pt>
                <c:pt idx="893">
                  <c:v>10.075035618173183</c:v>
                </c:pt>
                <c:pt idx="894">
                  <c:v>10.07566883014089</c:v>
                </c:pt>
                <c:pt idx="895">
                  <c:v>10.08295076776951</c:v>
                </c:pt>
                <c:pt idx="896">
                  <c:v>10.078518283995567</c:v>
                </c:pt>
                <c:pt idx="897">
                  <c:v>10.074085800221624</c:v>
                </c:pt>
                <c:pt idx="898">
                  <c:v>10.080101313914833</c:v>
                </c:pt>
                <c:pt idx="899">
                  <c:v>10.086116827608041</c:v>
                </c:pt>
                <c:pt idx="900">
                  <c:v>10.08849137248694</c:v>
                </c:pt>
                <c:pt idx="901">
                  <c:v>10.089124584454646</c:v>
                </c:pt>
                <c:pt idx="902">
                  <c:v>10.085641918632263</c:v>
                </c:pt>
                <c:pt idx="903">
                  <c:v>10.093715371220515</c:v>
                </c:pt>
                <c:pt idx="904">
                  <c:v>10.095298401139782</c:v>
                </c:pt>
                <c:pt idx="905">
                  <c:v>10.099730884913726</c:v>
                </c:pt>
                <c:pt idx="906">
                  <c:v>10.091499129333544</c:v>
                </c:pt>
                <c:pt idx="907">
                  <c:v>10.099255975937945</c:v>
                </c:pt>
                <c:pt idx="908">
                  <c:v>10.1049548836473</c:v>
                </c:pt>
                <c:pt idx="909">
                  <c:v>10.109387367421244</c:v>
                </c:pt>
                <c:pt idx="910">
                  <c:v>10.127750514484724</c:v>
                </c:pt>
                <c:pt idx="911">
                  <c:v>10.134240937153713</c:v>
                </c:pt>
                <c:pt idx="912">
                  <c:v>10.138356814943803</c:v>
                </c:pt>
                <c:pt idx="913">
                  <c:v>10.134082634161786</c:v>
                </c:pt>
                <c:pt idx="914">
                  <c:v>10.120310273864176</c:v>
                </c:pt>
                <c:pt idx="915">
                  <c:v>10.129966756371696</c:v>
                </c:pt>
                <c:pt idx="916">
                  <c:v>10.13107487731518</c:v>
                </c:pt>
                <c:pt idx="917">
                  <c:v>10.124109545670413</c:v>
                </c:pt>
                <c:pt idx="918">
                  <c:v>10.126167484565459</c:v>
                </c:pt>
                <c:pt idx="919">
                  <c:v>10.12790881747665</c:v>
                </c:pt>
                <c:pt idx="920">
                  <c:v>10.119043849928763</c:v>
                </c:pt>
                <c:pt idx="921">
                  <c:v>10.124426151654266</c:v>
                </c:pt>
                <c:pt idx="922">
                  <c:v>10.119202152920691</c:v>
                </c:pt>
                <c:pt idx="923">
                  <c:v>10.120310273864176</c:v>
                </c:pt>
                <c:pt idx="924">
                  <c:v>10.118094031977204</c:v>
                </c:pt>
                <c:pt idx="925">
                  <c:v>10.127433908500871</c:v>
                </c:pt>
                <c:pt idx="926">
                  <c:v>10.112711730251702</c:v>
                </c:pt>
                <c:pt idx="927">
                  <c:v>10.103846762703816</c:v>
                </c:pt>
                <c:pt idx="928">
                  <c:v>10.090865917365837</c:v>
                </c:pt>
                <c:pt idx="929">
                  <c:v>10.082317555801804</c:v>
                </c:pt>
                <c:pt idx="930">
                  <c:v>10.076302042108596</c:v>
                </c:pt>
                <c:pt idx="931">
                  <c:v>10.07566883014089</c:v>
                </c:pt>
                <c:pt idx="932">
                  <c:v>10.072502770302359</c:v>
                </c:pt>
                <c:pt idx="933">
                  <c:v>10.072661073294285</c:v>
                </c:pt>
                <c:pt idx="934">
                  <c:v>10.068861801488048</c:v>
                </c:pt>
                <c:pt idx="935">
                  <c:v>10.067278771568782</c:v>
                </c:pt>
                <c:pt idx="936">
                  <c:v>10.074085800221624</c:v>
                </c:pt>
                <c:pt idx="937">
                  <c:v>10.07424410321355</c:v>
                </c:pt>
                <c:pt idx="938">
                  <c:v>10.069969922431534</c:v>
                </c:pt>
                <c:pt idx="939">
                  <c:v>10.074560709197403</c:v>
                </c:pt>
                <c:pt idx="940">
                  <c:v>10.077726769035936</c:v>
                </c:pt>
                <c:pt idx="941">
                  <c:v>10.077726769035936</c:v>
                </c:pt>
                <c:pt idx="942">
                  <c:v>10.074877315181256</c:v>
                </c:pt>
                <c:pt idx="943">
                  <c:v>10.077726769035936</c:v>
                </c:pt>
                <c:pt idx="944">
                  <c:v>10.080101313914833</c:v>
                </c:pt>
                <c:pt idx="945">
                  <c:v>10.078993192971348</c:v>
                </c:pt>
                <c:pt idx="946">
                  <c:v>10.081684343834098</c:v>
                </c:pt>
                <c:pt idx="947">
                  <c:v>10.071236346366947</c:v>
                </c:pt>
                <c:pt idx="948">
                  <c:v>10.082475858793732</c:v>
                </c:pt>
                <c:pt idx="949">
                  <c:v>10.07614373911667</c:v>
                </c:pt>
                <c:pt idx="950">
                  <c:v>10.065854044641444</c:v>
                </c:pt>
                <c:pt idx="951">
                  <c:v>10.072819376286212</c:v>
                </c:pt>
                <c:pt idx="952">
                  <c:v>10.071078043375019</c:v>
                </c:pt>
                <c:pt idx="953">
                  <c:v>10.068070286528416</c:v>
                </c:pt>
                <c:pt idx="954">
                  <c:v>10.072661073294285</c:v>
                </c:pt>
                <c:pt idx="955">
                  <c:v>10.072977679278138</c:v>
                </c:pt>
                <c:pt idx="956">
                  <c:v>10.076460345100523</c:v>
                </c:pt>
                <c:pt idx="957">
                  <c:v>10.082159252809879</c:v>
                </c:pt>
                <c:pt idx="958">
                  <c:v>10.079626404939054</c:v>
                </c:pt>
                <c:pt idx="959">
                  <c:v>10.084533797688776</c:v>
                </c:pt>
                <c:pt idx="960">
                  <c:v>10.08437549469685</c:v>
                </c:pt>
                <c:pt idx="961">
                  <c:v>10.088174766503087</c:v>
                </c:pt>
                <c:pt idx="962">
                  <c:v>10.086750039575747</c:v>
                </c:pt>
                <c:pt idx="963">
                  <c:v>10.089757796422353</c:v>
                </c:pt>
                <c:pt idx="964">
                  <c:v>10.083109070761438</c:v>
                </c:pt>
                <c:pt idx="965">
                  <c:v>10.077885072027861</c:v>
                </c:pt>
                <c:pt idx="966">
                  <c:v>10.085958524616116</c:v>
                </c:pt>
                <c:pt idx="967">
                  <c:v>10.081684343834098</c:v>
                </c:pt>
                <c:pt idx="968">
                  <c:v>10.077410163052082</c:v>
                </c:pt>
                <c:pt idx="969">
                  <c:v>10.063796105746398</c:v>
                </c:pt>
                <c:pt idx="970">
                  <c:v>10.075827133132817</c:v>
                </c:pt>
                <c:pt idx="971">
                  <c:v>10.073452588253918</c:v>
                </c:pt>
                <c:pt idx="972">
                  <c:v>10.066803862593003</c:v>
                </c:pt>
                <c:pt idx="973">
                  <c:v>10.080734525882539</c:v>
                </c:pt>
                <c:pt idx="974">
                  <c:v>10.068703498496122</c:v>
                </c:pt>
                <c:pt idx="975">
                  <c:v>10.07614373911667</c:v>
                </c:pt>
                <c:pt idx="976">
                  <c:v>10.074085800221624</c:v>
                </c:pt>
                <c:pt idx="977">
                  <c:v>10.069495013455754</c:v>
                </c:pt>
                <c:pt idx="978">
                  <c:v>10.073769194237771</c:v>
                </c:pt>
                <c:pt idx="979">
                  <c:v>10.07060313439924</c:v>
                </c:pt>
                <c:pt idx="980">
                  <c:v>10.075193921165109</c:v>
                </c:pt>
                <c:pt idx="981">
                  <c:v>10.065695741649517</c:v>
                </c:pt>
                <c:pt idx="982">
                  <c:v>10.067911983536488</c:v>
                </c:pt>
                <c:pt idx="983">
                  <c:v>10.07060313439924</c:v>
                </c:pt>
                <c:pt idx="984">
                  <c:v>10.069653316447681</c:v>
                </c:pt>
                <c:pt idx="985">
                  <c:v>10.08025961690676</c:v>
                </c:pt>
                <c:pt idx="986">
                  <c:v>10.077885072027861</c:v>
                </c:pt>
                <c:pt idx="987">
                  <c:v>10.086908342567675</c:v>
                </c:pt>
                <c:pt idx="988">
                  <c:v>10.085800221624188</c:v>
                </c:pt>
                <c:pt idx="989">
                  <c:v>10.082792464777585</c:v>
                </c:pt>
                <c:pt idx="990">
                  <c:v>10.077568466044008</c:v>
                </c:pt>
                <c:pt idx="991">
                  <c:v>10.087541554535381</c:v>
                </c:pt>
                <c:pt idx="992">
                  <c:v>10.08849137248694</c:v>
                </c:pt>
                <c:pt idx="993">
                  <c:v>10.086433433591894</c:v>
                </c:pt>
                <c:pt idx="994">
                  <c:v>10.086750039575747</c:v>
                </c:pt>
                <c:pt idx="995">
                  <c:v>10.081051131866392</c:v>
                </c:pt>
                <c:pt idx="996">
                  <c:v>10.085958524616116</c:v>
                </c:pt>
                <c:pt idx="997">
                  <c:v>10.085800221624188</c:v>
                </c:pt>
                <c:pt idx="998">
                  <c:v>10.089599493430425</c:v>
                </c:pt>
                <c:pt idx="999">
                  <c:v>10.090865917365837</c:v>
                </c:pt>
                <c:pt idx="1000">
                  <c:v>10.09814785499446</c:v>
                </c:pt>
                <c:pt idx="1001">
                  <c:v>10.090707614373912</c:v>
                </c:pt>
                <c:pt idx="1002">
                  <c:v>10.096881431059048</c:v>
                </c:pt>
                <c:pt idx="1003">
                  <c:v>10.097356340034827</c:v>
                </c:pt>
                <c:pt idx="1004">
                  <c:v>10.087224948551528</c:v>
                </c:pt>
                <c:pt idx="1005">
                  <c:v>10.087224948551528</c:v>
                </c:pt>
                <c:pt idx="1006">
                  <c:v>10.083742282729144</c:v>
                </c:pt>
                <c:pt idx="1007">
                  <c:v>10.078359981003642</c:v>
                </c:pt>
                <c:pt idx="1008">
                  <c:v>10.084850403672629</c:v>
                </c:pt>
                <c:pt idx="1009">
                  <c:v>10.081842646826026</c:v>
                </c:pt>
                <c:pt idx="1010">
                  <c:v>10.076460345100523</c:v>
                </c:pt>
                <c:pt idx="1011">
                  <c:v>10.079943010922907</c:v>
                </c:pt>
                <c:pt idx="1012">
                  <c:v>10.084533797688776</c:v>
                </c:pt>
                <c:pt idx="1013">
                  <c:v>10.077726769035936</c:v>
                </c:pt>
                <c:pt idx="1014">
                  <c:v>10.071869558334653</c:v>
                </c:pt>
                <c:pt idx="1015">
                  <c:v>10.075510527148964</c:v>
                </c:pt>
                <c:pt idx="1016">
                  <c:v>10.076618648092449</c:v>
                </c:pt>
                <c:pt idx="1017">
                  <c:v>10.081051131866392</c:v>
                </c:pt>
                <c:pt idx="1018">
                  <c:v>10.085641918632263</c:v>
                </c:pt>
                <c:pt idx="1019">
                  <c:v>10.087224948551528</c:v>
                </c:pt>
                <c:pt idx="1020">
                  <c:v>10.094348583188221</c:v>
                </c:pt>
                <c:pt idx="1021">
                  <c:v>10.09213234130125</c:v>
                </c:pt>
                <c:pt idx="1022">
                  <c:v>10.085958524616116</c:v>
                </c:pt>
                <c:pt idx="1023">
                  <c:v>10.085325312648409</c:v>
                </c:pt>
                <c:pt idx="1024">
                  <c:v>10.091182523349691</c:v>
                </c:pt>
                <c:pt idx="1025">
                  <c:v>10.095773310115561</c:v>
                </c:pt>
                <c:pt idx="1026">
                  <c:v>10.092923856260883</c:v>
                </c:pt>
                <c:pt idx="1027">
                  <c:v>10.09814785499446</c:v>
                </c:pt>
                <c:pt idx="1028">
                  <c:v>10.096881431059048</c:v>
                </c:pt>
                <c:pt idx="1029">
                  <c:v>10.102896944752256</c:v>
                </c:pt>
                <c:pt idx="1030">
                  <c:v>10.088649675478866</c:v>
                </c:pt>
                <c:pt idx="1031">
                  <c:v>10.09672312806712</c:v>
                </c:pt>
                <c:pt idx="1032">
                  <c:v>10.089124584454646</c:v>
                </c:pt>
                <c:pt idx="1033">
                  <c:v>10.088174766503087</c:v>
                </c:pt>
                <c:pt idx="1034">
                  <c:v>10.095615007123635</c:v>
                </c:pt>
                <c:pt idx="1035">
                  <c:v>10.092290644293177</c:v>
                </c:pt>
                <c:pt idx="1036">
                  <c:v>10.088649675478866</c:v>
                </c:pt>
                <c:pt idx="1037">
                  <c:v>10.090232705398131</c:v>
                </c:pt>
                <c:pt idx="1038">
                  <c:v>10.07978470793098</c:v>
                </c:pt>
                <c:pt idx="1039">
                  <c:v>10.083583979737217</c:v>
                </c:pt>
                <c:pt idx="1040">
                  <c:v>10.077568466044008</c:v>
                </c:pt>
                <c:pt idx="1041">
                  <c:v>10.074877315181256</c:v>
                </c:pt>
                <c:pt idx="1042">
                  <c:v>10.082000949817951</c:v>
                </c:pt>
                <c:pt idx="1043">
                  <c:v>10.079626404939054</c:v>
                </c:pt>
                <c:pt idx="1044">
                  <c:v>10.074560709197403</c:v>
                </c:pt>
                <c:pt idx="1045">
                  <c:v>10.074402406205477</c:v>
                </c:pt>
                <c:pt idx="1046">
                  <c:v>10.074085800221624</c:v>
                </c:pt>
                <c:pt idx="1047">
                  <c:v>10.077885072027861</c:v>
                </c:pt>
                <c:pt idx="1048">
                  <c:v>10.077568466044008</c:v>
                </c:pt>
                <c:pt idx="1049">
                  <c:v>10.071078043375019</c:v>
                </c:pt>
                <c:pt idx="1050">
                  <c:v>10.079626404939054</c:v>
                </c:pt>
                <c:pt idx="1051">
                  <c:v>10.078518283995567</c:v>
                </c:pt>
                <c:pt idx="1052">
                  <c:v>10.077093557068229</c:v>
                </c:pt>
                <c:pt idx="1053">
                  <c:v>10.069020104479975</c:v>
                </c:pt>
                <c:pt idx="1054">
                  <c:v>10.073294285261991</c:v>
                </c:pt>
                <c:pt idx="1055">
                  <c:v>10.07614373911667</c:v>
                </c:pt>
                <c:pt idx="1056">
                  <c:v>10.081526040842173</c:v>
                </c:pt>
                <c:pt idx="1057">
                  <c:v>10.081367737850245</c:v>
                </c:pt>
                <c:pt idx="1058">
                  <c:v>10.079468101947127</c:v>
                </c:pt>
                <c:pt idx="1059">
                  <c:v>10.087224948551528</c:v>
                </c:pt>
                <c:pt idx="1060">
                  <c:v>10.082317555801804</c:v>
                </c:pt>
                <c:pt idx="1061">
                  <c:v>10.082792464777585</c:v>
                </c:pt>
                <c:pt idx="1062">
                  <c:v>10.073610891245844</c:v>
                </c:pt>
                <c:pt idx="1063">
                  <c:v>10.075193921165109</c:v>
                </c:pt>
                <c:pt idx="1064">
                  <c:v>10.073294285261991</c:v>
                </c:pt>
                <c:pt idx="1065">
                  <c:v>10.063479499762545</c:v>
                </c:pt>
                <c:pt idx="1066">
                  <c:v>10.065537438657591</c:v>
                </c:pt>
                <c:pt idx="1067">
                  <c:v>10.073610891245844</c:v>
                </c:pt>
                <c:pt idx="1068">
                  <c:v>10.071394649358872</c:v>
                </c:pt>
                <c:pt idx="1069">
                  <c:v>10.071711255342725</c:v>
                </c:pt>
                <c:pt idx="1070">
                  <c:v>10.068861801488048</c:v>
                </c:pt>
                <c:pt idx="1071">
                  <c:v>10.074877315181256</c:v>
                </c:pt>
                <c:pt idx="1072">
                  <c:v>10.081684343834098</c:v>
                </c:pt>
                <c:pt idx="1073">
                  <c:v>10.074085800221624</c:v>
                </c:pt>
                <c:pt idx="1074">
                  <c:v>10.082000949817951</c:v>
                </c:pt>
                <c:pt idx="1075">
                  <c:v>10.078993192971348</c:v>
                </c:pt>
                <c:pt idx="1076">
                  <c:v>10.077251860060155</c:v>
                </c:pt>
                <c:pt idx="1077">
                  <c:v>10.074402406205477</c:v>
                </c:pt>
                <c:pt idx="1078">
                  <c:v>10.07566883014089</c:v>
                </c:pt>
                <c:pt idx="1079">
                  <c:v>10.076302042108596</c:v>
                </c:pt>
                <c:pt idx="1080">
                  <c:v>10.077726769035936</c:v>
                </c:pt>
                <c:pt idx="1081">
                  <c:v>10.083267373753364</c:v>
                </c:pt>
                <c:pt idx="1082">
                  <c:v>10.07471901218933</c:v>
                </c:pt>
                <c:pt idx="1083">
                  <c:v>10.077568466044008</c:v>
                </c:pt>
                <c:pt idx="1084">
                  <c:v>10.080576222890613</c:v>
                </c:pt>
                <c:pt idx="1085">
                  <c:v>10.083583979737217</c:v>
                </c:pt>
                <c:pt idx="1086">
                  <c:v>10.07471901218933</c:v>
                </c:pt>
                <c:pt idx="1087">
                  <c:v>10.080417919898686</c:v>
                </c:pt>
                <c:pt idx="1088">
                  <c:v>10.085641918632263</c:v>
                </c:pt>
                <c:pt idx="1089">
                  <c:v>10.086116827608041</c:v>
                </c:pt>
                <c:pt idx="1090">
                  <c:v>10.093873674212443</c:v>
                </c:pt>
                <c:pt idx="1091">
                  <c:v>10.098464460978313</c:v>
                </c:pt>
                <c:pt idx="1092">
                  <c:v>10.083583979737217</c:v>
                </c:pt>
                <c:pt idx="1093">
                  <c:v>10.083267373753364</c:v>
                </c:pt>
                <c:pt idx="1094">
                  <c:v>10.08295076776951</c:v>
                </c:pt>
                <c:pt idx="1095">
                  <c:v>10.081842646826026</c:v>
                </c:pt>
                <c:pt idx="1096">
                  <c:v>10.083425676745291</c:v>
                </c:pt>
                <c:pt idx="1097">
                  <c:v>10.078201678011714</c:v>
                </c:pt>
                <c:pt idx="1098">
                  <c:v>10.073294285261991</c:v>
                </c:pt>
                <c:pt idx="1099">
                  <c:v>10.080417919898686</c:v>
                </c:pt>
                <c:pt idx="1100">
                  <c:v>10.078993192971348</c:v>
                </c:pt>
                <c:pt idx="1101">
                  <c:v>10.082475858793732</c:v>
                </c:pt>
                <c:pt idx="1102">
                  <c:v>10.085958524616116</c:v>
                </c:pt>
                <c:pt idx="1103">
                  <c:v>10.079468101947127</c:v>
                </c:pt>
                <c:pt idx="1104">
                  <c:v>10.086591736583822</c:v>
                </c:pt>
                <c:pt idx="1105">
                  <c:v>10.086275130599969</c:v>
                </c:pt>
                <c:pt idx="1106">
                  <c:v>10.083109070761438</c:v>
                </c:pt>
                <c:pt idx="1107">
                  <c:v>10.082000949817951</c:v>
                </c:pt>
                <c:pt idx="1108">
                  <c:v>10.088174766503087</c:v>
                </c:pt>
                <c:pt idx="1109">
                  <c:v>10.082475858793732</c:v>
                </c:pt>
                <c:pt idx="1110">
                  <c:v>10.084850403672629</c:v>
                </c:pt>
                <c:pt idx="1111">
                  <c:v>10.089282887446572</c:v>
                </c:pt>
                <c:pt idx="1112">
                  <c:v>10.088807978470793</c:v>
                </c:pt>
                <c:pt idx="1113">
                  <c:v>10.086908342567675</c:v>
                </c:pt>
                <c:pt idx="1114">
                  <c:v>10.084058888712997</c:v>
                </c:pt>
                <c:pt idx="1115">
                  <c:v>10.08025961690676</c:v>
                </c:pt>
                <c:pt idx="1116">
                  <c:v>10.082000949817951</c:v>
                </c:pt>
                <c:pt idx="1117">
                  <c:v>10.078518283995567</c:v>
                </c:pt>
                <c:pt idx="1118">
                  <c:v>10.072661073294285</c:v>
                </c:pt>
                <c:pt idx="1119">
                  <c:v>10.073135982270065</c:v>
                </c:pt>
                <c:pt idx="1120">
                  <c:v>10.075193921165109</c:v>
                </c:pt>
                <c:pt idx="1121">
                  <c:v>10.072661073294285</c:v>
                </c:pt>
                <c:pt idx="1122">
                  <c:v>10.079626404939054</c:v>
                </c:pt>
                <c:pt idx="1123">
                  <c:v>10.084533797688776</c:v>
                </c:pt>
                <c:pt idx="1124">
                  <c:v>10.077251860060155</c:v>
                </c:pt>
                <c:pt idx="1125">
                  <c:v>10.088807978470793</c:v>
                </c:pt>
                <c:pt idx="1126">
                  <c:v>10.088174766503087</c:v>
                </c:pt>
                <c:pt idx="1127">
                  <c:v>10.095615007123635</c:v>
                </c:pt>
                <c:pt idx="1128">
                  <c:v>10.086908342567675</c:v>
                </c:pt>
                <c:pt idx="1129">
                  <c:v>10.091499129333544</c:v>
                </c:pt>
                <c:pt idx="1130">
                  <c:v>10.087066645559601</c:v>
                </c:pt>
                <c:pt idx="1131">
                  <c:v>10.087699857527307</c:v>
                </c:pt>
                <c:pt idx="1132">
                  <c:v>10.088649675478866</c:v>
                </c:pt>
                <c:pt idx="1133">
                  <c:v>10.081051131866392</c:v>
                </c:pt>
                <c:pt idx="1134">
                  <c:v>10.087541554535381</c:v>
                </c:pt>
                <c:pt idx="1135">
                  <c:v>10.080576222890613</c:v>
                </c:pt>
                <c:pt idx="1136">
                  <c:v>10.093240462244736</c:v>
                </c:pt>
                <c:pt idx="1137">
                  <c:v>10.084850403672629</c:v>
                </c:pt>
                <c:pt idx="1138">
                  <c:v>10.093240462244736</c:v>
                </c:pt>
                <c:pt idx="1139">
                  <c:v>10.092923856260883</c:v>
                </c:pt>
                <c:pt idx="1140">
                  <c:v>10.094665189172076</c:v>
                </c:pt>
                <c:pt idx="1141">
                  <c:v>10.091024220357765</c:v>
                </c:pt>
                <c:pt idx="1142">
                  <c:v>10.08801646351116</c:v>
                </c:pt>
                <c:pt idx="1143">
                  <c:v>10.08849137248694</c:v>
                </c:pt>
                <c:pt idx="1144">
                  <c:v>10.08025961690676</c:v>
                </c:pt>
                <c:pt idx="1145">
                  <c:v>10.082634161785657</c:v>
                </c:pt>
                <c:pt idx="1146">
                  <c:v>10.081842646826026</c:v>
                </c:pt>
                <c:pt idx="1147">
                  <c:v>10.07424410321355</c:v>
                </c:pt>
                <c:pt idx="1148">
                  <c:v>10.076776951084376</c:v>
                </c:pt>
                <c:pt idx="1149">
                  <c:v>10.073610891245844</c:v>
                </c:pt>
                <c:pt idx="1150">
                  <c:v>10.067120468576856</c:v>
                </c:pt>
                <c:pt idx="1151">
                  <c:v>10.07883488997942</c:v>
                </c:pt>
                <c:pt idx="1152">
                  <c:v>10.07060313439924</c:v>
                </c:pt>
                <c:pt idx="1153">
                  <c:v>10.079151495963274</c:v>
                </c:pt>
                <c:pt idx="1154">
                  <c:v>10.074560709197403</c:v>
                </c:pt>
                <c:pt idx="1155">
                  <c:v>10.07566883014089</c:v>
                </c:pt>
                <c:pt idx="1156">
                  <c:v>10.078993192971348</c:v>
                </c:pt>
                <c:pt idx="1157">
                  <c:v>10.078201678011714</c:v>
                </c:pt>
                <c:pt idx="1158">
                  <c:v>10.08437549469685</c:v>
                </c:pt>
                <c:pt idx="1159">
                  <c:v>10.097514643026754</c:v>
                </c:pt>
                <c:pt idx="1160">
                  <c:v>10.094348583188221</c:v>
                </c:pt>
                <c:pt idx="1161">
                  <c:v>10.102580338768403</c:v>
                </c:pt>
                <c:pt idx="1162">
                  <c:v>10.097989552002533</c:v>
                </c:pt>
                <c:pt idx="1163">
                  <c:v>10.094823492164002</c:v>
                </c:pt>
                <c:pt idx="1164">
                  <c:v>10.107962640493906</c:v>
                </c:pt>
                <c:pt idx="1165">
                  <c:v>10.098622763970239</c:v>
                </c:pt>
                <c:pt idx="1166">
                  <c:v>10.102105429792623</c:v>
                </c:pt>
                <c:pt idx="1167">
                  <c:v>10.100047490897579</c:v>
                </c:pt>
                <c:pt idx="1168">
                  <c:v>10.095773310115561</c:v>
                </c:pt>
                <c:pt idx="1169">
                  <c:v>10.097198037042901</c:v>
                </c:pt>
                <c:pt idx="1170">
                  <c:v>10.088649675478866</c:v>
                </c:pt>
                <c:pt idx="1171">
                  <c:v>10.089916099414278</c:v>
                </c:pt>
                <c:pt idx="1172">
                  <c:v>10.089282887446572</c:v>
                </c:pt>
                <c:pt idx="1173">
                  <c:v>10.089599493430425</c:v>
                </c:pt>
                <c:pt idx="1174">
                  <c:v>10.081842646826026</c:v>
                </c:pt>
                <c:pt idx="1175">
                  <c:v>10.078993192971348</c:v>
                </c:pt>
                <c:pt idx="1176">
                  <c:v>10.08390058572107</c:v>
                </c:pt>
                <c:pt idx="1177">
                  <c:v>10.080734525882539</c:v>
                </c:pt>
                <c:pt idx="1178">
                  <c:v>10.091024220357765</c:v>
                </c:pt>
                <c:pt idx="1179">
                  <c:v>10.084692100680703</c:v>
                </c:pt>
                <c:pt idx="1180">
                  <c:v>10.086591736583822</c:v>
                </c:pt>
                <c:pt idx="1181">
                  <c:v>10.084058888712997</c:v>
                </c:pt>
                <c:pt idx="1182">
                  <c:v>10.089282887446572</c:v>
                </c:pt>
                <c:pt idx="1183">
                  <c:v>10.094190280196296</c:v>
                </c:pt>
                <c:pt idx="1184">
                  <c:v>10.099097672946019</c:v>
                </c:pt>
                <c:pt idx="1185">
                  <c:v>10.094665189172076</c:v>
                </c:pt>
                <c:pt idx="1186">
                  <c:v>10.089757796422353</c:v>
                </c:pt>
                <c:pt idx="1187">
                  <c:v>10.095298401139782</c:v>
                </c:pt>
                <c:pt idx="1188">
                  <c:v>10.091815735317397</c:v>
                </c:pt>
                <c:pt idx="1189">
                  <c:v>10.095456704131708</c:v>
                </c:pt>
                <c:pt idx="1190">
                  <c:v>10.091182523349691</c:v>
                </c:pt>
                <c:pt idx="1191">
                  <c:v>10.099414278929872</c:v>
                </c:pt>
                <c:pt idx="1192">
                  <c:v>10.103213550736109</c:v>
                </c:pt>
                <c:pt idx="1193">
                  <c:v>10.097039734050973</c:v>
                </c:pt>
                <c:pt idx="1194">
                  <c:v>10.099572581921798</c:v>
                </c:pt>
                <c:pt idx="1195">
                  <c:v>10.113661548203261</c:v>
                </c:pt>
                <c:pt idx="1196">
                  <c:v>10.126800696533165</c:v>
                </c:pt>
                <c:pt idx="1197">
                  <c:v>10.143422510685452</c:v>
                </c:pt>
                <c:pt idx="1198">
                  <c:v>10.125375969605825</c:v>
                </c:pt>
                <c:pt idx="1199">
                  <c:v>10.125375969605825</c:v>
                </c:pt>
                <c:pt idx="1200">
                  <c:v>10.126642393541237</c:v>
                </c:pt>
                <c:pt idx="1201">
                  <c:v>10.120468576856103</c:v>
                </c:pt>
                <c:pt idx="1202">
                  <c:v>10.109862276397024</c:v>
                </c:pt>
                <c:pt idx="1203">
                  <c:v>10.107171125534272</c:v>
                </c:pt>
                <c:pt idx="1204">
                  <c:v>10.097831249010607</c:v>
                </c:pt>
                <c:pt idx="1205">
                  <c:v>10.106854519550419</c:v>
                </c:pt>
                <c:pt idx="1206">
                  <c:v>10.097831249010607</c:v>
                </c:pt>
                <c:pt idx="1207">
                  <c:v>10.104163368687669</c:v>
                </c:pt>
                <c:pt idx="1208">
                  <c:v>10.104638277663447</c:v>
                </c:pt>
                <c:pt idx="1209">
                  <c:v>10.102580338768403</c:v>
                </c:pt>
                <c:pt idx="1210">
                  <c:v>10.096089916099414</c:v>
                </c:pt>
                <c:pt idx="1211">
                  <c:v>10.099097672946019</c:v>
                </c:pt>
                <c:pt idx="1212">
                  <c:v>10.095931613107489</c:v>
                </c:pt>
                <c:pt idx="1213">
                  <c:v>10.091499129333544</c:v>
                </c:pt>
                <c:pt idx="1214">
                  <c:v>10.087858160519234</c:v>
                </c:pt>
                <c:pt idx="1215">
                  <c:v>10.090707614373912</c:v>
                </c:pt>
                <c:pt idx="1216">
                  <c:v>10.084058888712997</c:v>
                </c:pt>
                <c:pt idx="1217">
                  <c:v>10.084217191704923</c:v>
                </c:pt>
                <c:pt idx="1218">
                  <c:v>10.078359981003642</c:v>
                </c:pt>
                <c:pt idx="1219">
                  <c:v>10.082000949817951</c:v>
                </c:pt>
                <c:pt idx="1220">
                  <c:v>10.082159252809879</c:v>
                </c:pt>
                <c:pt idx="1221">
                  <c:v>10.079151495963274</c:v>
                </c:pt>
                <c:pt idx="1222">
                  <c:v>10.080892828874466</c:v>
                </c:pt>
                <c:pt idx="1223">
                  <c:v>10.084850403672629</c:v>
                </c:pt>
                <c:pt idx="1224">
                  <c:v>10.078676586987495</c:v>
                </c:pt>
                <c:pt idx="1225">
                  <c:v>10.078518283995567</c:v>
                </c:pt>
                <c:pt idx="1226">
                  <c:v>10.073452588253918</c:v>
                </c:pt>
                <c:pt idx="1227">
                  <c:v>10.071711255342725</c:v>
                </c:pt>
                <c:pt idx="1228">
                  <c:v>10.071236346366947</c:v>
                </c:pt>
                <c:pt idx="1229">
                  <c:v>10.077410163052082</c:v>
                </c:pt>
                <c:pt idx="1230">
                  <c:v>10.073769194237771</c:v>
                </c:pt>
                <c:pt idx="1231">
                  <c:v>10.072502770302359</c:v>
                </c:pt>
                <c:pt idx="1232">
                  <c:v>10.067595377552635</c:v>
                </c:pt>
                <c:pt idx="1233">
                  <c:v>10.071078043375019</c:v>
                </c:pt>
                <c:pt idx="1234">
                  <c:v>10.075985436124743</c:v>
                </c:pt>
                <c:pt idx="1235">
                  <c:v>10.0715529523508</c:v>
                </c:pt>
                <c:pt idx="1236">
                  <c:v>10.078518283995567</c:v>
                </c:pt>
                <c:pt idx="1237">
                  <c:v>10.072661073294285</c:v>
                </c:pt>
                <c:pt idx="1238">
                  <c:v>10.076460345100523</c:v>
                </c:pt>
                <c:pt idx="1239">
                  <c:v>10.073610891245844</c:v>
                </c:pt>
                <c:pt idx="1240">
                  <c:v>10.072977679278138</c:v>
                </c:pt>
                <c:pt idx="1241">
                  <c:v>10.074402406205477</c:v>
                </c:pt>
                <c:pt idx="1242">
                  <c:v>10.072819376286212</c:v>
                </c:pt>
                <c:pt idx="1243">
                  <c:v>10.076776951084376</c:v>
                </c:pt>
                <c:pt idx="1244">
                  <c:v>10.074085800221624</c:v>
                </c:pt>
                <c:pt idx="1245">
                  <c:v>10.071394649358872</c:v>
                </c:pt>
                <c:pt idx="1246">
                  <c:v>10.066328953617223</c:v>
                </c:pt>
                <c:pt idx="1247">
                  <c:v>10.069178407471901</c:v>
                </c:pt>
                <c:pt idx="1248">
                  <c:v>10.075827133132817</c:v>
                </c:pt>
                <c:pt idx="1249">
                  <c:v>10.068545195504194</c:v>
                </c:pt>
                <c:pt idx="1250">
                  <c:v>10.074085800221624</c:v>
                </c:pt>
                <c:pt idx="1251">
                  <c:v>10.075985436124743</c:v>
                </c:pt>
                <c:pt idx="1252">
                  <c:v>10.072344467310431</c:v>
                </c:pt>
                <c:pt idx="1253">
                  <c:v>10.072344467310431</c:v>
                </c:pt>
                <c:pt idx="1254">
                  <c:v>10.071869558334653</c:v>
                </c:pt>
                <c:pt idx="1255">
                  <c:v>10.077410163052082</c:v>
                </c:pt>
                <c:pt idx="1256">
                  <c:v>10.084217191704923</c:v>
                </c:pt>
                <c:pt idx="1257">
                  <c:v>10.077726769035936</c:v>
                </c:pt>
                <c:pt idx="1258">
                  <c:v>10.072819376286212</c:v>
                </c:pt>
                <c:pt idx="1259">
                  <c:v>10.073927497229697</c:v>
                </c:pt>
                <c:pt idx="1260">
                  <c:v>10.076618648092449</c:v>
                </c:pt>
                <c:pt idx="1261">
                  <c:v>10.083583979737217</c:v>
                </c:pt>
                <c:pt idx="1262">
                  <c:v>10.08390058572107</c:v>
                </c:pt>
                <c:pt idx="1263">
                  <c:v>10.086433433591894</c:v>
                </c:pt>
                <c:pt idx="1264">
                  <c:v>10.085483615640335</c:v>
                </c:pt>
                <c:pt idx="1265">
                  <c:v>10.084533797688776</c:v>
                </c:pt>
                <c:pt idx="1266">
                  <c:v>10.078993192971348</c:v>
                </c:pt>
                <c:pt idx="1267">
                  <c:v>10.083742282729144</c:v>
                </c:pt>
                <c:pt idx="1268">
                  <c:v>10.08295076776951</c:v>
                </c:pt>
                <c:pt idx="1269">
                  <c:v>10.075352224157037</c:v>
                </c:pt>
                <c:pt idx="1270">
                  <c:v>10.079943010922907</c:v>
                </c:pt>
                <c:pt idx="1271">
                  <c:v>10.076302042108596</c:v>
                </c:pt>
                <c:pt idx="1272">
                  <c:v>10.072661073294285</c:v>
                </c:pt>
                <c:pt idx="1273">
                  <c:v>10.076460345100523</c:v>
                </c:pt>
                <c:pt idx="1274">
                  <c:v>10.078993192971348</c:v>
                </c:pt>
                <c:pt idx="1275">
                  <c:v>10.076302042108596</c:v>
                </c:pt>
                <c:pt idx="1276">
                  <c:v>10.078993192971348</c:v>
                </c:pt>
                <c:pt idx="1277">
                  <c:v>10.074402406205477</c:v>
                </c:pt>
                <c:pt idx="1278">
                  <c:v>10.07614373911667</c:v>
                </c:pt>
                <c:pt idx="1279">
                  <c:v>10.074085800221624</c:v>
                </c:pt>
                <c:pt idx="1280">
                  <c:v>10.065537438657591</c:v>
                </c:pt>
                <c:pt idx="1281">
                  <c:v>10.068070286528416</c:v>
                </c:pt>
                <c:pt idx="1282">
                  <c:v>10.066328953617223</c:v>
                </c:pt>
                <c:pt idx="1283">
                  <c:v>10.073135982270065</c:v>
                </c:pt>
                <c:pt idx="1284">
                  <c:v>10.072661073294285</c:v>
                </c:pt>
                <c:pt idx="1285">
                  <c:v>10.078359981003642</c:v>
                </c:pt>
                <c:pt idx="1286">
                  <c:v>10.07471901218933</c:v>
                </c:pt>
                <c:pt idx="1287">
                  <c:v>10.069653316447681</c:v>
                </c:pt>
                <c:pt idx="1288">
                  <c:v>10.071711255342725</c:v>
                </c:pt>
                <c:pt idx="1289">
                  <c:v>10.08390058572107</c:v>
                </c:pt>
                <c:pt idx="1290">
                  <c:v>10.080734525882539</c:v>
                </c:pt>
                <c:pt idx="1291">
                  <c:v>10.083109070761438</c:v>
                </c:pt>
                <c:pt idx="1292">
                  <c:v>10.081209434858319</c:v>
                </c:pt>
                <c:pt idx="1293">
                  <c:v>10.078043375019789</c:v>
                </c:pt>
                <c:pt idx="1294">
                  <c:v>10.071869558334653</c:v>
                </c:pt>
                <c:pt idx="1295">
                  <c:v>10.076776951084376</c:v>
                </c:pt>
                <c:pt idx="1296">
                  <c:v>10.068545195504194</c:v>
                </c:pt>
                <c:pt idx="1297">
                  <c:v>10.068386892512269</c:v>
                </c:pt>
                <c:pt idx="1298">
                  <c:v>10.063637802754473</c:v>
                </c:pt>
                <c:pt idx="1299">
                  <c:v>10.065220832673738</c:v>
                </c:pt>
                <c:pt idx="1300">
                  <c:v>10.057938895045117</c:v>
                </c:pt>
                <c:pt idx="1301">
                  <c:v>10.069020104479975</c:v>
                </c:pt>
                <c:pt idx="1302">
                  <c:v>10.068703498496122</c:v>
                </c:pt>
                <c:pt idx="1303">
                  <c:v>10.064112711730251</c:v>
                </c:pt>
                <c:pt idx="1304">
                  <c:v>10.068703498496122</c:v>
                </c:pt>
                <c:pt idx="1305">
                  <c:v>10.074402406205477</c:v>
                </c:pt>
                <c:pt idx="1306">
                  <c:v>10.06743707456071</c:v>
                </c:pt>
                <c:pt idx="1307">
                  <c:v>10.071869558334653</c:v>
                </c:pt>
                <c:pt idx="1308">
                  <c:v>10.063162893778692</c:v>
                </c:pt>
                <c:pt idx="1309">
                  <c:v>10.07012822542346</c:v>
                </c:pt>
                <c:pt idx="1310">
                  <c:v>10.06237137881906</c:v>
                </c:pt>
                <c:pt idx="1311">
                  <c:v>10.070286528415387</c:v>
                </c:pt>
                <c:pt idx="1312">
                  <c:v>10.074085800221624</c:v>
                </c:pt>
                <c:pt idx="1313">
                  <c:v>10.069969922431534</c:v>
                </c:pt>
                <c:pt idx="1314">
                  <c:v>10.070761437391166</c:v>
                </c:pt>
                <c:pt idx="1315">
                  <c:v>10.066645559601076</c:v>
                </c:pt>
                <c:pt idx="1316">
                  <c:v>10.071711255342725</c:v>
                </c:pt>
                <c:pt idx="1317">
                  <c:v>10.072819376286212</c:v>
                </c:pt>
                <c:pt idx="1318">
                  <c:v>10.068703498496122</c:v>
                </c:pt>
                <c:pt idx="1319">
                  <c:v>10.063637802754473</c:v>
                </c:pt>
                <c:pt idx="1320">
                  <c:v>10.065854044641444</c:v>
                </c:pt>
                <c:pt idx="1321">
                  <c:v>10.071236346366947</c:v>
                </c:pt>
                <c:pt idx="1322">
                  <c:v>10.064429317714104</c:v>
                </c:pt>
                <c:pt idx="1323">
                  <c:v>10.071236346366947</c:v>
                </c:pt>
                <c:pt idx="1324">
                  <c:v>10.069178407471901</c:v>
                </c:pt>
                <c:pt idx="1325">
                  <c:v>10.070444831407313</c:v>
                </c:pt>
                <c:pt idx="1326">
                  <c:v>10.072977679278138</c:v>
                </c:pt>
                <c:pt idx="1327">
                  <c:v>10.070919740383093</c:v>
                </c:pt>
                <c:pt idx="1328">
                  <c:v>10.081209434858319</c:v>
                </c:pt>
                <c:pt idx="1329">
                  <c:v>10.086116827608041</c:v>
                </c:pt>
                <c:pt idx="1330">
                  <c:v>10.080101313914833</c:v>
                </c:pt>
                <c:pt idx="1331">
                  <c:v>10.084850403672629</c:v>
                </c:pt>
                <c:pt idx="1332">
                  <c:v>10.085958524616116</c:v>
                </c:pt>
                <c:pt idx="1333">
                  <c:v>10.079151495963274</c:v>
                </c:pt>
                <c:pt idx="1334">
                  <c:v>10.088333069495013</c:v>
                </c:pt>
                <c:pt idx="1335">
                  <c:v>10.080576222890613</c:v>
                </c:pt>
                <c:pt idx="1336">
                  <c:v>10.075193921165109</c:v>
                </c:pt>
                <c:pt idx="1337">
                  <c:v>10.071078043375019</c:v>
                </c:pt>
                <c:pt idx="1338">
                  <c:v>10.075035618173183</c:v>
                </c:pt>
                <c:pt idx="1339">
                  <c:v>10.07012822542346</c:v>
                </c:pt>
                <c:pt idx="1340">
                  <c:v>10.071711255342725</c:v>
                </c:pt>
                <c:pt idx="1341">
                  <c:v>10.071236346366947</c:v>
                </c:pt>
                <c:pt idx="1342">
                  <c:v>10.063954408738326</c:v>
                </c:pt>
                <c:pt idx="1343">
                  <c:v>10.07060313439924</c:v>
                </c:pt>
                <c:pt idx="1344">
                  <c:v>10.068228589520341</c:v>
                </c:pt>
                <c:pt idx="1345">
                  <c:v>10.071078043375019</c:v>
                </c:pt>
                <c:pt idx="1346">
                  <c:v>10.068703498496122</c:v>
                </c:pt>
                <c:pt idx="1347">
                  <c:v>10.075352224157037</c:v>
                </c:pt>
                <c:pt idx="1348">
                  <c:v>10.070286528415387</c:v>
                </c:pt>
                <c:pt idx="1349">
                  <c:v>10.069336710463828</c:v>
                </c:pt>
                <c:pt idx="1350">
                  <c:v>10.076618648092449</c:v>
                </c:pt>
                <c:pt idx="1351">
                  <c:v>10.071236346366947</c:v>
                </c:pt>
                <c:pt idx="1352">
                  <c:v>10.082000949817951</c:v>
                </c:pt>
                <c:pt idx="1353">
                  <c:v>10.087541554535381</c:v>
                </c:pt>
                <c:pt idx="1354">
                  <c:v>10.08437549469685</c:v>
                </c:pt>
                <c:pt idx="1355">
                  <c:v>10.084533797688776</c:v>
                </c:pt>
                <c:pt idx="1356">
                  <c:v>10.084058888712997</c:v>
                </c:pt>
                <c:pt idx="1357">
                  <c:v>10.084533797688776</c:v>
                </c:pt>
                <c:pt idx="1358">
                  <c:v>10.078043375019789</c:v>
                </c:pt>
                <c:pt idx="1359">
                  <c:v>10.073927497229697</c:v>
                </c:pt>
                <c:pt idx="1360">
                  <c:v>10.075035618173183</c:v>
                </c:pt>
                <c:pt idx="1361">
                  <c:v>10.066328953617223</c:v>
                </c:pt>
                <c:pt idx="1362">
                  <c:v>10.07471901218933</c:v>
                </c:pt>
                <c:pt idx="1363">
                  <c:v>10.071236346366947</c:v>
                </c:pt>
                <c:pt idx="1364">
                  <c:v>10.073610891245844</c:v>
                </c:pt>
                <c:pt idx="1365">
                  <c:v>10.065537438657591</c:v>
                </c:pt>
                <c:pt idx="1366">
                  <c:v>10.073769194237771</c:v>
                </c:pt>
                <c:pt idx="1367">
                  <c:v>10.07012822542346</c:v>
                </c:pt>
                <c:pt idx="1368">
                  <c:v>10.075510527148964</c:v>
                </c:pt>
                <c:pt idx="1369">
                  <c:v>10.073769194237771</c:v>
                </c:pt>
                <c:pt idx="1370">
                  <c:v>10.07614373911667</c:v>
                </c:pt>
                <c:pt idx="1371">
                  <c:v>10.078993192971348</c:v>
                </c:pt>
                <c:pt idx="1372">
                  <c:v>10.081526040842173</c:v>
                </c:pt>
                <c:pt idx="1373">
                  <c:v>10.077251860060155</c:v>
                </c:pt>
                <c:pt idx="1374">
                  <c:v>10.077251860060155</c:v>
                </c:pt>
                <c:pt idx="1375">
                  <c:v>10.084058888712997</c:v>
                </c:pt>
                <c:pt idx="1376">
                  <c:v>10.085483615640335</c:v>
                </c:pt>
                <c:pt idx="1377">
                  <c:v>10.086433433591894</c:v>
                </c:pt>
                <c:pt idx="1378">
                  <c:v>10.079151495963274</c:v>
                </c:pt>
                <c:pt idx="1379">
                  <c:v>10.084217191704923</c:v>
                </c:pt>
                <c:pt idx="1380">
                  <c:v>10.072186164318506</c:v>
                </c:pt>
                <c:pt idx="1381">
                  <c:v>10.079468101947127</c:v>
                </c:pt>
                <c:pt idx="1382">
                  <c:v>10.076935254076302</c:v>
                </c:pt>
                <c:pt idx="1383">
                  <c:v>10.071711255342725</c:v>
                </c:pt>
                <c:pt idx="1384">
                  <c:v>10.073452588253918</c:v>
                </c:pt>
                <c:pt idx="1385">
                  <c:v>10.070444831407313</c:v>
                </c:pt>
                <c:pt idx="1386">
                  <c:v>10.068861801488048</c:v>
                </c:pt>
                <c:pt idx="1387">
                  <c:v>10.069969922431534</c:v>
                </c:pt>
                <c:pt idx="1388">
                  <c:v>10.068386892512269</c:v>
                </c:pt>
                <c:pt idx="1389">
                  <c:v>10.06601234763337</c:v>
                </c:pt>
                <c:pt idx="1390">
                  <c:v>10.069336710463828</c:v>
                </c:pt>
                <c:pt idx="1391">
                  <c:v>10.07424410321355</c:v>
                </c:pt>
                <c:pt idx="1392">
                  <c:v>10.074877315181256</c:v>
                </c:pt>
                <c:pt idx="1393">
                  <c:v>10.068703498496122</c:v>
                </c:pt>
                <c:pt idx="1394">
                  <c:v>10.075035618173183</c:v>
                </c:pt>
                <c:pt idx="1395">
                  <c:v>10.070286528415387</c:v>
                </c:pt>
                <c:pt idx="1396">
                  <c:v>10.070761437391166</c:v>
                </c:pt>
                <c:pt idx="1397">
                  <c:v>10.075510527148964</c:v>
                </c:pt>
                <c:pt idx="1398">
                  <c:v>10.069020104479975</c:v>
                </c:pt>
                <c:pt idx="1399">
                  <c:v>10.068703498496122</c:v>
                </c:pt>
                <c:pt idx="1400">
                  <c:v>10.071394649358872</c:v>
                </c:pt>
                <c:pt idx="1401">
                  <c:v>10.069653316447681</c:v>
                </c:pt>
                <c:pt idx="1402">
                  <c:v>10.07424410321355</c:v>
                </c:pt>
                <c:pt idx="1403">
                  <c:v>10.076935254076302</c:v>
                </c:pt>
                <c:pt idx="1404">
                  <c:v>10.077093557068229</c:v>
                </c:pt>
                <c:pt idx="1405">
                  <c:v>10.07566883014089</c:v>
                </c:pt>
                <c:pt idx="1406">
                  <c:v>10.06648725660915</c:v>
                </c:pt>
                <c:pt idx="1407">
                  <c:v>10.07978470793098</c:v>
                </c:pt>
                <c:pt idx="1408">
                  <c:v>10.076935254076302</c:v>
                </c:pt>
                <c:pt idx="1409">
                  <c:v>10.067911983536488</c:v>
                </c:pt>
                <c:pt idx="1410">
                  <c:v>10.075193921165109</c:v>
                </c:pt>
                <c:pt idx="1411">
                  <c:v>10.065854044641444</c:v>
                </c:pt>
                <c:pt idx="1412">
                  <c:v>10.073294285261991</c:v>
                </c:pt>
                <c:pt idx="1413">
                  <c:v>10.067120468576856</c:v>
                </c:pt>
                <c:pt idx="1414">
                  <c:v>10.062529681810986</c:v>
                </c:pt>
                <c:pt idx="1415">
                  <c:v>10.076776951084376</c:v>
                </c:pt>
                <c:pt idx="1416">
                  <c:v>10.067753680544563</c:v>
                </c:pt>
                <c:pt idx="1417">
                  <c:v>10.064745923697958</c:v>
                </c:pt>
                <c:pt idx="1418">
                  <c:v>10.072344467310431</c:v>
                </c:pt>
                <c:pt idx="1419">
                  <c:v>10.068386892512269</c:v>
                </c:pt>
                <c:pt idx="1420">
                  <c:v>10.076935254076302</c:v>
                </c:pt>
                <c:pt idx="1421">
                  <c:v>10.070919740383093</c:v>
                </c:pt>
                <c:pt idx="1422">
                  <c:v>10.078676586987495</c:v>
                </c:pt>
                <c:pt idx="1423">
                  <c:v>10.078359981003642</c:v>
                </c:pt>
                <c:pt idx="1424">
                  <c:v>10.079309798955201</c:v>
                </c:pt>
                <c:pt idx="1425">
                  <c:v>10.081209434858319</c:v>
                </c:pt>
                <c:pt idx="1426">
                  <c:v>10.081367737850245</c:v>
                </c:pt>
                <c:pt idx="1427">
                  <c:v>10.083425676745291</c:v>
                </c:pt>
                <c:pt idx="1428">
                  <c:v>10.081367737850245</c:v>
                </c:pt>
                <c:pt idx="1429">
                  <c:v>10.080417919898686</c:v>
                </c:pt>
                <c:pt idx="1430">
                  <c:v>10.071078043375019</c:v>
                </c:pt>
                <c:pt idx="1431">
                  <c:v>10.066328953617223</c:v>
                </c:pt>
                <c:pt idx="1432">
                  <c:v>10.07614373911667</c:v>
                </c:pt>
                <c:pt idx="1433">
                  <c:v>10.075827133132817</c:v>
                </c:pt>
                <c:pt idx="1434">
                  <c:v>10.061421560867501</c:v>
                </c:pt>
                <c:pt idx="1435">
                  <c:v>10.068703498496122</c:v>
                </c:pt>
                <c:pt idx="1436">
                  <c:v>10.063637802754473</c:v>
                </c:pt>
                <c:pt idx="1437">
                  <c:v>10.060946651891721</c:v>
                </c:pt>
                <c:pt idx="1438">
                  <c:v>10.060946651891721</c:v>
                </c:pt>
                <c:pt idx="1439">
                  <c:v>10.069811619439607</c:v>
                </c:pt>
                <c:pt idx="1440">
                  <c:v>10.071394649358872</c:v>
                </c:pt>
                <c:pt idx="1441">
                  <c:v>10.072027861326578</c:v>
                </c:pt>
                <c:pt idx="1442">
                  <c:v>10.066962165584929</c:v>
                </c:pt>
                <c:pt idx="1443">
                  <c:v>10.069969922431534</c:v>
                </c:pt>
                <c:pt idx="1444">
                  <c:v>10.076460345100523</c:v>
                </c:pt>
                <c:pt idx="1445">
                  <c:v>10.0715529523508</c:v>
                </c:pt>
                <c:pt idx="1446">
                  <c:v>10.08437549469685</c:v>
                </c:pt>
                <c:pt idx="1447">
                  <c:v>10.068386892512269</c:v>
                </c:pt>
                <c:pt idx="1448">
                  <c:v>10.073610891245844</c:v>
                </c:pt>
                <c:pt idx="1449">
                  <c:v>10.076776951084376</c:v>
                </c:pt>
                <c:pt idx="1450">
                  <c:v>10.07614373911667</c:v>
                </c:pt>
                <c:pt idx="1451">
                  <c:v>10.082634161785657</c:v>
                </c:pt>
                <c:pt idx="1452">
                  <c:v>10.086116827608041</c:v>
                </c:pt>
                <c:pt idx="1453">
                  <c:v>10.080417919898686</c:v>
                </c:pt>
                <c:pt idx="1454">
                  <c:v>10.076302042108596</c:v>
                </c:pt>
                <c:pt idx="1455">
                  <c:v>10.082475858793732</c:v>
                </c:pt>
                <c:pt idx="1456">
                  <c:v>10.089916099414278</c:v>
                </c:pt>
                <c:pt idx="1457">
                  <c:v>10.081367737850245</c:v>
                </c:pt>
                <c:pt idx="1458">
                  <c:v>10.080417919898686</c:v>
                </c:pt>
                <c:pt idx="1459">
                  <c:v>10.076618648092449</c:v>
                </c:pt>
                <c:pt idx="1460">
                  <c:v>10.077568466044008</c:v>
                </c:pt>
                <c:pt idx="1461">
                  <c:v>10.077251860060155</c:v>
                </c:pt>
                <c:pt idx="1462">
                  <c:v>10.067753680544563</c:v>
                </c:pt>
                <c:pt idx="1463">
                  <c:v>10.07060313439924</c:v>
                </c:pt>
                <c:pt idx="1464">
                  <c:v>10.07424410321355</c:v>
                </c:pt>
                <c:pt idx="1465">
                  <c:v>10.069495013455754</c:v>
                </c:pt>
                <c:pt idx="1466">
                  <c:v>10.069495013455754</c:v>
                </c:pt>
                <c:pt idx="1467">
                  <c:v>10.071236346366947</c:v>
                </c:pt>
                <c:pt idx="1468">
                  <c:v>10.075035618173183</c:v>
                </c:pt>
                <c:pt idx="1469">
                  <c:v>10.067911983536488</c:v>
                </c:pt>
                <c:pt idx="1470">
                  <c:v>10.070919740383093</c:v>
                </c:pt>
                <c:pt idx="1471">
                  <c:v>10.072027861326578</c:v>
                </c:pt>
                <c:pt idx="1472">
                  <c:v>10.068861801488048</c:v>
                </c:pt>
                <c:pt idx="1473">
                  <c:v>10.069969922431534</c:v>
                </c:pt>
                <c:pt idx="1474">
                  <c:v>10.076618648092449</c:v>
                </c:pt>
                <c:pt idx="1475">
                  <c:v>10.068228589520341</c:v>
                </c:pt>
                <c:pt idx="1476">
                  <c:v>10.069178407471901</c:v>
                </c:pt>
                <c:pt idx="1477">
                  <c:v>10.070444831407313</c:v>
                </c:pt>
                <c:pt idx="1478">
                  <c:v>10.072977679278138</c:v>
                </c:pt>
                <c:pt idx="1479">
                  <c:v>10.070919740383093</c:v>
                </c:pt>
                <c:pt idx="1480">
                  <c:v>10.07566883014089</c:v>
                </c:pt>
                <c:pt idx="1481">
                  <c:v>10.06648725660915</c:v>
                </c:pt>
                <c:pt idx="1482">
                  <c:v>10.068070286528416</c:v>
                </c:pt>
                <c:pt idx="1483">
                  <c:v>10.07060313439924</c:v>
                </c:pt>
                <c:pt idx="1484">
                  <c:v>10.072502770302359</c:v>
                </c:pt>
                <c:pt idx="1485">
                  <c:v>10.07012822542346</c:v>
                </c:pt>
                <c:pt idx="1486">
                  <c:v>10.073294285261991</c:v>
                </c:pt>
                <c:pt idx="1487">
                  <c:v>10.068228589520341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BFDB-4D25-A37B-FD55B5575ED0}"/>
            </c:ext>
          </c:extLst>
        </c:ser>
        <c:ser>
          <c:idx val="5"/>
          <c:order val="5"/>
          <c:tx>
            <c:strRef>
              <c:f>Ferrierite!$M$2</c:f>
              <c:strCache>
                <c:ptCount val="1"/>
                <c:pt idx="0">
                  <c:v>Ferrierite plain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Ferrierite!$A$3:$A$1490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Ferrierite!$M:$M</c:f>
              <c:numCache>
                <c:formatCode>General</c:formatCode>
                <c:ptCount val="1048576"/>
                <c:pt idx="1">
                  <c:v>0</c:v>
                </c:pt>
                <c:pt idx="2">
                  <c:v>0.26583838176404151</c:v>
                </c:pt>
                <c:pt idx="3">
                  <c:v>0.26902146010884076</c:v>
                </c:pt>
                <c:pt idx="4">
                  <c:v>0.26789198069617004</c:v>
                </c:pt>
                <c:pt idx="5">
                  <c:v>0.27661977615771638</c:v>
                </c:pt>
                <c:pt idx="6">
                  <c:v>0.27395009754594929</c:v>
                </c:pt>
                <c:pt idx="7">
                  <c:v>0.27086969914775644</c:v>
                </c:pt>
                <c:pt idx="8">
                  <c:v>0.27086969914775644</c:v>
                </c:pt>
                <c:pt idx="9">
                  <c:v>0.27015093952151142</c:v>
                </c:pt>
                <c:pt idx="10">
                  <c:v>0.27086969914775644</c:v>
                </c:pt>
                <c:pt idx="11">
                  <c:v>0.26696786117671217</c:v>
                </c:pt>
                <c:pt idx="12">
                  <c:v>0.26984289968169217</c:v>
                </c:pt>
                <c:pt idx="13">
                  <c:v>0.26789198069617004</c:v>
                </c:pt>
                <c:pt idx="14">
                  <c:v>0.26029366464729436</c:v>
                </c:pt>
                <c:pt idx="15">
                  <c:v>0.26953485984187286</c:v>
                </c:pt>
                <c:pt idx="16">
                  <c:v>0.26932949994866001</c:v>
                </c:pt>
                <c:pt idx="17">
                  <c:v>0.26707054112331863</c:v>
                </c:pt>
                <c:pt idx="18">
                  <c:v>0.26203922373960364</c:v>
                </c:pt>
                <c:pt idx="19">
                  <c:v>0.25967758496765581</c:v>
                </c:pt>
                <c:pt idx="20">
                  <c:v>0.25731594619570797</c:v>
                </c:pt>
                <c:pt idx="21">
                  <c:v>0.25793202587534653</c:v>
                </c:pt>
                <c:pt idx="22">
                  <c:v>0.25752130608892082</c:v>
                </c:pt>
                <c:pt idx="23">
                  <c:v>0.2562891467296437</c:v>
                </c:pt>
                <c:pt idx="24">
                  <c:v>0.26532498203100935</c:v>
                </c:pt>
                <c:pt idx="25">
                  <c:v>0.25967758496765581</c:v>
                </c:pt>
                <c:pt idx="26">
                  <c:v>0.2626553034192422</c:v>
                </c:pt>
                <c:pt idx="27">
                  <c:v>0.25865078550159154</c:v>
                </c:pt>
                <c:pt idx="28">
                  <c:v>0.26039634459390082</c:v>
                </c:pt>
                <c:pt idx="29">
                  <c:v>0.26984289968169217</c:v>
                </c:pt>
                <c:pt idx="30">
                  <c:v>0.26984289968169217</c:v>
                </c:pt>
                <c:pt idx="31">
                  <c:v>0.2811376938083992</c:v>
                </c:pt>
                <c:pt idx="32">
                  <c:v>0.29458876681384127</c:v>
                </c:pt>
                <c:pt idx="33">
                  <c:v>0.29181640825546773</c:v>
                </c:pt>
                <c:pt idx="34">
                  <c:v>0.27877605503645136</c:v>
                </c:pt>
                <c:pt idx="35">
                  <c:v>0.2626553034192422</c:v>
                </c:pt>
                <c:pt idx="36">
                  <c:v>0.26665982133689292</c:v>
                </c:pt>
                <c:pt idx="37">
                  <c:v>0.26152582400657154</c:v>
                </c:pt>
                <c:pt idx="38">
                  <c:v>0.26861074032241505</c:v>
                </c:pt>
                <c:pt idx="39">
                  <c:v>0.26707054112331863</c:v>
                </c:pt>
                <c:pt idx="40">
                  <c:v>0.26932949994866001</c:v>
                </c:pt>
                <c:pt idx="41">
                  <c:v>0.26655714139028647</c:v>
                </c:pt>
                <c:pt idx="42">
                  <c:v>0.27908409487627067</c:v>
                </c:pt>
                <c:pt idx="43">
                  <c:v>0.26871342026902145</c:v>
                </c:pt>
                <c:pt idx="44">
                  <c:v>0.25978026491426226</c:v>
                </c:pt>
                <c:pt idx="45">
                  <c:v>0.25156586918574803</c:v>
                </c:pt>
                <c:pt idx="46">
                  <c:v>0.25988294486086866</c:v>
                </c:pt>
                <c:pt idx="47">
                  <c:v>0.25978026491426226</c:v>
                </c:pt>
                <c:pt idx="48">
                  <c:v>0.25218194886538658</c:v>
                </c:pt>
                <c:pt idx="49">
                  <c:v>0.24745867132149091</c:v>
                </c:pt>
                <c:pt idx="50">
                  <c:v>0.24057911489886025</c:v>
                </c:pt>
                <c:pt idx="51">
                  <c:v>0.2407844747920731</c:v>
                </c:pt>
                <c:pt idx="52">
                  <c:v>0.23821747612691241</c:v>
                </c:pt>
                <c:pt idx="53">
                  <c:v>0.24612383201560736</c:v>
                </c:pt>
                <c:pt idx="54">
                  <c:v>0.24396755313687238</c:v>
                </c:pt>
                <c:pt idx="55">
                  <c:v>0.2440702330834788</c:v>
                </c:pt>
                <c:pt idx="56">
                  <c:v>0.26501694219119004</c:v>
                </c:pt>
                <c:pt idx="57">
                  <c:v>0.28462881199301776</c:v>
                </c:pt>
                <c:pt idx="58">
                  <c:v>0.28216449327446352</c:v>
                </c:pt>
                <c:pt idx="59">
                  <c:v>0.23698531676763529</c:v>
                </c:pt>
                <c:pt idx="60">
                  <c:v>0.22877092103912106</c:v>
                </c:pt>
                <c:pt idx="61">
                  <c:v>0.22199404456309682</c:v>
                </c:pt>
                <c:pt idx="62">
                  <c:v>0.21819488653865901</c:v>
                </c:pt>
                <c:pt idx="63">
                  <c:v>0.2159359277133176</c:v>
                </c:pt>
                <c:pt idx="64">
                  <c:v>0.21870828627169114</c:v>
                </c:pt>
                <c:pt idx="65">
                  <c:v>0.21367696888797619</c:v>
                </c:pt>
                <c:pt idx="66">
                  <c:v>0.20782421193140979</c:v>
                </c:pt>
                <c:pt idx="67">
                  <c:v>0.20802957182462264</c:v>
                </c:pt>
                <c:pt idx="68">
                  <c:v>0.21614128760653045</c:v>
                </c:pt>
                <c:pt idx="69">
                  <c:v>0.21727076701920114</c:v>
                </c:pt>
                <c:pt idx="70">
                  <c:v>0.21501180819385973</c:v>
                </c:pt>
                <c:pt idx="71">
                  <c:v>0.20453845364000411</c:v>
                </c:pt>
                <c:pt idx="72">
                  <c:v>0.2100831707567512</c:v>
                </c:pt>
                <c:pt idx="73">
                  <c:v>0.21798952664544616</c:v>
                </c:pt>
                <c:pt idx="74">
                  <c:v>0.21347160899476333</c:v>
                </c:pt>
                <c:pt idx="75">
                  <c:v>0.22096724509703256</c:v>
                </c:pt>
                <c:pt idx="76">
                  <c:v>0.20751617209159051</c:v>
                </c:pt>
                <c:pt idx="77">
                  <c:v>0.2096724509703255</c:v>
                </c:pt>
                <c:pt idx="78">
                  <c:v>0.21295820926173117</c:v>
                </c:pt>
                <c:pt idx="79">
                  <c:v>0.21429304856761475</c:v>
                </c:pt>
                <c:pt idx="80">
                  <c:v>0.21696272717938186</c:v>
                </c:pt>
                <c:pt idx="81">
                  <c:v>0.2251771229078961</c:v>
                </c:pt>
                <c:pt idx="82">
                  <c:v>0.24828011089434235</c:v>
                </c:pt>
                <c:pt idx="83">
                  <c:v>0.26994557962829857</c:v>
                </c:pt>
                <c:pt idx="84">
                  <c:v>0.33422322620392236</c:v>
                </c:pt>
                <c:pt idx="85">
                  <c:v>0.46072492042304136</c:v>
                </c:pt>
                <c:pt idx="86">
                  <c:v>0.6725536502721019</c:v>
                </c:pt>
                <c:pt idx="87">
                  <c:v>1.0210493890543177</c:v>
                </c:pt>
                <c:pt idx="88">
                  <c:v>1.2155252079268919</c:v>
                </c:pt>
                <c:pt idx="89">
                  <c:v>0.67224561043228259</c:v>
                </c:pt>
                <c:pt idx="90">
                  <c:v>0.29068692884279701</c:v>
                </c:pt>
                <c:pt idx="91">
                  <c:v>0.22692268200020535</c:v>
                </c:pt>
                <c:pt idx="92">
                  <c:v>0.20956977102371907</c:v>
                </c:pt>
                <c:pt idx="93">
                  <c:v>0.20926173118389979</c:v>
                </c:pt>
                <c:pt idx="94">
                  <c:v>0.21603860765992403</c:v>
                </c:pt>
                <c:pt idx="95">
                  <c:v>0.2348290378889003</c:v>
                </c:pt>
                <c:pt idx="96">
                  <c:v>0.27631173631789713</c:v>
                </c:pt>
                <c:pt idx="97">
                  <c:v>0.27733853578396139</c:v>
                </c:pt>
                <c:pt idx="98">
                  <c:v>0.23493171783550673</c:v>
                </c:pt>
                <c:pt idx="99">
                  <c:v>0.19385973919293562</c:v>
                </c:pt>
                <c:pt idx="100">
                  <c:v>0.18184618543998357</c:v>
                </c:pt>
                <c:pt idx="101">
                  <c:v>0.18061402608070642</c:v>
                </c:pt>
                <c:pt idx="102">
                  <c:v>0.18656946298387925</c:v>
                </c:pt>
                <c:pt idx="103">
                  <c:v>0.17445322928432078</c:v>
                </c:pt>
                <c:pt idx="104">
                  <c:v>0.18010062634767429</c:v>
                </c:pt>
                <c:pt idx="105">
                  <c:v>0.17085943115309579</c:v>
                </c:pt>
                <c:pt idx="106">
                  <c:v>0.17814970736215216</c:v>
                </c:pt>
                <c:pt idx="107">
                  <c:v>0.17260499024540507</c:v>
                </c:pt>
                <c:pt idx="108">
                  <c:v>0.16305575521100729</c:v>
                </c:pt>
                <c:pt idx="109">
                  <c:v>0.17075675120648937</c:v>
                </c:pt>
                <c:pt idx="110">
                  <c:v>0.17352910976486291</c:v>
                </c:pt>
                <c:pt idx="111">
                  <c:v>0.16901119211418011</c:v>
                </c:pt>
                <c:pt idx="112">
                  <c:v>0.17609610843002363</c:v>
                </c:pt>
                <c:pt idx="113">
                  <c:v>0.18010062634767429</c:v>
                </c:pt>
                <c:pt idx="114">
                  <c:v>0.16613615360920012</c:v>
                </c:pt>
                <c:pt idx="115">
                  <c:v>0.17794434746893931</c:v>
                </c:pt>
                <c:pt idx="116">
                  <c:v>0.16623883355580654</c:v>
                </c:pt>
                <c:pt idx="117">
                  <c:v>0.17034603142006366</c:v>
                </c:pt>
                <c:pt idx="118">
                  <c:v>0.16459595441010372</c:v>
                </c:pt>
                <c:pt idx="119">
                  <c:v>0.16172091590512372</c:v>
                </c:pt>
                <c:pt idx="120">
                  <c:v>0.16818975254132867</c:v>
                </c:pt>
                <c:pt idx="121">
                  <c:v>0.16079679638566588</c:v>
                </c:pt>
                <c:pt idx="122">
                  <c:v>0.163466474997433</c:v>
                </c:pt>
                <c:pt idx="123">
                  <c:v>0.16634151350241297</c:v>
                </c:pt>
                <c:pt idx="124">
                  <c:v>0.17147551083273438</c:v>
                </c:pt>
                <c:pt idx="125">
                  <c:v>0.15576547900195092</c:v>
                </c:pt>
                <c:pt idx="126">
                  <c:v>0.15935927713317588</c:v>
                </c:pt>
                <c:pt idx="127">
                  <c:v>0.15894855734675017</c:v>
                </c:pt>
                <c:pt idx="128">
                  <c:v>0.16213163569154945</c:v>
                </c:pt>
                <c:pt idx="129">
                  <c:v>0.15925659718656945</c:v>
                </c:pt>
                <c:pt idx="130">
                  <c:v>0.15063148167162954</c:v>
                </c:pt>
                <c:pt idx="131">
                  <c:v>0.15699763836122804</c:v>
                </c:pt>
                <c:pt idx="132">
                  <c:v>0.15761371804086663</c:v>
                </c:pt>
                <c:pt idx="133">
                  <c:v>0.15884587740014375</c:v>
                </c:pt>
                <c:pt idx="134">
                  <c:v>0.15155560119108738</c:v>
                </c:pt>
                <c:pt idx="135">
                  <c:v>0.15237704076393879</c:v>
                </c:pt>
                <c:pt idx="136">
                  <c:v>0.15638155868158948</c:v>
                </c:pt>
                <c:pt idx="137">
                  <c:v>0.15874319745353732</c:v>
                </c:pt>
                <c:pt idx="138">
                  <c:v>0.16151555601191087</c:v>
                </c:pt>
                <c:pt idx="139">
                  <c:v>0.15648423862819591</c:v>
                </c:pt>
                <c:pt idx="140">
                  <c:v>0.15371188006982237</c:v>
                </c:pt>
                <c:pt idx="141">
                  <c:v>0.15350652017660951</c:v>
                </c:pt>
                <c:pt idx="142">
                  <c:v>0.1575110380942602</c:v>
                </c:pt>
                <c:pt idx="143">
                  <c:v>0.16079679638566588</c:v>
                </c:pt>
                <c:pt idx="144">
                  <c:v>0.16654687339562582</c:v>
                </c:pt>
                <c:pt idx="145">
                  <c:v>0.16664955334223225</c:v>
                </c:pt>
                <c:pt idx="146">
                  <c:v>0.16562275387616798</c:v>
                </c:pt>
                <c:pt idx="147">
                  <c:v>0.17157819077934081</c:v>
                </c:pt>
                <c:pt idx="148">
                  <c:v>0.19334633945990348</c:v>
                </c:pt>
                <c:pt idx="149">
                  <c:v>0.24715063148167163</c:v>
                </c:pt>
                <c:pt idx="150">
                  <c:v>0.33463394599034807</c:v>
                </c:pt>
                <c:pt idx="151">
                  <c:v>0.43700585275695658</c:v>
                </c:pt>
                <c:pt idx="152">
                  <c:v>0.35116541739398294</c:v>
                </c:pt>
                <c:pt idx="153">
                  <c:v>0.24858815073416163</c:v>
                </c:pt>
                <c:pt idx="154">
                  <c:v>0.27641441626450353</c:v>
                </c:pt>
                <c:pt idx="155">
                  <c:v>0.29582092617311839</c:v>
                </c:pt>
                <c:pt idx="156">
                  <c:v>0.26532498203100935</c:v>
                </c:pt>
                <c:pt idx="157">
                  <c:v>0.200431255775747</c:v>
                </c:pt>
                <c:pt idx="158">
                  <c:v>0.18174350549337714</c:v>
                </c:pt>
                <c:pt idx="159">
                  <c:v>0.17024335147345723</c:v>
                </c:pt>
                <c:pt idx="160">
                  <c:v>0.17014067152685081</c:v>
                </c:pt>
                <c:pt idx="161">
                  <c:v>0.1653147140363487</c:v>
                </c:pt>
                <c:pt idx="162">
                  <c:v>0.17794434746893931</c:v>
                </c:pt>
                <c:pt idx="163">
                  <c:v>0.17681486805626861</c:v>
                </c:pt>
                <c:pt idx="164">
                  <c:v>0.17948454666803573</c:v>
                </c:pt>
                <c:pt idx="165">
                  <c:v>0.19201150015401991</c:v>
                </c:pt>
                <c:pt idx="166">
                  <c:v>0.22846288119930178</c:v>
                </c:pt>
                <c:pt idx="167">
                  <c:v>0.27600369647807782</c:v>
                </c:pt>
                <c:pt idx="168">
                  <c:v>0.34048670294691447</c:v>
                </c:pt>
                <c:pt idx="169">
                  <c:v>0.35229489680665366</c:v>
                </c:pt>
                <c:pt idx="170">
                  <c:v>0.29766916521203407</c:v>
                </c:pt>
                <c:pt idx="171">
                  <c:v>0.23852551596673169</c:v>
                </c:pt>
                <c:pt idx="172">
                  <c:v>0.22733340178663108</c:v>
                </c:pt>
                <c:pt idx="173">
                  <c:v>0.21603860765992403</c:v>
                </c:pt>
                <c:pt idx="174">
                  <c:v>0.18369442447889928</c:v>
                </c:pt>
                <c:pt idx="175">
                  <c:v>0.17465858917753363</c:v>
                </c:pt>
                <c:pt idx="176">
                  <c:v>0.1823595851730157</c:v>
                </c:pt>
                <c:pt idx="177">
                  <c:v>0.17907382688161003</c:v>
                </c:pt>
                <c:pt idx="178">
                  <c:v>0.17671218810966219</c:v>
                </c:pt>
                <c:pt idx="179">
                  <c:v>0.15915391723996303</c:v>
                </c:pt>
                <c:pt idx="180">
                  <c:v>0.15401991990964164</c:v>
                </c:pt>
                <c:pt idx="181">
                  <c:v>0.14077420679741245</c:v>
                </c:pt>
                <c:pt idx="182">
                  <c:v>0.14251976588972173</c:v>
                </c:pt>
                <c:pt idx="183">
                  <c:v>0.14303316562275387</c:v>
                </c:pt>
                <c:pt idx="184">
                  <c:v>0.13830988807885819</c:v>
                </c:pt>
                <c:pt idx="185">
                  <c:v>0.13543484957387822</c:v>
                </c:pt>
                <c:pt idx="186">
                  <c:v>0.13625628914672963</c:v>
                </c:pt>
                <c:pt idx="187">
                  <c:v>0.1390286477051032</c:v>
                </c:pt>
                <c:pt idx="188">
                  <c:v>0.13800184823903891</c:v>
                </c:pt>
                <c:pt idx="189">
                  <c:v>0.1390286477051032</c:v>
                </c:pt>
                <c:pt idx="190">
                  <c:v>0.1371804086661875</c:v>
                </c:pt>
                <c:pt idx="191">
                  <c:v>0.14395728514221173</c:v>
                </c:pt>
                <c:pt idx="192">
                  <c:v>0.13512680973405894</c:v>
                </c:pt>
                <c:pt idx="193">
                  <c:v>0.14621624396755314</c:v>
                </c:pt>
                <c:pt idx="194">
                  <c:v>0.14375192524899888</c:v>
                </c:pt>
                <c:pt idx="195">
                  <c:v>0.13173837149604684</c:v>
                </c:pt>
                <c:pt idx="196">
                  <c:v>0.13522948968066537</c:v>
                </c:pt>
                <c:pt idx="197">
                  <c:v>0.13748844850600678</c:v>
                </c:pt>
                <c:pt idx="198">
                  <c:v>0.12547489475305473</c:v>
                </c:pt>
                <c:pt idx="199">
                  <c:v>0.13728308861279392</c:v>
                </c:pt>
                <c:pt idx="200">
                  <c:v>0.13913132765170963</c:v>
                </c:pt>
                <c:pt idx="201">
                  <c:v>0.15145292124448095</c:v>
                </c:pt>
                <c:pt idx="202">
                  <c:v>0.17044871136667009</c:v>
                </c:pt>
                <c:pt idx="203">
                  <c:v>0.17825238730875859</c:v>
                </c:pt>
                <c:pt idx="204">
                  <c:v>0.19735085737755417</c:v>
                </c:pt>
                <c:pt idx="205">
                  <c:v>0.21531984803367901</c:v>
                </c:pt>
                <c:pt idx="206">
                  <c:v>0.27528493685183286</c:v>
                </c:pt>
                <c:pt idx="207">
                  <c:v>0.30557552110072905</c:v>
                </c:pt>
                <c:pt idx="208">
                  <c:v>0.24828011089434235</c:v>
                </c:pt>
                <c:pt idx="209">
                  <c:v>0.17486394907074648</c:v>
                </c:pt>
                <c:pt idx="210">
                  <c:v>0.15740835814765378</c:v>
                </c:pt>
                <c:pt idx="211">
                  <c:v>0.17968990656124859</c:v>
                </c:pt>
                <c:pt idx="212">
                  <c:v>0.21388232878118904</c:v>
                </c:pt>
                <c:pt idx="213">
                  <c:v>0.24047643495225382</c:v>
                </c:pt>
                <c:pt idx="214">
                  <c:v>0.17281035013861792</c:v>
                </c:pt>
                <c:pt idx="215">
                  <c:v>0.13625628914672963</c:v>
                </c:pt>
                <c:pt idx="216">
                  <c:v>0.13019817229695041</c:v>
                </c:pt>
                <c:pt idx="217">
                  <c:v>0.12095697710237191</c:v>
                </c:pt>
                <c:pt idx="218">
                  <c:v>0.1186980182770305</c:v>
                </c:pt>
                <c:pt idx="219">
                  <c:v>0.12393469555395831</c:v>
                </c:pt>
                <c:pt idx="220">
                  <c:v>0.12249717630146832</c:v>
                </c:pt>
                <c:pt idx="221">
                  <c:v>0.12116233699558476</c:v>
                </c:pt>
                <c:pt idx="222">
                  <c:v>0.12218913646164904</c:v>
                </c:pt>
                <c:pt idx="223">
                  <c:v>0.11274258137385769</c:v>
                </c:pt>
                <c:pt idx="224">
                  <c:v>0.11407742067974125</c:v>
                </c:pt>
                <c:pt idx="225">
                  <c:v>0.11767121881096622</c:v>
                </c:pt>
                <c:pt idx="226">
                  <c:v>0.11161310196118698</c:v>
                </c:pt>
                <c:pt idx="227">
                  <c:v>0.11962213779648835</c:v>
                </c:pt>
                <c:pt idx="228">
                  <c:v>0.11284526132046412</c:v>
                </c:pt>
                <c:pt idx="229">
                  <c:v>0.11038094260190985</c:v>
                </c:pt>
                <c:pt idx="230">
                  <c:v>0.10904610329602629</c:v>
                </c:pt>
                <c:pt idx="231">
                  <c:v>0.11130506212136769</c:v>
                </c:pt>
                <c:pt idx="232">
                  <c:v>0.11140774206797413</c:v>
                </c:pt>
                <c:pt idx="233">
                  <c:v>0.11695245918472122</c:v>
                </c:pt>
                <c:pt idx="234">
                  <c:v>0.10719786425711059</c:v>
                </c:pt>
                <c:pt idx="235">
                  <c:v>0.10966218297566485</c:v>
                </c:pt>
                <c:pt idx="236">
                  <c:v>0.10350138617927919</c:v>
                </c:pt>
                <c:pt idx="237">
                  <c:v>0.1142827805729541</c:v>
                </c:pt>
                <c:pt idx="238">
                  <c:v>0.11089434233494198</c:v>
                </c:pt>
                <c:pt idx="239">
                  <c:v>0.11120238217476126</c:v>
                </c:pt>
                <c:pt idx="240">
                  <c:v>0.10699250436389773</c:v>
                </c:pt>
                <c:pt idx="241">
                  <c:v>0.1124345415340384</c:v>
                </c:pt>
                <c:pt idx="242">
                  <c:v>0.11171578190779341</c:v>
                </c:pt>
                <c:pt idx="243">
                  <c:v>0.10411746585891775</c:v>
                </c:pt>
                <c:pt idx="244">
                  <c:v>0.10955950302905842</c:v>
                </c:pt>
                <c:pt idx="245">
                  <c:v>0.11263990142725126</c:v>
                </c:pt>
                <c:pt idx="246">
                  <c:v>0.11469350035937981</c:v>
                </c:pt>
                <c:pt idx="247">
                  <c:v>0.11079166238833556</c:v>
                </c:pt>
                <c:pt idx="248">
                  <c:v>0.10688982441729131</c:v>
                </c:pt>
                <c:pt idx="249">
                  <c:v>0.10709518431050416</c:v>
                </c:pt>
                <c:pt idx="250">
                  <c:v>0.11325598110688982</c:v>
                </c:pt>
                <c:pt idx="251">
                  <c:v>0.1142827805729541</c:v>
                </c:pt>
                <c:pt idx="252">
                  <c:v>0.10473354553855632</c:v>
                </c:pt>
                <c:pt idx="253">
                  <c:v>0.10791662388335559</c:v>
                </c:pt>
                <c:pt idx="254">
                  <c:v>0.1138720607865284</c:v>
                </c:pt>
                <c:pt idx="255">
                  <c:v>0.12095697710237191</c:v>
                </c:pt>
                <c:pt idx="256">
                  <c:v>0.11489886025259267</c:v>
                </c:pt>
                <c:pt idx="257">
                  <c:v>0.12249717630146832</c:v>
                </c:pt>
                <c:pt idx="258">
                  <c:v>0.12331861587431975</c:v>
                </c:pt>
                <c:pt idx="259">
                  <c:v>0.11705513913132765</c:v>
                </c:pt>
                <c:pt idx="260">
                  <c:v>0.11130506212136769</c:v>
                </c:pt>
                <c:pt idx="261">
                  <c:v>0.10432282575213062</c:v>
                </c:pt>
                <c:pt idx="262">
                  <c:v>0.108738063456207</c:v>
                </c:pt>
                <c:pt idx="263">
                  <c:v>0.110175582708697</c:v>
                </c:pt>
                <c:pt idx="264">
                  <c:v>0.11715781907793409</c:v>
                </c:pt>
                <c:pt idx="265">
                  <c:v>0.11438546051956053</c:v>
                </c:pt>
                <c:pt idx="266">
                  <c:v>0.1242427353937776</c:v>
                </c:pt>
                <c:pt idx="267">
                  <c:v>0.12188109662182976</c:v>
                </c:pt>
                <c:pt idx="268">
                  <c:v>0.12177841667522332</c:v>
                </c:pt>
                <c:pt idx="269">
                  <c:v>0.12177841667522332</c:v>
                </c:pt>
                <c:pt idx="270">
                  <c:v>0.12003285758291406</c:v>
                </c:pt>
                <c:pt idx="271">
                  <c:v>0.11510422014580553</c:v>
                </c:pt>
                <c:pt idx="272">
                  <c:v>0.12003285758291406</c:v>
                </c:pt>
                <c:pt idx="273">
                  <c:v>0.12722045384536401</c:v>
                </c:pt>
                <c:pt idx="274">
                  <c:v>0.14077420679741245</c:v>
                </c:pt>
                <c:pt idx="275">
                  <c:v>0.12136769688879762</c:v>
                </c:pt>
                <c:pt idx="276">
                  <c:v>0.11890337817024335</c:v>
                </c:pt>
                <c:pt idx="277">
                  <c:v>0.11459082041277338</c:v>
                </c:pt>
                <c:pt idx="278">
                  <c:v>0.11561761987883766</c:v>
                </c:pt>
                <c:pt idx="279">
                  <c:v>0.10863538350960057</c:v>
                </c:pt>
                <c:pt idx="280">
                  <c:v>0.11120238217476126</c:v>
                </c:pt>
                <c:pt idx="281">
                  <c:v>0.1046308655919499</c:v>
                </c:pt>
                <c:pt idx="282">
                  <c:v>0.11705513913132765</c:v>
                </c:pt>
                <c:pt idx="283">
                  <c:v>0.1105863024951227</c:v>
                </c:pt>
                <c:pt idx="284">
                  <c:v>0.11900605811684978</c:v>
                </c:pt>
                <c:pt idx="285">
                  <c:v>0.12095697710237191</c:v>
                </c:pt>
                <c:pt idx="286">
                  <c:v>0.12773385357839614</c:v>
                </c:pt>
                <c:pt idx="287">
                  <c:v>0.13933668754492248</c:v>
                </c:pt>
                <c:pt idx="288">
                  <c:v>0.14919396241913954</c:v>
                </c:pt>
                <c:pt idx="289">
                  <c:v>0.14477872471506315</c:v>
                </c:pt>
                <c:pt idx="290">
                  <c:v>0.15730567820104732</c:v>
                </c:pt>
                <c:pt idx="291">
                  <c:v>0.17116747099291507</c:v>
                </c:pt>
                <c:pt idx="292">
                  <c:v>0.19067666084813636</c:v>
                </c:pt>
                <c:pt idx="293">
                  <c:v>0.17968990656124859</c:v>
                </c:pt>
                <c:pt idx="294">
                  <c:v>0.17024335147345723</c:v>
                </c:pt>
                <c:pt idx="295">
                  <c:v>0.14323852551596672</c:v>
                </c:pt>
                <c:pt idx="296">
                  <c:v>0.13985008727795462</c:v>
                </c:pt>
                <c:pt idx="297">
                  <c:v>0.13738576855940035</c:v>
                </c:pt>
                <c:pt idx="298">
                  <c:v>0.13481876989423966</c:v>
                </c:pt>
                <c:pt idx="299">
                  <c:v>0.13882328781189035</c:v>
                </c:pt>
                <c:pt idx="300">
                  <c:v>0.13769380839921963</c:v>
                </c:pt>
                <c:pt idx="301">
                  <c:v>0.13101961186980182</c:v>
                </c:pt>
                <c:pt idx="302">
                  <c:v>0.13605092925351678</c:v>
                </c:pt>
                <c:pt idx="303">
                  <c:v>0.1405688469041996</c:v>
                </c:pt>
                <c:pt idx="304">
                  <c:v>0.13543484957387822</c:v>
                </c:pt>
                <c:pt idx="305">
                  <c:v>0.14128760653044461</c:v>
                </c:pt>
                <c:pt idx="306">
                  <c:v>0.14231440599650888</c:v>
                </c:pt>
                <c:pt idx="307">
                  <c:v>0.14703768354040456</c:v>
                </c:pt>
                <c:pt idx="308">
                  <c:v>0.16336379505082657</c:v>
                </c:pt>
                <c:pt idx="309">
                  <c:v>0.16623883355580654</c:v>
                </c:pt>
                <c:pt idx="310">
                  <c:v>0.17476126912414006</c:v>
                </c:pt>
                <c:pt idx="311">
                  <c:v>0.18205154533319642</c:v>
                </c:pt>
                <c:pt idx="312">
                  <c:v>0.19488653865899991</c:v>
                </c:pt>
                <c:pt idx="313">
                  <c:v>0.18574802341102783</c:v>
                </c:pt>
                <c:pt idx="314">
                  <c:v>0.18985522127528492</c:v>
                </c:pt>
                <c:pt idx="315">
                  <c:v>0.19786425711058631</c:v>
                </c:pt>
                <c:pt idx="316">
                  <c:v>0.22527980285450253</c:v>
                </c:pt>
                <c:pt idx="317">
                  <c:v>0.25793202587534653</c:v>
                </c:pt>
                <c:pt idx="318">
                  <c:v>0.30116028339665263</c:v>
                </c:pt>
                <c:pt idx="319">
                  <c:v>0.32713830988807885</c:v>
                </c:pt>
                <c:pt idx="320">
                  <c:v>0.31861587431974536</c:v>
                </c:pt>
                <c:pt idx="321">
                  <c:v>0.26060170448711367</c:v>
                </c:pt>
                <c:pt idx="322">
                  <c:v>0.21860560632508472</c:v>
                </c:pt>
                <c:pt idx="323">
                  <c:v>0.19509189855221276</c:v>
                </c:pt>
                <c:pt idx="324">
                  <c:v>0.18769894239654997</c:v>
                </c:pt>
                <c:pt idx="325">
                  <c:v>0.19498921860560633</c:v>
                </c:pt>
                <c:pt idx="326">
                  <c:v>0.19385973919293562</c:v>
                </c:pt>
                <c:pt idx="327">
                  <c:v>0.19796693705719273</c:v>
                </c:pt>
                <c:pt idx="328">
                  <c:v>0.21408768867440189</c:v>
                </c:pt>
                <c:pt idx="329">
                  <c:v>0.22610124242735394</c:v>
                </c:pt>
                <c:pt idx="330">
                  <c:v>0.24396755313687238</c:v>
                </c:pt>
                <c:pt idx="331">
                  <c:v>0.24992299004004517</c:v>
                </c:pt>
                <c:pt idx="332">
                  <c:v>0.27826265530341926</c:v>
                </c:pt>
                <c:pt idx="333">
                  <c:v>0.29879864462470479</c:v>
                </c:pt>
                <c:pt idx="334">
                  <c:v>0.308450559605709</c:v>
                </c:pt>
                <c:pt idx="335">
                  <c:v>0.32857582914056882</c:v>
                </c:pt>
                <c:pt idx="336">
                  <c:v>0.32374987165006675</c:v>
                </c:pt>
                <c:pt idx="337">
                  <c:v>0.31337919704281753</c:v>
                </c:pt>
                <c:pt idx="338">
                  <c:v>0.30896395933874116</c:v>
                </c:pt>
                <c:pt idx="339">
                  <c:v>0.29592360611972479</c:v>
                </c:pt>
                <c:pt idx="340">
                  <c:v>0.28945476948351989</c:v>
                </c:pt>
                <c:pt idx="341">
                  <c:v>0.30228976280932335</c:v>
                </c:pt>
                <c:pt idx="342">
                  <c:v>0.35065201766095083</c:v>
                </c:pt>
                <c:pt idx="343">
                  <c:v>0.46431871855426637</c:v>
                </c:pt>
                <c:pt idx="344">
                  <c:v>0.60396344593900808</c:v>
                </c:pt>
                <c:pt idx="345">
                  <c:v>0.6295307526440086</c:v>
                </c:pt>
                <c:pt idx="346">
                  <c:v>0.5001540199199096</c:v>
                </c:pt>
                <c:pt idx="347">
                  <c:v>0.39613923400759832</c:v>
                </c:pt>
                <c:pt idx="348">
                  <c:v>0.42345209980490811</c:v>
                </c:pt>
                <c:pt idx="349">
                  <c:v>0.51370777287195812</c:v>
                </c:pt>
                <c:pt idx="350">
                  <c:v>0.60365540609918877</c:v>
                </c:pt>
                <c:pt idx="351">
                  <c:v>0.54194475818872578</c:v>
                </c:pt>
                <c:pt idx="352">
                  <c:v>0.37324160591436495</c:v>
                </c:pt>
                <c:pt idx="353">
                  <c:v>0.25906150528801725</c:v>
                </c:pt>
                <c:pt idx="354">
                  <c:v>0.21942704589793613</c:v>
                </c:pt>
                <c:pt idx="355">
                  <c:v>0.21531984803367901</c:v>
                </c:pt>
                <c:pt idx="356">
                  <c:v>0.21655200739295616</c:v>
                </c:pt>
                <c:pt idx="357">
                  <c:v>0.22887360098572748</c:v>
                </c:pt>
                <c:pt idx="358">
                  <c:v>0.26080706438032653</c:v>
                </c:pt>
                <c:pt idx="359">
                  <c:v>0.28719581065817845</c:v>
                </c:pt>
                <c:pt idx="360">
                  <c:v>0.3151247561351268</c:v>
                </c:pt>
                <c:pt idx="361">
                  <c:v>0.29407536708080911</c:v>
                </c:pt>
                <c:pt idx="362">
                  <c:v>0.25187390902556733</c:v>
                </c:pt>
                <c:pt idx="363">
                  <c:v>0.22640928226717322</c:v>
                </c:pt>
                <c:pt idx="364">
                  <c:v>0.22209672450970325</c:v>
                </c:pt>
                <c:pt idx="365">
                  <c:v>0.24253003388438238</c:v>
                </c:pt>
                <c:pt idx="366">
                  <c:v>0.2836020125269535</c:v>
                </c:pt>
                <c:pt idx="367">
                  <c:v>0.40979566690625319</c:v>
                </c:pt>
                <c:pt idx="368">
                  <c:v>0.64072286682410928</c:v>
                </c:pt>
                <c:pt idx="369">
                  <c:v>0.83499332580347063</c:v>
                </c:pt>
                <c:pt idx="370">
                  <c:v>0.73796077626039636</c:v>
                </c:pt>
                <c:pt idx="371">
                  <c:v>0.48393058835609404</c:v>
                </c:pt>
                <c:pt idx="372">
                  <c:v>0.32600883047540813</c:v>
                </c:pt>
                <c:pt idx="373">
                  <c:v>0.28524489167265632</c:v>
                </c:pt>
                <c:pt idx="374">
                  <c:v>0.26378478283191292</c:v>
                </c:pt>
                <c:pt idx="375">
                  <c:v>0.2344183181024746</c:v>
                </c:pt>
                <c:pt idx="376">
                  <c:v>0.19375705924632919</c:v>
                </c:pt>
                <c:pt idx="377">
                  <c:v>0.16521203408974228</c:v>
                </c:pt>
                <c:pt idx="378">
                  <c:v>0.16264503542458159</c:v>
                </c:pt>
                <c:pt idx="379">
                  <c:v>0.15966731697299516</c:v>
                </c:pt>
                <c:pt idx="380">
                  <c:v>0.17927918677482288</c:v>
                </c:pt>
                <c:pt idx="381">
                  <c:v>0.20269021460108841</c:v>
                </c:pt>
                <c:pt idx="382">
                  <c:v>0.25834274566177223</c:v>
                </c:pt>
                <c:pt idx="383">
                  <c:v>0.32477667111613101</c:v>
                </c:pt>
                <c:pt idx="384">
                  <c:v>0.39110791662388333</c:v>
                </c:pt>
                <c:pt idx="385">
                  <c:v>0.33843310401478593</c:v>
                </c:pt>
                <c:pt idx="386">
                  <c:v>0.25680254646267586</c:v>
                </c:pt>
                <c:pt idx="387">
                  <c:v>0.18554266351781498</c:v>
                </c:pt>
                <c:pt idx="388">
                  <c:v>0.1682924324879351</c:v>
                </c:pt>
                <c:pt idx="389">
                  <c:v>0.17014067152685081</c:v>
                </c:pt>
                <c:pt idx="390">
                  <c:v>0.18010062634767429</c:v>
                </c:pt>
                <c:pt idx="391">
                  <c:v>0.17784166752233288</c:v>
                </c:pt>
                <c:pt idx="392">
                  <c:v>0.16336379505082657</c:v>
                </c:pt>
                <c:pt idx="393">
                  <c:v>0.16131019611869801</c:v>
                </c:pt>
                <c:pt idx="394">
                  <c:v>0.16264503542458159</c:v>
                </c:pt>
                <c:pt idx="395">
                  <c:v>0.17342642981825648</c:v>
                </c:pt>
                <c:pt idx="396">
                  <c:v>0.19919909641646985</c:v>
                </c:pt>
                <c:pt idx="397">
                  <c:v>0.27015093952151142</c:v>
                </c:pt>
                <c:pt idx="398">
                  <c:v>0.42160386076599238</c:v>
                </c:pt>
                <c:pt idx="399">
                  <c:v>0.62757983365848646</c:v>
                </c:pt>
                <c:pt idx="400">
                  <c:v>0.77400143751925254</c:v>
                </c:pt>
                <c:pt idx="401">
                  <c:v>0.96560221788684675</c:v>
                </c:pt>
                <c:pt idx="402">
                  <c:v>1</c:v>
                </c:pt>
                <c:pt idx="403">
                  <c:v>0.73282677893007497</c:v>
                </c:pt>
                <c:pt idx="404">
                  <c:v>0.41482698428996817</c:v>
                </c:pt>
                <c:pt idx="405">
                  <c:v>0.26275798336584866</c:v>
                </c:pt>
                <c:pt idx="406">
                  <c:v>0.25351678817127016</c:v>
                </c:pt>
                <c:pt idx="407">
                  <c:v>0.30742376013964473</c:v>
                </c:pt>
                <c:pt idx="408">
                  <c:v>0.51637745148372527</c:v>
                </c:pt>
                <c:pt idx="409">
                  <c:v>0.8337611664441934</c:v>
                </c:pt>
                <c:pt idx="410">
                  <c:v>1.0644830064688366</c:v>
                </c:pt>
                <c:pt idx="411">
                  <c:v>0.9568744224253003</c:v>
                </c:pt>
                <c:pt idx="412">
                  <c:v>0.69822363692370881</c:v>
                </c:pt>
                <c:pt idx="413">
                  <c:v>0.46801519663209773</c:v>
                </c:pt>
                <c:pt idx="414">
                  <c:v>0.35424581579217579</c:v>
                </c:pt>
                <c:pt idx="415">
                  <c:v>0.28945476948351989</c:v>
                </c:pt>
                <c:pt idx="416">
                  <c:v>0.21665468733956258</c:v>
                </c:pt>
                <c:pt idx="417">
                  <c:v>0.17814970736215216</c:v>
                </c:pt>
                <c:pt idx="418">
                  <c:v>0.1664441934490194</c:v>
                </c:pt>
                <c:pt idx="419">
                  <c:v>0.16849779238114795</c:v>
                </c:pt>
                <c:pt idx="420">
                  <c:v>0.17250231029879864</c:v>
                </c:pt>
                <c:pt idx="421">
                  <c:v>0.1759934284834172</c:v>
                </c:pt>
                <c:pt idx="422">
                  <c:v>0.2082349317178355</c:v>
                </c:pt>
                <c:pt idx="423">
                  <c:v>0.2348290378889003</c:v>
                </c:pt>
                <c:pt idx="424">
                  <c:v>0.26450354245815794</c:v>
                </c:pt>
                <c:pt idx="425">
                  <c:v>0.29120032857582911</c:v>
                </c:pt>
                <c:pt idx="426">
                  <c:v>0.24602115206900094</c:v>
                </c:pt>
                <c:pt idx="427">
                  <c:v>0.21778416675223328</c:v>
                </c:pt>
                <c:pt idx="428">
                  <c:v>0.18205154533319642</c:v>
                </c:pt>
                <c:pt idx="429">
                  <c:v>0.17527466885717219</c:v>
                </c:pt>
                <c:pt idx="430">
                  <c:v>0.20484649347982339</c:v>
                </c:pt>
                <c:pt idx="431">
                  <c:v>0.26573570181743505</c:v>
                </c:pt>
                <c:pt idx="432">
                  <c:v>0.28770921039121061</c:v>
                </c:pt>
                <c:pt idx="433">
                  <c:v>0.31964267378580963</c:v>
                </c:pt>
                <c:pt idx="434">
                  <c:v>0.37293356607454564</c:v>
                </c:pt>
                <c:pt idx="435">
                  <c:v>0.49522538248280112</c:v>
                </c:pt>
                <c:pt idx="436">
                  <c:v>0.54266351781497069</c:v>
                </c:pt>
                <c:pt idx="437">
                  <c:v>0.45281856453434643</c:v>
                </c:pt>
                <c:pt idx="438">
                  <c:v>0.32159359277133176</c:v>
                </c:pt>
                <c:pt idx="439">
                  <c:v>0.26891878016223431</c:v>
                </c:pt>
                <c:pt idx="440">
                  <c:v>0.28206181332785707</c:v>
                </c:pt>
                <c:pt idx="441">
                  <c:v>0.2903788890029777</c:v>
                </c:pt>
                <c:pt idx="442">
                  <c:v>0.28883868980388128</c:v>
                </c:pt>
                <c:pt idx="443">
                  <c:v>0.26912414005544716</c:v>
                </c:pt>
                <c:pt idx="444">
                  <c:v>0.24530239244275592</c:v>
                </c:pt>
                <c:pt idx="445">
                  <c:v>0.25413286785090872</c:v>
                </c:pt>
                <c:pt idx="446">
                  <c:v>0.2840127323133792</c:v>
                </c:pt>
                <c:pt idx="447">
                  <c:v>0.27528493685183286</c:v>
                </c:pt>
                <c:pt idx="448">
                  <c:v>0.27703049594414209</c:v>
                </c:pt>
                <c:pt idx="449">
                  <c:v>0.27908409487627067</c:v>
                </c:pt>
                <c:pt idx="450">
                  <c:v>0.3151247561351268</c:v>
                </c:pt>
                <c:pt idx="451">
                  <c:v>0.37858096313789918</c:v>
                </c:pt>
                <c:pt idx="452">
                  <c:v>0.43454153403840229</c:v>
                </c:pt>
                <c:pt idx="453">
                  <c:v>0.4163671834890646</c:v>
                </c:pt>
                <c:pt idx="454">
                  <c:v>0.35742889413697504</c:v>
                </c:pt>
                <c:pt idx="455">
                  <c:v>0.28370469247355989</c:v>
                </c:pt>
                <c:pt idx="456">
                  <c:v>0.24150323441831811</c:v>
                </c:pt>
                <c:pt idx="457">
                  <c:v>0.21141801006263478</c:v>
                </c:pt>
                <c:pt idx="458">
                  <c:v>0.19057398090152994</c:v>
                </c:pt>
                <c:pt idx="459">
                  <c:v>0.17229695040558579</c:v>
                </c:pt>
                <c:pt idx="460">
                  <c:v>0.18287298490604784</c:v>
                </c:pt>
                <c:pt idx="461">
                  <c:v>0.19765889721737345</c:v>
                </c:pt>
                <c:pt idx="462">
                  <c:v>0.21203408974227334</c:v>
                </c:pt>
                <c:pt idx="463">
                  <c:v>0.24489167265633022</c:v>
                </c:pt>
                <c:pt idx="464">
                  <c:v>0.30906663928534756</c:v>
                </c:pt>
                <c:pt idx="465">
                  <c:v>0.40322415032344183</c:v>
                </c:pt>
                <c:pt idx="466">
                  <c:v>0.45456412362665571</c:v>
                </c:pt>
                <c:pt idx="467">
                  <c:v>0.41842078242119313</c:v>
                </c:pt>
                <c:pt idx="468">
                  <c:v>0.33935722353424375</c:v>
                </c:pt>
                <c:pt idx="469">
                  <c:v>0.27353937775952358</c:v>
                </c:pt>
                <c:pt idx="470">
                  <c:v>0.2237396036554061</c:v>
                </c:pt>
                <c:pt idx="471">
                  <c:v>0.18872574186261423</c:v>
                </c:pt>
                <c:pt idx="472">
                  <c:v>0.15227436081733237</c:v>
                </c:pt>
                <c:pt idx="473">
                  <c:v>0.15289044049697095</c:v>
                </c:pt>
                <c:pt idx="474">
                  <c:v>0.14241708594311531</c:v>
                </c:pt>
                <c:pt idx="475">
                  <c:v>0.14549748434130813</c:v>
                </c:pt>
                <c:pt idx="476">
                  <c:v>0.1498100420987781</c:v>
                </c:pt>
                <c:pt idx="477">
                  <c:v>0.15247972071054522</c:v>
                </c:pt>
                <c:pt idx="478">
                  <c:v>0.16552007392956156</c:v>
                </c:pt>
                <c:pt idx="479">
                  <c:v>0.18194886538659</c:v>
                </c:pt>
                <c:pt idx="480">
                  <c:v>0.2144984084608276</c:v>
                </c:pt>
                <c:pt idx="481">
                  <c:v>0.24632919190882022</c:v>
                </c:pt>
                <c:pt idx="482">
                  <c:v>0.27631173631789713</c:v>
                </c:pt>
                <c:pt idx="483">
                  <c:v>0.27497689701201355</c:v>
                </c:pt>
                <c:pt idx="484">
                  <c:v>0.24427559297669166</c:v>
                </c:pt>
                <c:pt idx="485">
                  <c:v>0.1974535373241606</c:v>
                </c:pt>
                <c:pt idx="486">
                  <c:v>0.17404250949789507</c:v>
                </c:pt>
                <c:pt idx="487">
                  <c:v>0.15145292124448095</c:v>
                </c:pt>
                <c:pt idx="488">
                  <c:v>0.14950200225895882</c:v>
                </c:pt>
                <c:pt idx="489">
                  <c:v>0.15073416161823597</c:v>
                </c:pt>
                <c:pt idx="490">
                  <c:v>0.15001540199199095</c:v>
                </c:pt>
                <c:pt idx="491">
                  <c:v>0.1526850806037581</c:v>
                </c:pt>
                <c:pt idx="492">
                  <c:v>0.17435054933771435</c:v>
                </c:pt>
                <c:pt idx="493">
                  <c:v>0.20310093438751411</c:v>
                </c:pt>
                <c:pt idx="494">
                  <c:v>0.2344183181024746</c:v>
                </c:pt>
                <c:pt idx="495">
                  <c:v>0.24920423041380019</c:v>
                </c:pt>
                <c:pt idx="496">
                  <c:v>0.23277543895677175</c:v>
                </c:pt>
                <c:pt idx="497">
                  <c:v>0.20792689187801622</c:v>
                </c:pt>
                <c:pt idx="498">
                  <c:v>0.19550261833863847</c:v>
                </c:pt>
                <c:pt idx="499">
                  <c:v>0.19201150015401991</c:v>
                </c:pt>
                <c:pt idx="500">
                  <c:v>0.21172604990245406</c:v>
                </c:pt>
                <c:pt idx="501">
                  <c:v>0.23349419858301673</c:v>
                </c:pt>
                <c:pt idx="502">
                  <c:v>0.25464626758394088</c:v>
                </c:pt>
                <c:pt idx="503">
                  <c:v>0.22743608173323751</c:v>
                </c:pt>
                <c:pt idx="504">
                  <c:v>0.20474381353321697</c:v>
                </c:pt>
                <c:pt idx="505">
                  <c:v>0.20597597289249409</c:v>
                </c:pt>
                <c:pt idx="506">
                  <c:v>0.1930382996200842</c:v>
                </c:pt>
                <c:pt idx="507">
                  <c:v>0.17917650682821645</c:v>
                </c:pt>
                <c:pt idx="508">
                  <c:v>0.1712701509395215</c:v>
                </c:pt>
                <c:pt idx="509">
                  <c:v>0.16408255467707156</c:v>
                </c:pt>
                <c:pt idx="510">
                  <c:v>0.15966731697299516</c:v>
                </c:pt>
                <c:pt idx="511">
                  <c:v>0.17958722661464216</c:v>
                </c:pt>
                <c:pt idx="512">
                  <c:v>0.21069925043638976</c:v>
                </c:pt>
                <c:pt idx="513">
                  <c:v>0.2563918266762501</c:v>
                </c:pt>
                <c:pt idx="514">
                  <c:v>0.2898654892699456</c:v>
                </c:pt>
                <c:pt idx="515">
                  <c:v>0.29479412670705413</c:v>
                </c:pt>
                <c:pt idx="516">
                  <c:v>0.27425813738576854</c:v>
                </c:pt>
                <c:pt idx="517">
                  <c:v>0.235958517301571</c:v>
                </c:pt>
                <c:pt idx="518">
                  <c:v>0.20032857582914057</c:v>
                </c:pt>
                <c:pt idx="519">
                  <c:v>0.16736831296847726</c:v>
                </c:pt>
                <c:pt idx="520">
                  <c:v>0.14241708594311531</c:v>
                </c:pt>
                <c:pt idx="521">
                  <c:v>0.13502412978745251</c:v>
                </c:pt>
                <c:pt idx="522">
                  <c:v>0.12947941267070542</c:v>
                </c:pt>
                <c:pt idx="523">
                  <c:v>0.14128760653044461</c:v>
                </c:pt>
                <c:pt idx="524">
                  <c:v>0.13297053085532395</c:v>
                </c:pt>
                <c:pt idx="525">
                  <c:v>0.13307321080193038</c:v>
                </c:pt>
                <c:pt idx="526">
                  <c:v>0.13430537016120753</c:v>
                </c:pt>
                <c:pt idx="527">
                  <c:v>0.1283499332580347</c:v>
                </c:pt>
                <c:pt idx="528">
                  <c:v>0.12105965704897834</c:v>
                </c:pt>
                <c:pt idx="529">
                  <c:v>0.12537221480644831</c:v>
                </c:pt>
                <c:pt idx="530">
                  <c:v>0.11818461854399835</c:v>
                </c:pt>
                <c:pt idx="531">
                  <c:v>0.12034089742273334</c:v>
                </c:pt>
                <c:pt idx="532">
                  <c:v>0.11192114180100626</c:v>
                </c:pt>
                <c:pt idx="533">
                  <c:v>0.1150015401991991</c:v>
                </c:pt>
                <c:pt idx="534">
                  <c:v>0.10647910463086559</c:v>
                </c:pt>
                <c:pt idx="535">
                  <c:v>0.11397474073313482</c:v>
                </c:pt>
                <c:pt idx="536">
                  <c:v>0.1186980182770305</c:v>
                </c:pt>
                <c:pt idx="537">
                  <c:v>0.11489886025259267</c:v>
                </c:pt>
                <c:pt idx="538">
                  <c:v>0.1150015401991991</c:v>
                </c:pt>
                <c:pt idx="539">
                  <c:v>0.12085429715576548</c:v>
                </c:pt>
                <c:pt idx="540">
                  <c:v>0.11479618030598623</c:v>
                </c:pt>
                <c:pt idx="541">
                  <c:v>0.12188109662182976</c:v>
                </c:pt>
                <c:pt idx="542">
                  <c:v>0.12126501694219119</c:v>
                </c:pt>
                <c:pt idx="543">
                  <c:v>0.13266249101550467</c:v>
                </c:pt>
                <c:pt idx="544">
                  <c:v>0.14611356402094672</c:v>
                </c:pt>
                <c:pt idx="545">
                  <c:v>0.14447068487524387</c:v>
                </c:pt>
                <c:pt idx="546">
                  <c:v>0.14529212444809528</c:v>
                </c:pt>
                <c:pt idx="547">
                  <c:v>0.13564020946709107</c:v>
                </c:pt>
                <c:pt idx="548">
                  <c:v>0.11818461854399835</c:v>
                </c:pt>
                <c:pt idx="549">
                  <c:v>0.11972481774309478</c:v>
                </c:pt>
                <c:pt idx="550">
                  <c:v>0.11181846185439984</c:v>
                </c:pt>
                <c:pt idx="551">
                  <c:v>0.11962213779648835</c:v>
                </c:pt>
                <c:pt idx="552">
                  <c:v>0.12475613512680973</c:v>
                </c:pt>
                <c:pt idx="553">
                  <c:v>0.1186980182770305</c:v>
                </c:pt>
                <c:pt idx="554">
                  <c:v>0.13348393058835609</c:v>
                </c:pt>
                <c:pt idx="555">
                  <c:v>0.15853783756032447</c:v>
                </c:pt>
                <c:pt idx="556">
                  <c:v>0.18492658383817639</c:v>
                </c:pt>
                <c:pt idx="557">
                  <c:v>0.20104733545538556</c:v>
                </c:pt>
                <c:pt idx="558">
                  <c:v>0.18595338330424069</c:v>
                </c:pt>
                <c:pt idx="559">
                  <c:v>0.16213163569154945</c:v>
                </c:pt>
                <c:pt idx="560">
                  <c:v>0.13358661053496251</c:v>
                </c:pt>
                <c:pt idx="561">
                  <c:v>0.11674709929150837</c:v>
                </c:pt>
                <c:pt idx="562">
                  <c:v>0.11366670089331554</c:v>
                </c:pt>
                <c:pt idx="563">
                  <c:v>0.11880069822363692</c:v>
                </c:pt>
                <c:pt idx="564">
                  <c:v>0.10688982441729131</c:v>
                </c:pt>
                <c:pt idx="565">
                  <c:v>0.10730054420371701</c:v>
                </c:pt>
                <c:pt idx="566">
                  <c:v>0.11335866105349625</c:v>
                </c:pt>
                <c:pt idx="567">
                  <c:v>0.10904610329602629</c:v>
                </c:pt>
                <c:pt idx="568">
                  <c:v>0.10771126399014272</c:v>
                </c:pt>
                <c:pt idx="569">
                  <c:v>0.11572029982544409</c:v>
                </c:pt>
                <c:pt idx="570">
                  <c:v>0.11962213779648835</c:v>
                </c:pt>
                <c:pt idx="571">
                  <c:v>0.12147037683540404</c:v>
                </c:pt>
                <c:pt idx="572">
                  <c:v>0.12496149502002259</c:v>
                </c:pt>
                <c:pt idx="573">
                  <c:v>0.14149296642365747</c:v>
                </c:pt>
                <c:pt idx="574">
                  <c:v>0.14210904610329603</c:v>
                </c:pt>
                <c:pt idx="575">
                  <c:v>0.13830988807885819</c:v>
                </c:pt>
                <c:pt idx="576">
                  <c:v>0.13368929048156894</c:v>
                </c:pt>
                <c:pt idx="577">
                  <c:v>0.11941677790327548</c:v>
                </c:pt>
                <c:pt idx="578">
                  <c:v>0.12526953485984188</c:v>
                </c:pt>
                <c:pt idx="579">
                  <c:v>0.12496149502002259</c:v>
                </c:pt>
                <c:pt idx="580">
                  <c:v>0.13553752952048465</c:v>
                </c:pt>
                <c:pt idx="581">
                  <c:v>0.14097956669062531</c:v>
                </c:pt>
                <c:pt idx="582">
                  <c:v>0.14765376322004312</c:v>
                </c:pt>
                <c:pt idx="583">
                  <c:v>0.15032344183181023</c:v>
                </c:pt>
                <c:pt idx="584">
                  <c:v>0.15206900092411951</c:v>
                </c:pt>
                <c:pt idx="585">
                  <c:v>0.16305575521100729</c:v>
                </c:pt>
                <c:pt idx="586">
                  <c:v>0.16131019611869801</c:v>
                </c:pt>
                <c:pt idx="587">
                  <c:v>0.15699763836122804</c:v>
                </c:pt>
                <c:pt idx="588">
                  <c:v>0.1653147140363487</c:v>
                </c:pt>
                <c:pt idx="589">
                  <c:v>0.17548002875038504</c:v>
                </c:pt>
                <c:pt idx="590">
                  <c:v>0.21172604990245406</c:v>
                </c:pt>
                <c:pt idx="591">
                  <c:v>0.23914159564637028</c:v>
                </c:pt>
                <c:pt idx="592">
                  <c:v>0.24530239244275592</c:v>
                </c:pt>
                <c:pt idx="593">
                  <c:v>0.22497176301468325</c:v>
                </c:pt>
                <c:pt idx="594">
                  <c:v>0.19077934079474279</c:v>
                </c:pt>
                <c:pt idx="595">
                  <c:v>0.17198891056576651</c:v>
                </c:pt>
                <c:pt idx="596">
                  <c:v>0.1604887565458466</c:v>
                </c:pt>
                <c:pt idx="597">
                  <c:v>0.14693500359379813</c:v>
                </c:pt>
                <c:pt idx="598">
                  <c:v>0.14765376322004312</c:v>
                </c:pt>
                <c:pt idx="599">
                  <c:v>0.14847520279289456</c:v>
                </c:pt>
                <c:pt idx="600">
                  <c:v>0.14950200225895882</c:v>
                </c:pt>
                <c:pt idx="601">
                  <c:v>0.1420063661566896</c:v>
                </c:pt>
                <c:pt idx="602">
                  <c:v>0.14108224663723176</c:v>
                </c:pt>
                <c:pt idx="603">
                  <c:v>0.14282780572954101</c:v>
                </c:pt>
                <c:pt idx="604">
                  <c:v>0.13830988807885819</c:v>
                </c:pt>
                <c:pt idx="605">
                  <c:v>0.13676968887976179</c:v>
                </c:pt>
                <c:pt idx="606">
                  <c:v>0.13327857069514323</c:v>
                </c:pt>
                <c:pt idx="607">
                  <c:v>0.13533216962727179</c:v>
                </c:pt>
                <c:pt idx="608">
                  <c:v>0.14888592257932026</c:v>
                </c:pt>
                <c:pt idx="609">
                  <c:v>0.15638155868158948</c:v>
                </c:pt>
                <c:pt idx="610">
                  <c:v>0.16151555601191087</c:v>
                </c:pt>
                <c:pt idx="611">
                  <c:v>0.14857788273950098</c:v>
                </c:pt>
                <c:pt idx="612">
                  <c:v>0.14385460519560531</c:v>
                </c:pt>
                <c:pt idx="613">
                  <c:v>0.14313584556936029</c:v>
                </c:pt>
                <c:pt idx="614">
                  <c:v>0.13851524797207104</c:v>
                </c:pt>
                <c:pt idx="615">
                  <c:v>0.1420063661566896</c:v>
                </c:pt>
                <c:pt idx="616">
                  <c:v>0.15494403942909948</c:v>
                </c:pt>
                <c:pt idx="617">
                  <c:v>0.15689495841462162</c:v>
                </c:pt>
                <c:pt idx="618">
                  <c:v>0.16295307526440087</c:v>
                </c:pt>
                <c:pt idx="619">
                  <c:v>0.16767635280829654</c:v>
                </c:pt>
                <c:pt idx="620">
                  <c:v>0.17198891056576651</c:v>
                </c:pt>
                <c:pt idx="621">
                  <c:v>0.16767635280829654</c:v>
                </c:pt>
                <c:pt idx="622">
                  <c:v>0.15853783756032447</c:v>
                </c:pt>
                <c:pt idx="623">
                  <c:v>0.13872060786528392</c:v>
                </c:pt>
                <c:pt idx="624">
                  <c:v>0.1198274976897012</c:v>
                </c:pt>
                <c:pt idx="625">
                  <c:v>0.11746585891775337</c:v>
                </c:pt>
                <c:pt idx="626">
                  <c:v>0.12958209261731185</c:v>
                </c:pt>
                <c:pt idx="627">
                  <c:v>0.12711777389875759</c:v>
                </c:pt>
                <c:pt idx="628">
                  <c:v>0.12403737550056473</c:v>
                </c:pt>
                <c:pt idx="629">
                  <c:v>0.12198377656843619</c:v>
                </c:pt>
                <c:pt idx="630">
                  <c:v>0.11993017763630763</c:v>
                </c:pt>
                <c:pt idx="631">
                  <c:v>0.11756853886435979</c:v>
                </c:pt>
                <c:pt idx="632">
                  <c:v>0.10658178457747201</c:v>
                </c:pt>
                <c:pt idx="633">
                  <c:v>0.11407742067974125</c:v>
                </c:pt>
                <c:pt idx="634">
                  <c:v>0.11787657870417907</c:v>
                </c:pt>
                <c:pt idx="635">
                  <c:v>0.11469350035937981</c:v>
                </c:pt>
                <c:pt idx="636">
                  <c:v>0.13060889208337612</c:v>
                </c:pt>
                <c:pt idx="637">
                  <c:v>0.13769380839921963</c:v>
                </c:pt>
                <c:pt idx="638">
                  <c:v>0.14026080706438032</c:v>
                </c:pt>
                <c:pt idx="639">
                  <c:v>0.16089947633227231</c:v>
                </c:pt>
                <c:pt idx="640">
                  <c:v>0.17784166752233288</c:v>
                </c:pt>
                <c:pt idx="641">
                  <c:v>0.16849779238114795</c:v>
                </c:pt>
                <c:pt idx="642">
                  <c:v>0.14744840332683026</c:v>
                </c:pt>
                <c:pt idx="643">
                  <c:v>0.13317589074853681</c:v>
                </c:pt>
                <c:pt idx="644">
                  <c:v>0.1309169319231954</c:v>
                </c:pt>
                <c:pt idx="645">
                  <c:v>0.13153301160283395</c:v>
                </c:pt>
                <c:pt idx="646">
                  <c:v>0.12896601293767326</c:v>
                </c:pt>
                <c:pt idx="647">
                  <c:v>0.13410001026799467</c:v>
                </c:pt>
                <c:pt idx="648">
                  <c:v>0.13173837149604684</c:v>
                </c:pt>
                <c:pt idx="649">
                  <c:v>0.13399733032138822</c:v>
                </c:pt>
                <c:pt idx="650">
                  <c:v>0.12331861587431975</c:v>
                </c:pt>
                <c:pt idx="651">
                  <c:v>0.11818461854399835</c:v>
                </c:pt>
                <c:pt idx="652">
                  <c:v>0.11664441934490194</c:v>
                </c:pt>
                <c:pt idx="653">
                  <c:v>0.11140774206797413</c:v>
                </c:pt>
                <c:pt idx="654">
                  <c:v>0.11294794126707054</c:v>
                </c:pt>
                <c:pt idx="655">
                  <c:v>0.10976486292227128</c:v>
                </c:pt>
                <c:pt idx="656">
                  <c:v>0.11335866105349625</c:v>
                </c:pt>
                <c:pt idx="657">
                  <c:v>0.11448814046616695</c:v>
                </c:pt>
                <c:pt idx="658">
                  <c:v>0.12321593592771332</c:v>
                </c:pt>
                <c:pt idx="659">
                  <c:v>0.13338125064174966</c:v>
                </c:pt>
                <c:pt idx="660">
                  <c:v>0.14447068487524387</c:v>
                </c:pt>
                <c:pt idx="661">
                  <c:v>0.15699763836122804</c:v>
                </c:pt>
                <c:pt idx="662">
                  <c:v>0.15052880172502311</c:v>
                </c:pt>
                <c:pt idx="663">
                  <c:v>0.13820720813225176</c:v>
                </c:pt>
                <c:pt idx="664">
                  <c:v>0.12496149502002259</c:v>
                </c:pt>
                <c:pt idx="665">
                  <c:v>0.10524694527158845</c:v>
                </c:pt>
                <c:pt idx="666">
                  <c:v>0.10493890543176917</c:v>
                </c:pt>
                <c:pt idx="667">
                  <c:v>0.10329602628606634</c:v>
                </c:pt>
                <c:pt idx="668">
                  <c:v>0.10483622548516275</c:v>
                </c:pt>
                <c:pt idx="669">
                  <c:v>9.7545949276106381E-2</c:v>
                </c:pt>
                <c:pt idx="670">
                  <c:v>0.10709518431050416</c:v>
                </c:pt>
                <c:pt idx="671">
                  <c:v>0.10791662388335559</c:v>
                </c:pt>
                <c:pt idx="672">
                  <c:v>0.11890337817024335</c:v>
                </c:pt>
                <c:pt idx="673">
                  <c:v>0.13101961186980182</c:v>
                </c:pt>
                <c:pt idx="674">
                  <c:v>0.1327651709621111</c:v>
                </c:pt>
                <c:pt idx="675">
                  <c:v>0.12927405277749254</c:v>
                </c:pt>
                <c:pt idx="676">
                  <c:v>0.12331861587431975</c:v>
                </c:pt>
                <c:pt idx="677">
                  <c:v>0.10493890543176917</c:v>
                </c:pt>
                <c:pt idx="678">
                  <c:v>0.10083170756751207</c:v>
                </c:pt>
                <c:pt idx="679">
                  <c:v>0.10493890543176917</c:v>
                </c:pt>
                <c:pt idx="680">
                  <c:v>9.7135229489680661E-2</c:v>
                </c:pt>
                <c:pt idx="681">
                  <c:v>0.10750590409692987</c:v>
                </c:pt>
                <c:pt idx="682">
                  <c:v>0.11715781907793409</c:v>
                </c:pt>
                <c:pt idx="683">
                  <c:v>0.10812198377656844</c:v>
                </c:pt>
                <c:pt idx="684">
                  <c:v>0.10966218297566485</c:v>
                </c:pt>
                <c:pt idx="685">
                  <c:v>0.10750590409692987</c:v>
                </c:pt>
                <c:pt idx="686">
                  <c:v>0.10298798644624704</c:v>
                </c:pt>
                <c:pt idx="687">
                  <c:v>9.6005750077009955E-2</c:v>
                </c:pt>
                <c:pt idx="688">
                  <c:v>0.10411746585891775</c:v>
                </c:pt>
                <c:pt idx="689">
                  <c:v>9.888078858198994E-2</c:v>
                </c:pt>
                <c:pt idx="690">
                  <c:v>0.10966218297566485</c:v>
                </c:pt>
                <c:pt idx="691">
                  <c:v>0.11161310196118698</c:v>
                </c:pt>
                <c:pt idx="692">
                  <c:v>0.11695245918472122</c:v>
                </c:pt>
                <c:pt idx="693">
                  <c:v>0.10955950302905842</c:v>
                </c:pt>
                <c:pt idx="694">
                  <c:v>0.10781394393674916</c:v>
                </c:pt>
                <c:pt idx="695">
                  <c:v>0.10719786425711059</c:v>
                </c:pt>
                <c:pt idx="696">
                  <c:v>0.1057603450046206</c:v>
                </c:pt>
                <c:pt idx="697">
                  <c:v>0.1057603450046206</c:v>
                </c:pt>
                <c:pt idx="698">
                  <c:v>0.10647910463086559</c:v>
                </c:pt>
                <c:pt idx="699">
                  <c:v>0.12475613512680973</c:v>
                </c:pt>
                <c:pt idx="700">
                  <c:v>0.11551493993223123</c:v>
                </c:pt>
                <c:pt idx="701">
                  <c:v>0.12372933566074545</c:v>
                </c:pt>
                <c:pt idx="702">
                  <c:v>0.11284526132046412</c:v>
                </c:pt>
                <c:pt idx="703">
                  <c:v>0.11068898244172913</c:v>
                </c:pt>
                <c:pt idx="704">
                  <c:v>0.10617106479104631</c:v>
                </c:pt>
                <c:pt idx="705">
                  <c:v>0.10267994660642776</c:v>
                </c:pt>
                <c:pt idx="706">
                  <c:v>9.816202895574494E-2</c:v>
                </c:pt>
                <c:pt idx="707">
                  <c:v>0.10309066639285347</c:v>
                </c:pt>
                <c:pt idx="708">
                  <c:v>9.9804908101447792E-2</c:v>
                </c:pt>
                <c:pt idx="709">
                  <c:v>0.10411746585891775</c:v>
                </c:pt>
                <c:pt idx="710">
                  <c:v>9.7237909436287087E-2</c:v>
                </c:pt>
                <c:pt idx="711">
                  <c:v>0.10750590409692987</c:v>
                </c:pt>
                <c:pt idx="712">
                  <c:v>9.5286990450764969E-2</c:v>
                </c:pt>
                <c:pt idx="713">
                  <c:v>0.10411746585891775</c:v>
                </c:pt>
                <c:pt idx="714">
                  <c:v>9.7443269329499954E-2</c:v>
                </c:pt>
                <c:pt idx="715">
                  <c:v>0.10216654687339563</c:v>
                </c:pt>
                <c:pt idx="716">
                  <c:v>9.6519149810042101E-2</c:v>
                </c:pt>
                <c:pt idx="717">
                  <c:v>9.9291508368415646E-2</c:v>
                </c:pt>
                <c:pt idx="718">
                  <c:v>0.10237190676660848</c:v>
                </c:pt>
                <c:pt idx="719">
                  <c:v>0.10175582708696991</c:v>
                </c:pt>
                <c:pt idx="720">
                  <c:v>0.10052366772769278</c:v>
                </c:pt>
                <c:pt idx="721">
                  <c:v>0.1002156278878735</c:v>
                </c:pt>
                <c:pt idx="722">
                  <c:v>0.1046308655919499</c:v>
                </c:pt>
                <c:pt idx="723">
                  <c:v>0.11007290276209056</c:v>
                </c:pt>
                <c:pt idx="724">
                  <c:v>0.11777389875757265</c:v>
                </c:pt>
                <c:pt idx="725">
                  <c:v>0.11993017763630763</c:v>
                </c:pt>
                <c:pt idx="726">
                  <c:v>0.13173837149604684</c:v>
                </c:pt>
                <c:pt idx="727">
                  <c:v>0.14426532498203101</c:v>
                </c:pt>
                <c:pt idx="728">
                  <c:v>0.14806448300646885</c:v>
                </c:pt>
                <c:pt idx="729">
                  <c:v>0.13204641133586612</c:v>
                </c:pt>
                <c:pt idx="730">
                  <c:v>0.13153301160283395</c:v>
                </c:pt>
                <c:pt idx="731">
                  <c:v>0.12434541534038403</c:v>
                </c:pt>
                <c:pt idx="732">
                  <c:v>0.11397474073313482</c:v>
                </c:pt>
                <c:pt idx="733">
                  <c:v>0.11120238217476126</c:v>
                </c:pt>
                <c:pt idx="734">
                  <c:v>0.11263990142725126</c:v>
                </c:pt>
                <c:pt idx="735">
                  <c:v>0.10216654687339563</c:v>
                </c:pt>
                <c:pt idx="736">
                  <c:v>0.11438546051956053</c:v>
                </c:pt>
                <c:pt idx="737">
                  <c:v>0.11520690009241195</c:v>
                </c:pt>
                <c:pt idx="738">
                  <c:v>0.11633637950508266</c:v>
                </c:pt>
                <c:pt idx="739">
                  <c:v>0.10637642468425916</c:v>
                </c:pt>
                <c:pt idx="740">
                  <c:v>0.10976486292227128</c:v>
                </c:pt>
                <c:pt idx="741">
                  <c:v>0.10760858404353629</c:v>
                </c:pt>
                <c:pt idx="742">
                  <c:v>0.10545230516480131</c:v>
                </c:pt>
                <c:pt idx="743">
                  <c:v>0.11674709929150837</c:v>
                </c:pt>
                <c:pt idx="744">
                  <c:v>0.1191087380634562</c:v>
                </c:pt>
                <c:pt idx="745">
                  <c:v>0.127939213471609</c:v>
                </c:pt>
                <c:pt idx="746">
                  <c:v>0.13440805010781395</c:v>
                </c:pt>
                <c:pt idx="747">
                  <c:v>0.12763117363178972</c:v>
                </c:pt>
                <c:pt idx="748">
                  <c:v>0.1313276517096211</c:v>
                </c:pt>
                <c:pt idx="749">
                  <c:v>0.13533216962727179</c:v>
                </c:pt>
                <c:pt idx="750">
                  <c:v>0.1405688469041996</c:v>
                </c:pt>
                <c:pt idx="751">
                  <c:v>0.14375192524899888</c:v>
                </c:pt>
                <c:pt idx="752">
                  <c:v>0.13317589074853681</c:v>
                </c:pt>
                <c:pt idx="753">
                  <c:v>0.12393469555395831</c:v>
                </c:pt>
                <c:pt idx="754">
                  <c:v>0.11510422014580553</c:v>
                </c:pt>
                <c:pt idx="755">
                  <c:v>0.10894342334941985</c:v>
                </c:pt>
                <c:pt idx="756">
                  <c:v>0.1009343875141185</c:v>
                </c:pt>
                <c:pt idx="757">
                  <c:v>9.395215114488141E-2</c:v>
                </c:pt>
                <c:pt idx="758">
                  <c:v>9.4054831091487837E-2</c:v>
                </c:pt>
                <c:pt idx="759">
                  <c:v>0.10001026799466065</c:v>
                </c:pt>
                <c:pt idx="760">
                  <c:v>0.10165314714036348</c:v>
                </c:pt>
                <c:pt idx="761">
                  <c:v>0.1006263476742992</c:v>
                </c:pt>
                <c:pt idx="762">
                  <c:v>9.8778108635383513E-2</c:v>
                </c:pt>
                <c:pt idx="763">
                  <c:v>0.10001026799466065</c:v>
                </c:pt>
                <c:pt idx="764">
                  <c:v>0.10237190676660848</c:v>
                </c:pt>
                <c:pt idx="765">
                  <c:v>9.426019098470069E-2</c:v>
                </c:pt>
                <c:pt idx="766">
                  <c:v>9.0255673067049999E-2</c:v>
                </c:pt>
                <c:pt idx="767">
                  <c:v>9.1179792586507852E-2</c:v>
                </c:pt>
                <c:pt idx="768">
                  <c:v>0.10155046719375706</c:v>
                </c:pt>
                <c:pt idx="769">
                  <c:v>0.1020638669267892</c:v>
                </c:pt>
                <c:pt idx="770">
                  <c:v>0.10124242735393778</c:v>
                </c:pt>
                <c:pt idx="771">
                  <c:v>0.10042098778108635</c:v>
                </c:pt>
                <c:pt idx="772">
                  <c:v>0.10688982441729131</c:v>
                </c:pt>
                <c:pt idx="773">
                  <c:v>0.1050415853783756</c:v>
                </c:pt>
                <c:pt idx="774">
                  <c:v>0.10740322415032344</c:v>
                </c:pt>
                <c:pt idx="775">
                  <c:v>0.108738063456207</c:v>
                </c:pt>
                <c:pt idx="776">
                  <c:v>0.11007290276209056</c:v>
                </c:pt>
                <c:pt idx="777">
                  <c:v>0.11079166238833556</c:v>
                </c:pt>
                <c:pt idx="778">
                  <c:v>0.10360406612588562</c:v>
                </c:pt>
                <c:pt idx="779">
                  <c:v>0.11161310196118698</c:v>
                </c:pt>
                <c:pt idx="780">
                  <c:v>0.10812198377656844</c:v>
                </c:pt>
                <c:pt idx="781">
                  <c:v>0.10658178457747201</c:v>
                </c:pt>
                <c:pt idx="782">
                  <c:v>0.10185850703357634</c:v>
                </c:pt>
                <c:pt idx="783">
                  <c:v>0.10052366772769278</c:v>
                </c:pt>
                <c:pt idx="784">
                  <c:v>0.11089434233494198</c:v>
                </c:pt>
                <c:pt idx="785">
                  <c:v>0.11099702228154841</c:v>
                </c:pt>
                <c:pt idx="786">
                  <c:v>0.11418010062634767</c:v>
                </c:pt>
                <c:pt idx="787">
                  <c:v>0.10730054420371701</c:v>
                </c:pt>
                <c:pt idx="788">
                  <c:v>0.11181846185439984</c:v>
                </c:pt>
                <c:pt idx="789">
                  <c:v>0.11222918164082554</c:v>
                </c:pt>
                <c:pt idx="790">
                  <c:v>0.10730054420371701</c:v>
                </c:pt>
                <c:pt idx="791">
                  <c:v>0.10894342334941985</c:v>
                </c:pt>
                <c:pt idx="792">
                  <c:v>0.11346134100010268</c:v>
                </c:pt>
                <c:pt idx="793">
                  <c:v>0.11633637950508266</c:v>
                </c:pt>
                <c:pt idx="794">
                  <c:v>0.11551493993223123</c:v>
                </c:pt>
                <c:pt idx="795">
                  <c:v>0.13071157202998254</c:v>
                </c:pt>
                <c:pt idx="796">
                  <c:v>0.12855529315124756</c:v>
                </c:pt>
                <c:pt idx="797">
                  <c:v>0.12773385357839614</c:v>
                </c:pt>
                <c:pt idx="798">
                  <c:v>0.13194373138925969</c:v>
                </c:pt>
                <c:pt idx="799">
                  <c:v>0.14457336482185029</c:v>
                </c:pt>
                <c:pt idx="800">
                  <c:v>0.15063148167162954</c:v>
                </c:pt>
                <c:pt idx="801">
                  <c:v>0.15093952151144882</c:v>
                </c:pt>
                <c:pt idx="802">
                  <c:v>0.1653147140363487</c:v>
                </c:pt>
                <c:pt idx="803">
                  <c:v>0.16634151350241297</c:v>
                </c:pt>
                <c:pt idx="804">
                  <c:v>0.15360920012321594</c:v>
                </c:pt>
                <c:pt idx="805">
                  <c:v>0.14221172604990245</c:v>
                </c:pt>
                <c:pt idx="806">
                  <c:v>0.13163569154944038</c:v>
                </c:pt>
                <c:pt idx="807">
                  <c:v>0.11746585891775337</c:v>
                </c:pt>
                <c:pt idx="808">
                  <c:v>0.10514426532498203</c:v>
                </c:pt>
                <c:pt idx="809">
                  <c:v>9.7545949276106381E-2</c:v>
                </c:pt>
                <c:pt idx="810">
                  <c:v>0.10011294794126707</c:v>
                </c:pt>
                <c:pt idx="811">
                  <c:v>0.10545230516480131</c:v>
                </c:pt>
                <c:pt idx="812">
                  <c:v>0.11253722148064484</c:v>
                </c:pt>
                <c:pt idx="813">
                  <c:v>0.10801930382996201</c:v>
                </c:pt>
                <c:pt idx="814">
                  <c:v>0.11602833966526338</c:v>
                </c:pt>
                <c:pt idx="815">
                  <c:v>0.12249717630146832</c:v>
                </c:pt>
                <c:pt idx="816">
                  <c:v>0.12927405277749254</c:v>
                </c:pt>
                <c:pt idx="817">
                  <c:v>0.1186980182770305</c:v>
                </c:pt>
                <c:pt idx="818">
                  <c:v>0.11366670089331554</c:v>
                </c:pt>
                <c:pt idx="819">
                  <c:v>0.11366670089331554</c:v>
                </c:pt>
                <c:pt idx="820">
                  <c:v>0.1191087380634562</c:v>
                </c:pt>
                <c:pt idx="821">
                  <c:v>0.11582297977205051</c:v>
                </c:pt>
                <c:pt idx="822">
                  <c:v>0.1124345415340384</c:v>
                </c:pt>
                <c:pt idx="823">
                  <c:v>0.11469350035937981</c:v>
                </c:pt>
                <c:pt idx="824">
                  <c:v>0.12485881507341616</c:v>
                </c:pt>
                <c:pt idx="825">
                  <c:v>0.1269124140055447</c:v>
                </c:pt>
                <c:pt idx="826">
                  <c:v>0.12947941267070542</c:v>
                </c:pt>
                <c:pt idx="827">
                  <c:v>0.12157305678201047</c:v>
                </c:pt>
                <c:pt idx="828">
                  <c:v>0.11674709929150837</c:v>
                </c:pt>
                <c:pt idx="829">
                  <c:v>0.11643905945168909</c:v>
                </c:pt>
                <c:pt idx="830">
                  <c:v>0.11767121881096622</c:v>
                </c:pt>
                <c:pt idx="831">
                  <c:v>0.11818461854399835</c:v>
                </c:pt>
                <c:pt idx="832">
                  <c:v>0.12034089742273334</c:v>
                </c:pt>
                <c:pt idx="833">
                  <c:v>0.12105965704897834</c:v>
                </c:pt>
                <c:pt idx="834">
                  <c:v>0.13112229181640825</c:v>
                </c:pt>
                <c:pt idx="835">
                  <c:v>0.14878324263271384</c:v>
                </c:pt>
                <c:pt idx="836">
                  <c:v>0.16572543382277441</c:v>
                </c:pt>
                <c:pt idx="837">
                  <c:v>0.18759626244994351</c:v>
                </c:pt>
                <c:pt idx="838">
                  <c:v>0.2052572132662491</c:v>
                </c:pt>
                <c:pt idx="839">
                  <c:v>0.17804702741554573</c:v>
                </c:pt>
                <c:pt idx="840">
                  <c:v>0.17260499024540507</c:v>
                </c:pt>
                <c:pt idx="841">
                  <c:v>0.14241708594311531</c:v>
                </c:pt>
                <c:pt idx="842">
                  <c:v>0.12619365437929972</c:v>
                </c:pt>
                <c:pt idx="843">
                  <c:v>0.11284526132046412</c:v>
                </c:pt>
                <c:pt idx="844">
                  <c:v>0.10586302495122703</c:v>
                </c:pt>
                <c:pt idx="845">
                  <c:v>0.1009343875141185</c:v>
                </c:pt>
                <c:pt idx="846">
                  <c:v>0.10196118698018276</c:v>
                </c:pt>
                <c:pt idx="847">
                  <c:v>9.0974432693294999E-2</c:v>
                </c:pt>
                <c:pt idx="848">
                  <c:v>9.2925351678817131E-2</c:v>
                </c:pt>
                <c:pt idx="849">
                  <c:v>8.7585994455282881E-2</c:v>
                </c:pt>
                <c:pt idx="850">
                  <c:v>8.8715473867953587E-2</c:v>
                </c:pt>
                <c:pt idx="851">
                  <c:v>9.5595030290584249E-2</c:v>
                </c:pt>
                <c:pt idx="852">
                  <c:v>9.7751309169319234E-2</c:v>
                </c:pt>
                <c:pt idx="853">
                  <c:v>9.3130711572029984E-2</c:v>
                </c:pt>
                <c:pt idx="854">
                  <c:v>9.0050313173837146E-2</c:v>
                </c:pt>
                <c:pt idx="855">
                  <c:v>9.1282472533114278E-2</c:v>
                </c:pt>
                <c:pt idx="856">
                  <c:v>9.5697710237190675E-2</c:v>
                </c:pt>
                <c:pt idx="857">
                  <c:v>9.1795872266146425E-2</c:v>
                </c:pt>
                <c:pt idx="858">
                  <c:v>9.3438751411849263E-2</c:v>
                </c:pt>
                <c:pt idx="859">
                  <c:v>9.4054831091487837E-2</c:v>
                </c:pt>
                <c:pt idx="860">
                  <c:v>0.1009343875141185</c:v>
                </c:pt>
                <c:pt idx="861">
                  <c:v>0.10298798644624704</c:v>
                </c:pt>
                <c:pt idx="862">
                  <c:v>0.11068898244172913</c:v>
                </c:pt>
                <c:pt idx="863">
                  <c:v>0.12475613512680973</c:v>
                </c:pt>
                <c:pt idx="864">
                  <c:v>0.1371804086661875</c:v>
                </c:pt>
                <c:pt idx="865">
                  <c:v>0.15453331964267378</c:v>
                </c:pt>
                <c:pt idx="866">
                  <c:v>0.16849779238114795</c:v>
                </c:pt>
                <c:pt idx="867">
                  <c:v>0.17188623061916009</c:v>
                </c:pt>
                <c:pt idx="868">
                  <c:v>0.16110483622548516</c:v>
                </c:pt>
                <c:pt idx="869">
                  <c:v>0.13995276722456104</c:v>
                </c:pt>
                <c:pt idx="870">
                  <c:v>0.12609097443269329</c:v>
                </c:pt>
                <c:pt idx="871">
                  <c:v>0.11366670089331554</c:v>
                </c:pt>
                <c:pt idx="872">
                  <c:v>9.6827189649861381E-2</c:v>
                </c:pt>
                <c:pt idx="873">
                  <c:v>9.7545949276106381E-2</c:v>
                </c:pt>
                <c:pt idx="874">
                  <c:v>8.5429715576547896E-2</c:v>
                </c:pt>
                <c:pt idx="875">
                  <c:v>9.426019098470069E-2</c:v>
                </c:pt>
                <c:pt idx="876">
                  <c:v>8.573775541636719E-2</c:v>
                </c:pt>
                <c:pt idx="877">
                  <c:v>9.8778108635383513E-2</c:v>
                </c:pt>
                <c:pt idx="878">
                  <c:v>9.5389670397371396E-2</c:v>
                </c:pt>
                <c:pt idx="879">
                  <c:v>9.7545949276106381E-2</c:v>
                </c:pt>
                <c:pt idx="880">
                  <c:v>0.10442550569873704</c:v>
                </c:pt>
                <c:pt idx="881">
                  <c:v>0.10360406612588562</c:v>
                </c:pt>
                <c:pt idx="882">
                  <c:v>0.10360406612588562</c:v>
                </c:pt>
                <c:pt idx="883">
                  <c:v>0.10555498511140775</c:v>
                </c:pt>
                <c:pt idx="884">
                  <c:v>0.10319334633945991</c:v>
                </c:pt>
                <c:pt idx="885">
                  <c:v>0.1039121059657049</c:v>
                </c:pt>
                <c:pt idx="886">
                  <c:v>0.10699250436389773</c:v>
                </c:pt>
                <c:pt idx="887">
                  <c:v>0.11418010062634767</c:v>
                </c:pt>
                <c:pt idx="888">
                  <c:v>0.10196118698018276</c:v>
                </c:pt>
                <c:pt idx="889">
                  <c:v>0.10442550569873704</c:v>
                </c:pt>
                <c:pt idx="890">
                  <c:v>9.6519149810042101E-2</c:v>
                </c:pt>
                <c:pt idx="891">
                  <c:v>9.8264708902351366E-2</c:v>
                </c:pt>
                <c:pt idx="892">
                  <c:v>9.0358353013656439E-2</c:v>
                </c:pt>
                <c:pt idx="893">
                  <c:v>9.426019098470069E-2</c:v>
                </c:pt>
                <c:pt idx="894">
                  <c:v>9.4054831091487837E-2</c:v>
                </c:pt>
                <c:pt idx="895">
                  <c:v>9.8778108635383513E-2</c:v>
                </c:pt>
                <c:pt idx="896">
                  <c:v>9.9907588048054219E-2</c:v>
                </c:pt>
                <c:pt idx="897">
                  <c:v>0.10380942601909847</c:v>
                </c:pt>
                <c:pt idx="898">
                  <c:v>0.10647910463086559</c:v>
                </c:pt>
                <c:pt idx="899">
                  <c:v>0.10216654687339563</c:v>
                </c:pt>
                <c:pt idx="900">
                  <c:v>0.11407742067974125</c:v>
                </c:pt>
                <c:pt idx="901">
                  <c:v>0.10976486292227128</c:v>
                </c:pt>
                <c:pt idx="902">
                  <c:v>0.11530958003901838</c:v>
                </c:pt>
                <c:pt idx="903">
                  <c:v>0.11520690009241195</c:v>
                </c:pt>
                <c:pt idx="904">
                  <c:v>0.10976486292227128</c:v>
                </c:pt>
                <c:pt idx="905">
                  <c:v>0.10966218297566485</c:v>
                </c:pt>
                <c:pt idx="906">
                  <c:v>0.1135640209467091</c:v>
                </c:pt>
                <c:pt idx="907">
                  <c:v>0.11684977923811479</c:v>
                </c:pt>
                <c:pt idx="908">
                  <c:v>0.12013553752952048</c:v>
                </c:pt>
                <c:pt idx="909">
                  <c:v>0.12177841667522332</c:v>
                </c:pt>
                <c:pt idx="910">
                  <c:v>0.13338125064174966</c:v>
                </c:pt>
                <c:pt idx="911">
                  <c:v>0.13522948968066537</c:v>
                </c:pt>
                <c:pt idx="912">
                  <c:v>0.15925659718656945</c:v>
                </c:pt>
                <c:pt idx="913">
                  <c:v>0.15576547900195092</c:v>
                </c:pt>
                <c:pt idx="914">
                  <c:v>0.16131019611869801</c:v>
                </c:pt>
                <c:pt idx="915">
                  <c:v>0.16161823595851729</c:v>
                </c:pt>
                <c:pt idx="916">
                  <c:v>0.16007803675942089</c:v>
                </c:pt>
                <c:pt idx="917">
                  <c:v>0.15545743916213164</c:v>
                </c:pt>
                <c:pt idx="918">
                  <c:v>0.15391723996303522</c:v>
                </c:pt>
                <c:pt idx="919">
                  <c:v>0.15011808193859738</c:v>
                </c:pt>
                <c:pt idx="920">
                  <c:v>0.14755108327343669</c:v>
                </c:pt>
                <c:pt idx="921">
                  <c:v>0.14919396241913954</c:v>
                </c:pt>
                <c:pt idx="922">
                  <c:v>0.14714036348701098</c:v>
                </c:pt>
                <c:pt idx="923">
                  <c:v>0.13728308861279392</c:v>
                </c:pt>
                <c:pt idx="924">
                  <c:v>0.1453948043947017</c:v>
                </c:pt>
                <c:pt idx="925">
                  <c:v>0.14416264503542459</c:v>
                </c:pt>
                <c:pt idx="926">
                  <c:v>0.13635896909333606</c:v>
                </c:pt>
                <c:pt idx="927">
                  <c:v>0.12670705411233185</c:v>
                </c:pt>
                <c:pt idx="928">
                  <c:v>0.12147037683540404</c:v>
                </c:pt>
                <c:pt idx="929">
                  <c:v>0.10730054420371701</c:v>
                </c:pt>
                <c:pt idx="930">
                  <c:v>0.10072902762090563</c:v>
                </c:pt>
                <c:pt idx="931">
                  <c:v>9.6005750077009955E-2</c:v>
                </c:pt>
                <c:pt idx="932">
                  <c:v>8.8818153814560014E-2</c:v>
                </c:pt>
                <c:pt idx="933">
                  <c:v>9.1282472533114278E-2</c:v>
                </c:pt>
                <c:pt idx="934">
                  <c:v>8.5943115309580043E-2</c:v>
                </c:pt>
                <c:pt idx="935">
                  <c:v>8.6661874935825028E-2</c:v>
                </c:pt>
                <c:pt idx="936">
                  <c:v>9.3849471198274984E-2</c:v>
                </c:pt>
                <c:pt idx="937">
                  <c:v>8.2451997124961499E-2</c:v>
                </c:pt>
                <c:pt idx="938">
                  <c:v>8.1014477872471513E-2</c:v>
                </c:pt>
                <c:pt idx="939">
                  <c:v>7.9987678406407234E-2</c:v>
                </c:pt>
                <c:pt idx="940">
                  <c:v>9.0255673067049999E-2</c:v>
                </c:pt>
                <c:pt idx="941">
                  <c:v>8.1938597391929352E-2</c:v>
                </c:pt>
                <c:pt idx="942">
                  <c:v>8.9536913440805013E-2</c:v>
                </c:pt>
                <c:pt idx="943">
                  <c:v>9.7032549543074234E-2</c:v>
                </c:pt>
                <c:pt idx="944">
                  <c:v>9.7135229489680661E-2</c:v>
                </c:pt>
                <c:pt idx="945">
                  <c:v>9.6929869596467808E-2</c:v>
                </c:pt>
                <c:pt idx="946">
                  <c:v>0.1002156278878735</c:v>
                </c:pt>
                <c:pt idx="947">
                  <c:v>9.2822671732210704E-2</c:v>
                </c:pt>
                <c:pt idx="948">
                  <c:v>0.10083170756751207</c:v>
                </c:pt>
                <c:pt idx="949">
                  <c:v>8.9126193654379293E-2</c:v>
                </c:pt>
                <c:pt idx="950">
                  <c:v>8.7175274668857175E-2</c:v>
                </c:pt>
                <c:pt idx="951">
                  <c:v>8.6867234829037895E-2</c:v>
                </c:pt>
                <c:pt idx="952">
                  <c:v>8.6867234829037895E-2</c:v>
                </c:pt>
                <c:pt idx="953">
                  <c:v>8.6764554882431455E-2</c:v>
                </c:pt>
                <c:pt idx="954">
                  <c:v>8.2657357018174352E-2</c:v>
                </c:pt>
                <c:pt idx="955">
                  <c:v>8.3786836430845057E-2</c:v>
                </c:pt>
                <c:pt idx="956">
                  <c:v>9.2617311838997837E-2</c:v>
                </c:pt>
                <c:pt idx="957">
                  <c:v>8.9536913440805013E-2</c:v>
                </c:pt>
                <c:pt idx="958">
                  <c:v>8.6969914775644322E-2</c:v>
                </c:pt>
                <c:pt idx="959">
                  <c:v>9.1282472533114278E-2</c:v>
                </c:pt>
                <c:pt idx="960">
                  <c:v>9.8264708902351366E-2</c:v>
                </c:pt>
                <c:pt idx="961">
                  <c:v>9.9394188315022072E-2</c:v>
                </c:pt>
                <c:pt idx="962">
                  <c:v>0.10339870623267276</c:v>
                </c:pt>
                <c:pt idx="963">
                  <c:v>0.1002156278878735</c:v>
                </c:pt>
                <c:pt idx="964">
                  <c:v>9.4876270664339249E-2</c:v>
                </c:pt>
                <c:pt idx="965">
                  <c:v>9.6416469863435675E-2</c:v>
                </c:pt>
                <c:pt idx="966">
                  <c:v>0.10103706746072492</c:v>
                </c:pt>
                <c:pt idx="967">
                  <c:v>9.6621829756648528E-2</c:v>
                </c:pt>
                <c:pt idx="968">
                  <c:v>9.6827189649861381E-2</c:v>
                </c:pt>
                <c:pt idx="969">
                  <c:v>8.5532395523154323E-2</c:v>
                </c:pt>
                <c:pt idx="970">
                  <c:v>8.9434233494198587E-2</c:v>
                </c:pt>
                <c:pt idx="971">
                  <c:v>8.2862716911387205E-2</c:v>
                </c:pt>
                <c:pt idx="972">
                  <c:v>8.6559194989218602E-2</c:v>
                </c:pt>
                <c:pt idx="973">
                  <c:v>9.0974432693294999E-2</c:v>
                </c:pt>
                <c:pt idx="974">
                  <c:v>8.6969914775644322E-2</c:v>
                </c:pt>
                <c:pt idx="975">
                  <c:v>9.1898552212752851E-2</c:v>
                </c:pt>
                <c:pt idx="976">
                  <c:v>9.0563712906869293E-2</c:v>
                </c:pt>
                <c:pt idx="977">
                  <c:v>8.1835917445322925E-2</c:v>
                </c:pt>
                <c:pt idx="978">
                  <c:v>8.4094876270664337E-2</c:v>
                </c:pt>
                <c:pt idx="979">
                  <c:v>8.4608276003696484E-2</c:v>
                </c:pt>
                <c:pt idx="980">
                  <c:v>8.2349317178355072E-2</c:v>
                </c:pt>
                <c:pt idx="981">
                  <c:v>8.2041277338535779E-2</c:v>
                </c:pt>
                <c:pt idx="982">
                  <c:v>8.3376116644419351E-2</c:v>
                </c:pt>
                <c:pt idx="983">
                  <c:v>8.8304754081527881E-2</c:v>
                </c:pt>
                <c:pt idx="984">
                  <c:v>8.7483314508676455E-2</c:v>
                </c:pt>
                <c:pt idx="985">
                  <c:v>9.5184310504158542E-2</c:v>
                </c:pt>
                <c:pt idx="986">
                  <c:v>9.3849471198274984E-2</c:v>
                </c:pt>
                <c:pt idx="987">
                  <c:v>9.7032549543074234E-2</c:v>
                </c:pt>
                <c:pt idx="988">
                  <c:v>0.10545230516480131</c:v>
                </c:pt>
                <c:pt idx="989">
                  <c:v>0.1050415853783756</c:v>
                </c:pt>
                <c:pt idx="990">
                  <c:v>0.10103706746072492</c:v>
                </c:pt>
                <c:pt idx="991">
                  <c:v>0.10175582708696991</c:v>
                </c:pt>
                <c:pt idx="992">
                  <c:v>0.10606838484443988</c:v>
                </c:pt>
                <c:pt idx="993">
                  <c:v>0.10083170756751207</c:v>
                </c:pt>
                <c:pt idx="994">
                  <c:v>0.10360406612588562</c:v>
                </c:pt>
                <c:pt idx="995">
                  <c:v>0.10144778724715063</c:v>
                </c:pt>
                <c:pt idx="996">
                  <c:v>0.10031830783447993</c:v>
                </c:pt>
                <c:pt idx="997">
                  <c:v>0.10452818564534347</c:v>
                </c:pt>
                <c:pt idx="998">
                  <c:v>0.1039121059657049</c:v>
                </c:pt>
                <c:pt idx="999">
                  <c:v>0.10565766505801417</c:v>
                </c:pt>
                <c:pt idx="1000">
                  <c:v>0.10863538350960057</c:v>
                </c:pt>
                <c:pt idx="1001">
                  <c:v>0.10935414313584557</c:v>
                </c:pt>
                <c:pt idx="1002">
                  <c:v>0.11151042201458056</c:v>
                </c:pt>
                <c:pt idx="1003">
                  <c:v>0.11202382174761269</c:v>
                </c:pt>
                <c:pt idx="1004">
                  <c:v>0.1046308655919499</c:v>
                </c:pt>
                <c:pt idx="1005">
                  <c:v>0.10966218297566485</c:v>
                </c:pt>
                <c:pt idx="1006">
                  <c:v>0.10422014580552418</c:v>
                </c:pt>
                <c:pt idx="1007">
                  <c:v>0.10185850703357634</c:v>
                </c:pt>
                <c:pt idx="1008">
                  <c:v>9.5081630557552116E-2</c:v>
                </c:pt>
                <c:pt idx="1009">
                  <c:v>9.4978950610945675E-2</c:v>
                </c:pt>
                <c:pt idx="1010">
                  <c:v>9.354143135845569E-2</c:v>
                </c:pt>
                <c:pt idx="1011">
                  <c:v>9.6313789916829248E-2</c:v>
                </c:pt>
                <c:pt idx="1012">
                  <c:v>9.323339151863641E-2</c:v>
                </c:pt>
                <c:pt idx="1013">
                  <c:v>9.6108430023616381E-2</c:v>
                </c:pt>
                <c:pt idx="1014">
                  <c:v>9.2001232159359278E-2</c:v>
                </c:pt>
                <c:pt idx="1015">
                  <c:v>8.5943115309580043E-2</c:v>
                </c:pt>
                <c:pt idx="1016">
                  <c:v>9.1179792586507852E-2</c:v>
                </c:pt>
                <c:pt idx="1017">
                  <c:v>8.8304754081527881E-2</c:v>
                </c:pt>
                <c:pt idx="1018">
                  <c:v>8.8304754081527881E-2</c:v>
                </c:pt>
                <c:pt idx="1019">
                  <c:v>9.6313789916829248E-2</c:v>
                </c:pt>
                <c:pt idx="1020">
                  <c:v>9.8059349009138513E-2</c:v>
                </c:pt>
                <c:pt idx="1021">
                  <c:v>0.10350138617927919</c:v>
                </c:pt>
                <c:pt idx="1022">
                  <c:v>0.10678714447068488</c:v>
                </c:pt>
                <c:pt idx="1023">
                  <c:v>0.10113974740733135</c:v>
                </c:pt>
                <c:pt idx="1024">
                  <c:v>0.10196118698018276</c:v>
                </c:pt>
                <c:pt idx="1025">
                  <c:v>0.10350138617927919</c:v>
                </c:pt>
                <c:pt idx="1026">
                  <c:v>0.10801930382996201</c:v>
                </c:pt>
                <c:pt idx="1027">
                  <c:v>0.11120238217476126</c:v>
                </c:pt>
                <c:pt idx="1028">
                  <c:v>0.11602833966526338</c:v>
                </c:pt>
                <c:pt idx="1029">
                  <c:v>0.11048362254851628</c:v>
                </c:pt>
                <c:pt idx="1030">
                  <c:v>0.10555498511140775</c:v>
                </c:pt>
                <c:pt idx="1031">
                  <c:v>0.1098675428688777</c:v>
                </c:pt>
                <c:pt idx="1032">
                  <c:v>0.10843002361638772</c:v>
                </c:pt>
                <c:pt idx="1033">
                  <c:v>0.10843002361638772</c:v>
                </c:pt>
                <c:pt idx="1034">
                  <c:v>0.10555498511140775</c:v>
                </c:pt>
                <c:pt idx="1035">
                  <c:v>0.10586302495122703</c:v>
                </c:pt>
                <c:pt idx="1036">
                  <c:v>0.10976486292227128</c:v>
                </c:pt>
                <c:pt idx="1037">
                  <c:v>0.10955950302905842</c:v>
                </c:pt>
                <c:pt idx="1038">
                  <c:v>0.10843002361638772</c:v>
                </c:pt>
                <c:pt idx="1039">
                  <c:v>0.10001026799466065</c:v>
                </c:pt>
                <c:pt idx="1040">
                  <c:v>0.10247458671321491</c:v>
                </c:pt>
                <c:pt idx="1041">
                  <c:v>9.4362870931307116E-2</c:v>
                </c:pt>
                <c:pt idx="1042">
                  <c:v>9.4568230824519969E-2</c:v>
                </c:pt>
                <c:pt idx="1043">
                  <c:v>9.7751309169319234E-2</c:v>
                </c:pt>
                <c:pt idx="1044">
                  <c:v>8.8099394188315028E-2</c:v>
                </c:pt>
                <c:pt idx="1045">
                  <c:v>9.0255673067049999E-2</c:v>
                </c:pt>
                <c:pt idx="1046">
                  <c:v>8.5840435362973616E-2</c:v>
                </c:pt>
                <c:pt idx="1047">
                  <c:v>8.6045795256186469E-2</c:v>
                </c:pt>
                <c:pt idx="1048">
                  <c:v>9.5389670397371396E-2</c:v>
                </c:pt>
                <c:pt idx="1049">
                  <c:v>9.1179792586507852E-2</c:v>
                </c:pt>
                <c:pt idx="1050">
                  <c:v>9.4876270664339249E-2</c:v>
                </c:pt>
                <c:pt idx="1051">
                  <c:v>9.0461032960262866E-2</c:v>
                </c:pt>
                <c:pt idx="1052">
                  <c:v>8.9228873600985734E-2</c:v>
                </c:pt>
                <c:pt idx="1053">
                  <c:v>9.1795872266146425E-2</c:v>
                </c:pt>
                <c:pt idx="1054">
                  <c:v>9.3746791251668543E-2</c:v>
                </c:pt>
                <c:pt idx="1055">
                  <c:v>9.323339151863641E-2</c:v>
                </c:pt>
                <c:pt idx="1056">
                  <c:v>9.4465550877913543E-2</c:v>
                </c:pt>
                <c:pt idx="1057">
                  <c:v>9.7751309169319234E-2</c:v>
                </c:pt>
                <c:pt idx="1058">
                  <c:v>9.5697710237190675E-2</c:v>
                </c:pt>
                <c:pt idx="1059">
                  <c:v>0.10216654687339563</c:v>
                </c:pt>
                <c:pt idx="1060">
                  <c:v>9.4978950610945675E-2</c:v>
                </c:pt>
                <c:pt idx="1061">
                  <c:v>9.5081630557552116E-2</c:v>
                </c:pt>
                <c:pt idx="1062">
                  <c:v>8.5532395523154323E-2</c:v>
                </c:pt>
                <c:pt idx="1063">
                  <c:v>8.1630557552110072E-2</c:v>
                </c:pt>
                <c:pt idx="1064">
                  <c:v>8.3889516377451484E-2</c:v>
                </c:pt>
                <c:pt idx="1065">
                  <c:v>8.8304754081527881E-2</c:v>
                </c:pt>
                <c:pt idx="1066">
                  <c:v>8.1938597391929352E-2</c:v>
                </c:pt>
                <c:pt idx="1067">
                  <c:v>8.5635075469760749E-2</c:v>
                </c:pt>
                <c:pt idx="1068">
                  <c:v>8.501899579012219E-2</c:v>
                </c:pt>
                <c:pt idx="1069">
                  <c:v>8.1425197658897219E-2</c:v>
                </c:pt>
                <c:pt idx="1070">
                  <c:v>9.1487832426327131E-2</c:v>
                </c:pt>
                <c:pt idx="1071">
                  <c:v>8.2554677071567925E-2</c:v>
                </c:pt>
                <c:pt idx="1072">
                  <c:v>8.6456515042612175E-2</c:v>
                </c:pt>
                <c:pt idx="1073">
                  <c:v>8.7688674401889308E-2</c:v>
                </c:pt>
                <c:pt idx="1074">
                  <c:v>0.10124242735393778</c:v>
                </c:pt>
                <c:pt idx="1075">
                  <c:v>9.6929869596467808E-2</c:v>
                </c:pt>
                <c:pt idx="1076">
                  <c:v>9.0769072800082146E-2</c:v>
                </c:pt>
                <c:pt idx="1077">
                  <c:v>9.0974432693294999E-2</c:v>
                </c:pt>
                <c:pt idx="1078">
                  <c:v>9.2617311838997837E-2</c:v>
                </c:pt>
                <c:pt idx="1079">
                  <c:v>9.6211109970222822E-2</c:v>
                </c:pt>
                <c:pt idx="1080">
                  <c:v>8.8510113974740734E-2</c:v>
                </c:pt>
                <c:pt idx="1081">
                  <c:v>9.1898552212752851E-2</c:v>
                </c:pt>
                <c:pt idx="1082">
                  <c:v>9.3746791251668543E-2</c:v>
                </c:pt>
                <c:pt idx="1083">
                  <c:v>8.8510113974740734E-2</c:v>
                </c:pt>
                <c:pt idx="1084">
                  <c:v>8.9536913440805013E-2</c:v>
                </c:pt>
                <c:pt idx="1085">
                  <c:v>9.6724509703254954E-2</c:v>
                </c:pt>
                <c:pt idx="1086">
                  <c:v>9.5389670397371396E-2</c:v>
                </c:pt>
                <c:pt idx="1087">
                  <c:v>9.395215114488141E-2</c:v>
                </c:pt>
                <c:pt idx="1088">
                  <c:v>0.10432282575213062</c:v>
                </c:pt>
                <c:pt idx="1089">
                  <c:v>9.8367388848957793E-2</c:v>
                </c:pt>
                <c:pt idx="1090">
                  <c:v>0.10473354553855632</c:v>
                </c:pt>
                <c:pt idx="1091">
                  <c:v>9.8675428688777087E-2</c:v>
                </c:pt>
                <c:pt idx="1092">
                  <c:v>9.7135229489680661E-2</c:v>
                </c:pt>
                <c:pt idx="1093">
                  <c:v>0.10052366772769278</c:v>
                </c:pt>
                <c:pt idx="1094">
                  <c:v>9.5492350343977822E-2</c:v>
                </c:pt>
                <c:pt idx="1095">
                  <c:v>0.1009343875141185</c:v>
                </c:pt>
                <c:pt idx="1096">
                  <c:v>9.9188828421809219E-2</c:v>
                </c:pt>
                <c:pt idx="1097">
                  <c:v>9.8778108635383513E-2</c:v>
                </c:pt>
                <c:pt idx="1098">
                  <c:v>9.4157511038094263E-2</c:v>
                </c:pt>
                <c:pt idx="1099">
                  <c:v>0.10042098778108635</c:v>
                </c:pt>
                <c:pt idx="1100">
                  <c:v>0.10196118698018276</c:v>
                </c:pt>
                <c:pt idx="1101">
                  <c:v>9.8367388848957793E-2</c:v>
                </c:pt>
                <c:pt idx="1102">
                  <c:v>9.4362870931307116E-2</c:v>
                </c:pt>
                <c:pt idx="1103">
                  <c:v>9.9394188315022072E-2</c:v>
                </c:pt>
                <c:pt idx="1104">
                  <c:v>0.1002156278878735</c:v>
                </c:pt>
                <c:pt idx="1105">
                  <c:v>0.10935414313584557</c:v>
                </c:pt>
                <c:pt idx="1106">
                  <c:v>0.10083170756751207</c:v>
                </c:pt>
                <c:pt idx="1107">
                  <c:v>0.10411746585891775</c:v>
                </c:pt>
                <c:pt idx="1108">
                  <c:v>0.10083170756751207</c:v>
                </c:pt>
                <c:pt idx="1109">
                  <c:v>0.10545230516480131</c:v>
                </c:pt>
                <c:pt idx="1110">
                  <c:v>0.1002156278878735</c:v>
                </c:pt>
                <c:pt idx="1111">
                  <c:v>0.1057603450046206</c:v>
                </c:pt>
                <c:pt idx="1112">
                  <c:v>0.10483622548516275</c:v>
                </c:pt>
                <c:pt idx="1113">
                  <c:v>9.7956669062532087E-2</c:v>
                </c:pt>
                <c:pt idx="1114">
                  <c:v>0.10072902762090563</c:v>
                </c:pt>
                <c:pt idx="1115">
                  <c:v>0.10124242735393778</c:v>
                </c:pt>
                <c:pt idx="1116">
                  <c:v>9.9086148475202793E-2</c:v>
                </c:pt>
                <c:pt idx="1117">
                  <c:v>8.8304754081527881E-2</c:v>
                </c:pt>
                <c:pt idx="1118">
                  <c:v>9.2719991785604278E-2</c:v>
                </c:pt>
                <c:pt idx="1119">
                  <c:v>9.4568230824519969E-2</c:v>
                </c:pt>
                <c:pt idx="1120">
                  <c:v>9.323339151863641E-2</c:v>
                </c:pt>
                <c:pt idx="1121">
                  <c:v>9.3849471198274984E-2</c:v>
                </c:pt>
                <c:pt idx="1122">
                  <c:v>8.2554677071567925E-2</c:v>
                </c:pt>
                <c:pt idx="1123">
                  <c:v>9.0358353013656439E-2</c:v>
                </c:pt>
                <c:pt idx="1124">
                  <c:v>9.6416469863435675E-2</c:v>
                </c:pt>
                <c:pt idx="1125">
                  <c:v>9.2206592052572131E-2</c:v>
                </c:pt>
                <c:pt idx="1126">
                  <c:v>0.1013451073005442</c:v>
                </c:pt>
                <c:pt idx="1127">
                  <c:v>0.10617106479104631</c:v>
                </c:pt>
                <c:pt idx="1128">
                  <c:v>0.10853270356299415</c:v>
                </c:pt>
                <c:pt idx="1129">
                  <c:v>0.1138720607865284</c:v>
                </c:pt>
                <c:pt idx="1130">
                  <c:v>0.11633637950508266</c:v>
                </c:pt>
                <c:pt idx="1131">
                  <c:v>0.10904610329602629</c:v>
                </c:pt>
                <c:pt idx="1132">
                  <c:v>0.10545230516480131</c:v>
                </c:pt>
                <c:pt idx="1133">
                  <c:v>0.10103706746072492</c:v>
                </c:pt>
                <c:pt idx="1134">
                  <c:v>0.10452818564534347</c:v>
                </c:pt>
                <c:pt idx="1135">
                  <c:v>9.7135229489680661E-2</c:v>
                </c:pt>
                <c:pt idx="1136">
                  <c:v>0.10165314714036348</c:v>
                </c:pt>
                <c:pt idx="1137">
                  <c:v>0.11099702228154841</c:v>
                </c:pt>
                <c:pt idx="1138">
                  <c:v>0.10801930382996201</c:v>
                </c:pt>
                <c:pt idx="1139">
                  <c:v>0.11572029982544409</c:v>
                </c:pt>
                <c:pt idx="1140">
                  <c:v>0.11777389875757265</c:v>
                </c:pt>
                <c:pt idx="1141">
                  <c:v>0.11089434233494198</c:v>
                </c:pt>
                <c:pt idx="1142">
                  <c:v>0.10935414313584557</c:v>
                </c:pt>
                <c:pt idx="1143">
                  <c:v>0.10226922682000206</c:v>
                </c:pt>
                <c:pt idx="1144">
                  <c:v>9.4362870931307116E-2</c:v>
                </c:pt>
                <c:pt idx="1145">
                  <c:v>9.8367388848957793E-2</c:v>
                </c:pt>
                <c:pt idx="1146">
                  <c:v>9.354143135845569E-2</c:v>
                </c:pt>
                <c:pt idx="1147">
                  <c:v>9.3438751411849263E-2</c:v>
                </c:pt>
                <c:pt idx="1148">
                  <c:v>8.7483314508676455E-2</c:v>
                </c:pt>
                <c:pt idx="1149">
                  <c:v>9.5286990450764969E-2</c:v>
                </c:pt>
                <c:pt idx="1150">
                  <c:v>9.4773590717732822E-2</c:v>
                </c:pt>
                <c:pt idx="1151">
                  <c:v>8.8818153814560014E-2</c:v>
                </c:pt>
                <c:pt idx="1152">
                  <c:v>9.4054831091487837E-2</c:v>
                </c:pt>
                <c:pt idx="1153">
                  <c:v>9.1693192319539998E-2</c:v>
                </c:pt>
                <c:pt idx="1154">
                  <c:v>9.2822671732210704E-2</c:v>
                </c:pt>
                <c:pt idx="1155">
                  <c:v>9.0666392853475719E-2</c:v>
                </c:pt>
                <c:pt idx="1156">
                  <c:v>9.0871752746688572E-2</c:v>
                </c:pt>
                <c:pt idx="1157">
                  <c:v>9.9291508368415646E-2</c:v>
                </c:pt>
                <c:pt idx="1158">
                  <c:v>9.785398911592566E-2</c:v>
                </c:pt>
                <c:pt idx="1159">
                  <c:v>0.1050415853783756</c:v>
                </c:pt>
                <c:pt idx="1160">
                  <c:v>0.10801930382996201</c:v>
                </c:pt>
                <c:pt idx="1161">
                  <c:v>0.11407742067974125</c:v>
                </c:pt>
                <c:pt idx="1162">
                  <c:v>0.11530958003901838</c:v>
                </c:pt>
                <c:pt idx="1163">
                  <c:v>0.11623369955847623</c:v>
                </c:pt>
                <c:pt idx="1164">
                  <c:v>0.11541225998562481</c:v>
                </c:pt>
                <c:pt idx="1165">
                  <c:v>0.12013553752952048</c:v>
                </c:pt>
                <c:pt idx="1166">
                  <c:v>0.11346134100010268</c:v>
                </c:pt>
                <c:pt idx="1167">
                  <c:v>0.11479618030598623</c:v>
                </c:pt>
                <c:pt idx="1168">
                  <c:v>0.10637642468425916</c:v>
                </c:pt>
                <c:pt idx="1169">
                  <c:v>0.1006263476742992</c:v>
                </c:pt>
                <c:pt idx="1170">
                  <c:v>0.10524694527158845</c:v>
                </c:pt>
                <c:pt idx="1171">
                  <c:v>9.9804908101447792E-2</c:v>
                </c:pt>
                <c:pt idx="1172">
                  <c:v>9.9907588048054219E-2</c:v>
                </c:pt>
                <c:pt idx="1173">
                  <c:v>9.426019098470069E-2</c:v>
                </c:pt>
                <c:pt idx="1174">
                  <c:v>9.9086148475202793E-2</c:v>
                </c:pt>
                <c:pt idx="1175">
                  <c:v>9.0461032960262866E-2</c:v>
                </c:pt>
                <c:pt idx="1176">
                  <c:v>9.6929869596467808E-2</c:v>
                </c:pt>
                <c:pt idx="1177">
                  <c:v>9.9188828421809219E-2</c:v>
                </c:pt>
                <c:pt idx="1178">
                  <c:v>0.10155046719375706</c:v>
                </c:pt>
                <c:pt idx="1179">
                  <c:v>0.10380942601909847</c:v>
                </c:pt>
                <c:pt idx="1180">
                  <c:v>0.10678714447068488</c:v>
                </c:pt>
                <c:pt idx="1181">
                  <c:v>0.10678714447068488</c:v>
                </c:pt>
                <c:pt idx="1182">
                  <c:v>0.11099702228154841</c:v>
                </c:pt>
                <c:pt idx="1183">
                  <c:v>0.10473354553855632</c:v>
                </c:pt>
                <c:pt idx="1184">
                  <c:v>0.10627374473765273</c:v>
                </c:pt>
                <c:pt idx="1185">
                  <c:v>0.10524694527158845</c:v>
                </c:pt>
                <c:pt idx="1186">
                  <c:v>0.11202382174761269</c:v>
                </c:pt>
                <c:pt idx="1187">
                  <c:v>0.10730054420371701</c:v>
                </c:pt>
                <c:pt idx="1188">
                  <c:v>0.10843002361638772</c:v>
                </c:pt>
                <c:pt idx="1189">
                  <c:v>0.10822466372317487</c:v>
                </c:pt>
                <c:pt idx="1190">
                  <c:v>0.10545230516480131</c:v>
                </c:pt>
                <c:pt idx="1191">
                  <c:v>0.10760858404353629</c:v>
                </c:pt>
                <c:pt idx="1192">
                  <c:v>0.110175582708697</c:v>
                </c:pt>
                <c:pt idx="1193">
                  <c:v>0.11962213779648835</c:v>
                </c:pt>
                <c:pt idx="1194">
                  <c:v>0.11572029982544409</c:v>
                </c:pt>
                <c:pt idx="1195">
                  <c:v>0.13481876989423966</c:v>
                </c:pt>
                <c:pt idx="1196">
                  <c:v>0.14190368621008317</c:v>
                </c:pt>
                <c:pt idx="1197">
                  <c:v>0.14601088407434029</c:v>
                </c:pt>
                <c:pt idx="1198">
                  <c:v>0.1512475613512681</c:v>
                </c:pt>
                <c:pt idx="1199">
                  <c:v>0.14714036348701098</c:v>
                </c:pt>
                <c:pt idx="1200">
                  <c:v>0.14970736215217167</c:v>
                </c:pt>
                <c:pt idx="1201">
                  <c:v>0.14097956669062531</c:v>
                </c:pt>
                <c:pt idx="1202">
                  <c:v>0.13030085224355684</c:v>
                </c:pt>
                <c:pt idx="1203">
                  <c:v>0.12886333299106684</c:v>
                </c:pt>
                <c:pt idx="1204">
                  <c:v>0.12116233699558476</c:v>
                </c:pt>
                <c:pt idx="1205">
                  <c:v>0.11479618030598623</c:v>
                </c:pt>
                <c:pt idx="1206">
                  <c:v>0.11253722148064484</c:v>
                </c:pt>
                <c:pt idx="1207">
                  <c:v>0.11479618030598623</c:v>
                </c:pt>
                <c:pt idx="1208">
                  <c:v>0.11900605811684978</c:v>
                </c:pt>
                <c:pt idx="1209">
                  <c:v>0.11633637950508266</c:v>
                </c:pt>
                <c:pt idx="1210">
                  <c:v>0.12855529315124756</c:v>
                </c:pt>
                <c:pt idx="1211">
                  <c:v>0.12526953485984188</c:v>
                </c:pt>
                <c:pt idx="1212">
                  <c:v>0.11263990142725126</c:v>
                </c:pt>
                <c:pt idx="1213">
                  <c:v>0.10730054420371701</c:v>
                </c:pt>
                <c:pt idx="1214">
                  <c:v>0.11099702228154841</c:v>
                </c:pt>
                <c:pt idx="1215">
                  <c:v>0.10668446452407845</c:v>
                </c:pt>
                <c:pt idx="1216">
                  <c:v>0.10309066639285347</c:v>
                </c:pt>
                <c:pt idx="1217">
                  <c:v>9.5800390183797102E-2</c:v>
                </c:pt>
                <c:pt idx="1218">
                  <c:v>9.8059349009138513E-2</c:v>
                </c:pt>
                <c:pt idx="1219">
                  <c:v>0.10083170756751207</c:v>
                </c:pt>
                <c:pt idx="1220">
                  <c:v>9.5184310504158542E-2</c:v>
                </c:pt>
                <c:pt idx="1221">
                  <c:v>9.6621829756648528E-2</c:v>
                </c:pt>
                <c:pt idx="1222">
                  <c:v>9.7751309169319234E-2</c:v>
                </c:pt>
                <c:pt idx="1223">
                  <c:v>9.5595030290584249E-2</c:v>
                </c:pt>
                <c:pt idx="1224">
                  <c:v>9.5184310504158542E-2</c:v>
                </c:pt>
                <c:pt idx="1225">
                  <c:v>9.3336071465242837E-2</c:v>
                </c:pt>
                <c:pt idx="1226">
                  <c:v>9.6211109970222822E-2</c:v>
                </c:pt>
                <c:pt idx="1227">
                  <c:v>9.0255673067049999E-2</c:v>
                </c:pt>
                <c:pt idx="1228">
                  <c:v>9.2617311838997837E-2</c:v>
                </c:pt>
                <c:pt idx="1229">
                  <c:v>8.8304754081527881E-2</c:v>
                </c:pt>
                <c:pt idx="1230">
                  <c:v>7.9576958619981514E-2</c:v>
                </c:pt>
                <c:pt idx="1231">
                  <c:v>8.861279392134716E-2</c:v>
                </c:pt>
                <c:pt idx="1232">
                  <c:v>8.861279392134716E-2</c:v>
                </c:pt>
                <c:pt idx="1233">
                  <c:v>8.3889516377451484E-2</c:v>
                </c:pt>
                <c:pt idx="1234">
                  <c:v>8.6251155149399322E-2</c:v>
                </c:pt>
                <c:pt idx="1235">
                  <c:v>9.1590512372933572E-2</c:v>
                </c:pt>
                <c:pt idx="1236">
                  <c:v>9.2822671732210704E-2</c:v>
                </c:pt>
                <c:pt idx="1237">
                  <c:v>8.6045795256186469E-2</c:v>
                </c:pt>
                <c:pt idx="1238">
                  <c:v>9.2925351678817131E-2</c:v>
                </c:pt>
                <c:pt idx="1239">
                  <c:v>9.1487832426327131E-2</c:v>
                </c:pt>
                <c:pt idx="1240">
                  <c:v>9.2617311838997837E-2</c:v>
                </c:pt>
                <c:pt idx="1241">
                  <c:v>8.5943115309580043E-2</c:v>
                </c:pt>
                <c:pt idx="1242">
                  <c:v>8.7483314508676455E-2</c:v>
                </c:pt>
                <c:pt idx="1243">
                  <c:v>8.5635075469760749E-2</c:v>
                </c:pt>
                <c:pt idx="1244">
                  <c:v>8.5224355683335043E-2</c:v>
                </c:pt>
                <c:pt idx="1245">
                  <c:v>9.6827189649861381E-2</c:v>
                </c:pt>
                <c:pt idx="1246">
                  <c:v>9.1693192319539998E-2</c:v>
                </c:pt>
                <c:pt idx="1247">
                  <c:v>9.6211109970222822E-2</c:v>
                </c:pt>
                <c:pt idx="1248">
                  <c:v>8.8202074134921454E-2</c:v>
                </c:pt>
                <c:pt idx="1249">
                  <c:v>8.7688674401889308E-2</c:v>
                </c:pt>
                <c:pt idx="1250">
                  <c:v>8.9228873600985734E-2</c:v>
                </c:pt>
                <c:pt idx="1251">
                  <c:v>9.1385152479720705E-2</c:v>
                </c:pt>
                <c:pt idx="1252">
                  <c:v>9.6621829756648528E-2</c:v>
                </c:pt>
                <c:pt idx="1253">
                  <c:v>9.4978950610945675E-2</c:v>
                </c:pt>
                <c:pt idx="1254">
                  <c:v>9.0974432693294999E-2</c:v>
                </c:pt>
                <c:pt idx="1255">
                  <c:v>8.8304754081527881E-2</c:v>
                </c:pt>
                <c:pt idx="1256">
                  <c:v>9.4978950610945675E-2</c:v>
                </c:pt>
                <c:pt idx="1257">
                  <c:v>9.2822671732210704E-2</c:v>
                </c:pt>
                <c:pt idx="1258">
                  <c:v>8.9434233494198587E-2</c:v>
                </c:pt>
                <c:pt idx="1259">
                  <c:v>8.933155354759216E-2</c:v>
                </c:pt>
                <c:pt idx="1260">
                  <c:v>8.471095595030291E-2</c:v>
                </c:pt>
                <c:pt idx="1261">
                  <c:v>9.5389670397371396E-2</c:v>
                </c:pt>
                <c:pt idx="1262">
                  <c:v>9.5697710237190675E-2</c:v>
                </c:pt>
                <c:pt idx="1263">
                  <c:v>9.5081630557552116E-2</c:v>
                </c:pt>
                <c:pt idx="1264">
                  <c:v>9.9291508368415646E-2</c:v>
                </c:pt>
                <c:pt idx="1265">
                  <c:v>9.5389670397371396E-2</c:v>
                </c:pt>
                <c:pt idx="1266">
                  <c:v>9.5697710237190675E-2</c:v>
                </c:pt>
                <c:pt idx="1267">
                  <c:v>9.8778108635383513E-2</c:v>
                </c:pt>
                <c:pt idx="1268">
                  <c:v>0.10001026799466065</c:v>
                </c:pt>
                <c:pt idx="1269">
                  <c:v>9.857274874217066E-2</c:v>
                </c:pt>
                <c:pt idx="1270">
                  <c:v>0.1002156278878735</c:v>
                </c:pt>
                <c:pt idx="1271">
                  <c:v>9.5081630557552116E-2</c:v>
                </c:pt>
                <c:pt idx="1272">
                  <c:v>8.933155354759216E-2</c:v>
                </c:pt>
                <c:pt idx="1273">
                  <c:v>9.426019098470069E-2</c:v>
                </c:pt>
                <c:pt idx="1274">
                  <c:v>9.0974432693294999E-2</c:v>
                </c:pt>
                <c:pt idx="1275">
                  <c:v>9.6416469863435675E-2</c:v>
                </c:pt>
                <c:pt idx="1276">
                  <c:v>9.5184310504158542E-2</c:v>
                </c:pt>
                <c:pt idx="1277">
                  <c:v>8.6148475202792896E-2</c:v>
                </c:pt>
                <c:pt idx="1278">
                  <c:v>9.2822671732210704E-2</c:v>
                </c:pt>
                <c:pt idx="1279">
                  <c:v>0.10226922682000206</c:v>
                </c:pt>
                <c:pt idx="1280">
                  <c:v>8.861279392134716E-2</c:v>
                </c:pt>
                <c:pt idx="1281">
                  <c:v>8.9947633227230719E-2</c:v>
                </c:pt>
                <c:pt idx="1282">
                  <c:v>9.2206592052572131E-2</c:v>
                </c:pt>
                <c:pt idx="1283">
                  <c:v>8.6353835096005749E-2</c:v>
                </c:pt>
                <c:pt idx="1284">
                  <c:v>8.9947633227230719E-2</c:v>
                </c:pt>
                <c:pt idx="1285">
                  <c:v>8.2349317178355072E-2</c:v>
                </c:pt>
                <c:pt idx="1286">
                  <c:v>9.5184310504158542E-2</c:v>
                </c:pt>
                <c:pt idx="1287">
                  <c:v>8.430023616387719E-2</c:v>
                </c:pt>
                <c:pt idx="1288">
                  <c:v>9.3438751411849263E-2</c:v>
                </c:pt>
                <c:pt idx="1289">
                  <c:v>9.0871752746688572E-2</c:v>
                </c:pt>
                <c:pt idx="1290">
                  <c:v>9.8675428688777087E-2</c:v>
                </c:pt>
                <c:pt idx="1291">
                  <c:v>9.5081630557552116E-2</c:v>
                </c:pt>
                <c:pt idx="1292">
                  <c:v>9.3438751411849263E-2</c:v>
                </c:pt>
                <c:pt idx="1293">
                  <c:v>9.1795872266146425E-2</c:v>
                </c:pt>
                <c:pt idx="1294">
                  <c:v>8.7277954615463602E-2</c:v>
                </c:pt>
                <c:pt idx="1295">
                  <c:v>9.0769072800082146E-2</c:v>
                </c:pt>
                <c:pt idx="1296">
                  <c:v>8.5943115309580043E-2</c:v>
                </c:pt>
                <c:pt idx="1297">
                  <c:v>8.7175274668857175E-2</c:v>
                </c:pt>
                <c:pt idx="1298">
                  <c:v>8.1630557552110072E-2</c:v>
                </c:pt>
                <c:pt idx="1299">
                  <c:v>7.7420679741246529E-2</c:v>
                </c:pt>
                <c:pt idx="1300">
                  <c:v>7.6393880275182263E-2</c:v>
                </c:pt>
                <c:pt idx="1301">
                  <c:v>7.5264400862511557E-2</c:v>
                </c:pt>
                <c:pt idx="1302">
                  <c:v>7.5675120648937264E-2</c:v>
                </c:pt>
                <c:pt idx="1303">
                  <c:v>7.5880480542150117E-2</c:v>
                </c:pt>
                <c:pt idx="1304">
                  <c:v>7.9268918780162234E-2</c:v>
                </c:pt>
                <c:pt idx="1305">
                  <c:v>8.6867234829037895E-2</c:v>
                </c:pt>
                <c:pt idx="1306">
                  <c:v>8.3684156484238631E-2</c:v>
                </c:pt>
                <c:pt idx="1307">
                  <c:v>8.4197556217270764E-2</c:v>
                </c:pt>
                <c:pt idx="1308">
                  <c:v>8.6867234829037895E-2</c:v>
                </c:pt>
                <c:pt idx="1309">
                  <c:v>8.2451997124961499E-2</c:v>
                </c:pt>
                <c:pt idx="1310">
                  <c:v>8.5532395523154323E-2</c:v>
                </c:pt>
                <c:pt idx="1311">
                  <c:v>8.501899579012219E-2</c:v>
                </c:pt>
                <c:pt idx="1312">
                  <c:v>8.3068076804600058E-2</c:v>
                </c:pt>
                <c:pt idx="1313">
                  <c:v>8.6969914775644322E-2</c:v>
                </c:pt>
                <c:pt idx="1314">
                  <c:v>7.8755519047130101E-2</c:v>
                </c:pt>
                <c:pt idx="1315">
                  <c:v>8.6045795256186469E-2</c:v>
                </c:pt>
                <c:pt idx="1316">
                  <c:v>8.3170756751206484E-2</c:v>
                </c:pt>
                <c:pt idx="1317">
                  <c:v>8.501899579012219E-2</c:v>
                </c:pt>
                <c:pt idx="1318">
                  <c:v>7.9166238833555808E-2</c:v>
                </c:pt>
                <c:pt idx="1319">
                  <c:v>8.532703562994147E-2</c:v>
                </c:pt>
                <c:pt idx="1320">
                  <c:v>8.0911797925865073E-2</c:v>
                </c:pt>
                <c:pt idx="1321">
                  <c:v>8.1630557552110072E-2</c:v>
                </c:pt>
                <c:pt idx="1322">
                  <c:v>8.1014477872471513E-2</c:v>
                </c:pt>
                <c:pt idx="1323">
                  <c:v>8.070643803265222E-2</c:v>
                </c:pt>
                <c:pt idx="1324">
                  <c:v>8.1527877605503646E-2</c:v>
                </c:pt>
                <c:pt idx="1325">
                  <c:v>8.2760036964780778E-2</c:v>
                </c:pt>
                <c:pt idx="1326">
                  <c:v>8.7380634562070028E-2</c:v>
                </c:pt>
                <c:pt idx="1327">
                  <c:v>8.7894034295102161E-2</c:v>
                </c:pt>
                <c:pt idx="1328">
                  <c:v>9.6211109970222822E-2</c:v>
                </c:pt>
                <c:pt idx="1329">
                  <c:v>9.1590512372933572E-2</c:v>
                </c:pt>
                <c:pt idx="1330">
                  <c:v>0.1013451073005442</c:v>
                </c:pt>
                <c:pt idx="1331">
                  <c:v>9.7237909436287087E-2</c:v>
                </c:pt>
                <c:pt idx="1332">
                  <c:v>9.2411951945784984E-2</c:v>
                </c:pt>
                <c:pt idx="1333">
                  <c:v>0.10339870623267276</c:v>
                </c:pt>
                <c:pt idx="1334">
                  <c:v>9.6519149810042101E-2</c:v>
                </c:pt>
                <c:pt idx="1335">
                  <c:v>0.10329602628606634</c:v>
                </c:pt>
                <c:pt idx="1336">
                  <c:v>9.5081630557552116E-2</c:v>
                </c:pt>
                <c:pt idx="1337">
                  <c:v>9.1590512372933572E-2</c:v>
                </c:pt>
                <c:pt idx="1338">
                  <c:v>8.9536913440805013E-2</c:v>
                </c:pt>
                <c:pt idx="1339">
                  <c:v>8.9434233494198587E-2</c:v>
                </c:pt>
                <c:pt idx="1340">
                  <c:v>8.4813635896909337E-2</c:v>
                </c:pt>
                <c:pt idx="1341">
                  <c:v>8.4402916110483617E-2</c:v>
                </c:pt>
                <c:pt idx="1342">
                  <c:v>8.2349317178355072E-2</c:v>
                </c:pt>
                <c:pt idx="1343">
                  <c:v>8.7791354348495734E-2</c:v>
                </c:pt>
                <c:pt idx="1344">
                  <c:v>8.4916315843515763E-2</c:v>
                </c:pt>
                <c:pt idx="1345">
                  <c:v>8.3992196324057911E-2</c:v>
                </c:pt>
                <c:pt idx="1346">
                  <c:v>8.7585994455282881E-2</c:v>
                </c:pt>
                <c:pt idx="1347">
                  <c:v>8.8202074134921454E-2</c:v>
                </c:pt>
                <c:pt idx="1348">
                  <c:v>8.9844953280624293E-2</c:v>
                </c:pt>
                <c:pt idx="1349">
                  <c:v>8.6148475202792896E-2</c:v>
                </c:pt>
                <c:pt idx="1350">
                  <c:v>8.6353835096005749E-2</c:v>
                </c:pt>
                <c:pt idx="1351">
                  <c:v>8.9434233494198587E-2</c:v>
                </c:pt>
                <c:pt idx="1352">
                  <c:v>9.2719991785604278E-2</c:v>
                </c:pt>
                <c:pt idx="1353">
                  <c:v>9.7340589382893528E-2</c:v>
                </c:pt>
                <c:pt idx="1354">
                  <c:v>9.2925351678817131E-2</c:v>
                </c:pt>
                <c:pt idx="1355">
                  <c:v>9.3438751411849263E-2</c:v>
                </c:pt>
                <c:pt idx="1356">
                  <c:v>0.10411746585891775</c:v>
                </c:pt>
                <c:pt idx="1357">
                  <c:v>9.9086148475202793E-2</c:v>
                </c:pt>
                <c:pt idx="1358">
                  <c:v>0.10175582708696991</c:v>
                </c:pt>
                <c:pt idx="1359">
                  <c:v>9.6621829756648528E-2</c:v>
                </c:pt>
                <c:pt idx="1360">
                  <c:v>9.2309271999178558E-2</c:v>
                </c:pt>
                <c:pt idx="1361">
                  <c:v>9.4773590717732822E-2</c:v>
                </c:pt>
                <c:pt idx="1362">
                  <c:v>9.426019098470069E-2</c:v>
                </c:pt>
                <c:pt idx="1363">
                  <c:v>8.6148475202792896E-2</c:v>
                </c:pt>
                <c:pt idx="1364">
                  <c:v>8.9228873600985734E-2</c:v>
                </c:pt>
                <c:pt idx="1365">
                  <c:v>8.7688674401889308E-2</c:v>
                </c:pt>
                <c:pt idx="1366">
                  <c:v>8.7277954615463602E-2</c:v>
                </c:pt>
                <c:pt idx="1367">
                  <c:v>8.4916315843515763E-2</c:v>
                </c:pt>
                <c:pt idx="1368">
                  <c:v>8.7380634562070028E-2</c:v>
                </c:pt>
                <c:pt idx="1369">
                  <c:v>9.0050313173837146E-2</c:v>
                </c:pt>
                <c:pt idx="1370">
                  <c:v>8.7996714241708601E-2</c:v>
                </c:pt>
                <c:pt idx="1371">
                  <c:v>9.5081630557552116E-2</c:v>
                </c:pt>
                <c:pt idx="1372">
                  <c:v>0.10072902762090563</c:v>
                </c:pt>
                <c:pt idx="1373">
                  <c:v>9.5492350343977822E-2</c:v>
                </c:pt>
                <c:pt idx="1374">
                  <c:v>9.6827189649861381E-2</c:v>
                </c:pt>
                <c:pt idx="1375">
                  <c:v>0.10031830783447993</c:v>
                </c:pt>
                <c:pt idx="1376">
                  <c:v>0.10760858404353629</c:v>
                </c:pt>
                <c:pt idx="1377">
                  <c:v>9.7545949276106381E-2</c:v>
                </c:pt>
                <c:pt idx="1378">
                  <c:v>9.9188828421809219E-2</c:v>
                </c:pt>
                <c:pt idx="1379">
                  <c:v>9.5286990450764969E-2</c:v>
                </c:pt>
                <c:pt idx="1380">
                  <c:v>9.6005750077009955E-2</c:v>
                </c:pt>
                <c:pt idx="1381">
                  <c:v>9.7135229489680661E-2</c:v>
                </c:pt>
                <c:pt idx="1382">
                  <c:v>9.4362870931307116E-2</c:v>
                </c:pt>
                <c:pt idx="1383">
                  <c:v>9.2001232159359278E-2</c:v>
                </c:pt>
                <c:pt idx="1384">
                  <c:v>9.0358353013656439E-2</c:v>
                </c:pt>
                <c:pt idx="1385">
                  <c:v>8.6559194989218602E-2</c:v>
                </c:pt>
                <c:pt idx="1386">
                  <c:v>8.430023616387719E-2</c:v>
                </c:pt>
                <c:pt idx="1387">
                  <c:v>8.039839819283294E-2</c:v>
                </c:pt>
                <c:pt idx="1388">
                  <c:v>8.0603758086045793E-2</c:v>
                </c:pt>
                <c:pt idx="1389">
                  <c:v>8.1938597391929352E-2</c:v>
                </c:pt>
                <c:pt idx="1390">
                  <c:v>8.3992196324057911E-2</c:v>
                </c:pt>
                <c:pt idx="1391">
                  <c:v>8.430023616387719E-2</c:v>
                </c:pt>
                <c:pt idx="1392">
                  <c:v>8.5224355683335043E-2</c:v>
                </c:pt>
                <c:pt idx="1393">
                  <c:v>8.0603758086045793E-2</c:v>
                </c:pt>
                <c:pt idx="1394">
                  <c:v>8.3786836430845057E-2</c:v>
                </c:pt>
                <c:pt idx="1395">
                  <c:v>8.1322517712290793E-2</c:v>
                </c:pt>
                <c:pt idx="1396">
                  <c:v>8.2554677071567925E-2</c:v>
                </c:pt>
                <c:pt idx="1397">
                  <c:v>8.471095595030291E-2</c:v>
                </c:pt>
                <c:pt idx="1398">
                  <c:v>8.7688674401889308E-2</c:v>
                </c:pt>
                <c:pt idx="1399">
                  <c:v>8.7483314508676455E-2</c:v>
                </c:pt>
                <c:pt idx="1400">
                  <c:v>8.0295718246226513E-2</c:v>
                </c:pt>
                <c:pt idx="1401">
                  <c:v>8.933155354759216E-2</c:v>
                </c:pt>
                <c:pt idx="1402">
                  <c:v>9.2206592052572131E-2</c:v>
                </c:pt>
                <c:pt idx="1403">
                  <c:v>9.4157511038094263E-2</c:v>
                </c:pt>
                <c:pt idx="1404">
                  <c:v>9.2411951945784984E-2</c:v>
                </c:pt>
                <c:pt idx="1405">
                  <c:v>8.9742273334017866E-2</c:v>
                </c:pt>
                <c:pt idx="1406">
                  <c:v>8.6045795256186469E-2</c:v>
                </c:pt>
                <c:pt idx="1407">
                  <c:v>8.6661874935825028E-2</c:v>
                </c:pt>
                <c:pt idx="1408">
                  <c:v>9.0152993120443572E-2</c:v>
                </c:pt>
                <c:pt idx="1409">
                  <c:v>8.7072594722250748E-2</c:v>
                </c:pt>
                <c:pt idx="1410">
                  <c:v>8.0603758086045793E-2</c:v>
                </c:pt>
                <c:pt idx="1411">
                  <c:v>8.3376116644419351E-2</c:v>
                </c:pt>
                <c:pt idx="1412">
                  <c:v>8.5224355683335043E-2</c:v>
                </c:pt>
                <c:pt idx="1413">
                  <c:v>8.933155354759216E-2</c:v>
                </c:pt>
                <c:pt idx="1414">
                  <c:v>8.4197556217270764E-2</c:v>
                </c:pt>
                <c:pt idx="1415">
                  <c:v>8.3273436697812911E-2</c:v>
                </c:pt>
                <c:pt idx="1416">
                  <c:v>7.9987678406407234E-2</c:v>
                </c:pt>
                <c:pt idx="1417">
                  <c:v>8.1425197658897219E-2</c:v>
                </c:pt>
                <c:pt idx="1418">
                  <c:v>8.3478796591025778E-2</c:v>
                </c:pt>
                <c:pt idx="1419">
                  <c:v>8.3581476537632204E-2</c:v>
                </c:pt>
                <c:pt idx="1420">
                  <c:v>8.2965396857993631E-2</c:v>
                </c:pt>
                <c:pt idx="1421">
                  <c:v>8.7072594722250748E-2</c:v>
                </c:pt>
                <c:pt idx="1422">
                  <c:v>8.8099394188315028E-2</c:v>
                </c:pt>
                <c:pt idx="1423">
                  <c:v>8.8818153814560014E-2</c:v>
                </c:pt>
                <c:pt idx="1424">
                  <c:v>8.9742273334017866E-2</c:v>
                </c:pt>
                <c:pt idx="1425">
                  <c:v>9.7956669062532087E-2</c:v>
                </c:pt>
                <c:pt idx="1426">
                  <c:v>9.6724509703254954E-2</c:v>
                </c:pt>
                <c:pt idx="1427">
                  <c:v>9.3130711572029984E-2</c:v>
                </c:pt>
                <c:pt idx="1428">
                  <c:v>0.1020638669267892</c:v>
                </c:pt>
                <c:pt idx="1429">
                  <c:v>9.5697710237190675E-2</c:v>
                </c:pt>
                <c:pt idx="1430">
                  <c:v>9.888078858198994E-2</c:v>
                </c:pt>
                <c:pt idx="1431">
                  <c:v>8.861279392134716E-2</c:v>
                </c:pt>
                <c:pt idx="1432">
                  <c:v>8.6251155149399322E-2</c:v>
                </c:pt>
                <c:pt idx="1433">
                  <c:v>8.3170756751206484E-2</c:v>
                </c:pt>
                <c:pt idx="1434">
                  <c:v>7.7009959954820822E-2</c:v>
                </c:pt>
                <c:pt idx="1435">
                  <c:v>8.1219837765684366E-2</c:v>
                </c:pt>
                <c:pt idx="1436">
                  <c:v>8.1527877605503646E-2</c:v>
                </c:pt>
                <c:pt idx="1437">
                  <c:v>7.505904096929869E-2</c:v>
                </c:pt>
                <c:pt idx="1438">
                  <c:v>8.2143957285142205E-2</c:v>
                </c:pt>
                <c:pt idx="1439">
                  <c:v>8.070643803265222E-2</c:v>
                </c:pt>
                <c:pt idx="1440">
                  <c:v>8.1322517712290793E-2</c:v>
                </c:pt>
                <c:pt idx="1441">
                  <c:v>8.573775541636719E-2</c:v>
                </c:pt>
                <c:pt idx="1442">
                  <c:v>9.395215114488141E-2</c:v>
                </c:pt>
                <c:pt idx="1443">
                  <c:v>8.933155354759216E-2</c:v>
                </c:pt>
                <c:pt idx="1444">
                  <c:v>9.0461032960262866E-2</c:v>
                </c:pt>
                <c:pt idx="1445">
                  <c:v>8.6764554882431455E-2</c:v>
                </c:pt>
                <c:pt idx="1446">
                  <c:v>9.0871752746688572E-2</c:v>
                </c:pt>
                <c:pt idx="1447">
                  <c:v>8.9228873600985734E-2</c:v>
                </c:pt>
                <c:pt idx="1448">
                  <c:v>9.1077112639901425E-2</c:v>
                </c:pt>
                <c:pt idx="1449">
                  <c:v>9.3849471198274984E-2</c:v>
                </c:pt>
                <c:pt idx="1450">
                  <c:v>9.8059349009138513E-2</c:v>
                </c:pt>
                <c:pt idx="1451">
                  <c:v>9.785398911592566E-2</c:v>
                </c:pt>
                <c:pt idx="1452">
                  <c:v>9.2925351678817131E-2</c:v>
                </c:pt>
                <c:pt idx="1453">
                  <c:v>9.8983468528596366E-2</c:v>
                </c:pt>
                <c:pt idx="1454">
                  <c:v>9.6211109970222822E-2</c:v>
                </c:pt>
                <c:pt idx="1455">
                  <c:v>9.4978950610945675E-2</c:v>
                </c:pt>
                <c:pt idx="1456">
                  <c:v>9.4157511038094263E-2</c:v>
                </c:pt>
                <c:pt idx="1457">
                  <c:v>9.1795872266146425E-2</c:v>
                </c:pt>
                <c:pt idx="1458">
                  <c:v>9.395215114488141E-2</c:v>
                </c:pt>
                <c:pt idx="1459">
                  <c:v>9.1385152479720705E-2</c:v>
                </c:pt>
                <c:pt idx="1460">
                  <c:v>9.6724509703254954E-2</c:v>
                </c:pt>
                <c:pt idx="1461">
                  <c:v>8.9844953280624293E-2</c:v>
                </c:pt>
                <c:pt idx="1462">
                  <c:v>8.3992196324057911E-2</c:v>
                </c:pt>
                <c:pt idx="1463">
                  <c:v>8.8202074134921454E-2</c:v>
                </c:pt>
                <c:pt idx="1464">
                  <c:v>8.9434233494198587E-2</c:v>
                </c:pt>
                <c:pt idx="1465">
                  <c:v>8.2451997124961499E-2</c:v>
                </c:pt>
                <c:pt idx="1466">
                  <c:v>8.6661874935825028E-2</c:v>
                </c:pt>
                <c:pt idx="1467">
                  <c:v>8.5121675736728616E-2</c:v>
                </c:pt>
                <c:pt idx="1468">
                  <c:v>8.0911797925865073E-2</c:v>
                </c:pt>
                <c:pt idx="1469">
                  <c:v>8.3273436697812911E-2</c:v>
                </c:pt>
                <c:pt idx="1470">
                  <c:v>8.7277954615463602E-2</c:v>
                </c:pt>
                <c:pt idx="1471">
                  <c:v>8.8304754081527881E-2</c:v>
                </c:pt>
                <c:pt idx="1472">
                  <c:v>8.5840435362973616E-2</c:v>
                </c:pt>
                <c:pt idx="1473">
                  <c:v>8.3684156484238631E-2</c:v>
                </c:pt>
                <c:pt idx="1474">
                  <c:v>8.7894034295102161E-2</c:v>
                </c:pt>
                <c:pt idx="1475">
                  <c:v>8.1219837765684366E-2</c:v>
                </c:pt>
                <c:pt idx="1476">
                  <c:v>8.1938597391929352E-2</c:v>
                </c:pt>
                <c:pt idx="1477">
                  <c:v>8.6148475202792896E-2</c:v>
                </c:pt>
                <c:pt idx="1478">
                  <c:v>8.9126193654379293E-2</c:v>
                </c:pt>
                <c:pt idx="1479">
                  <c:v>7.7523359687852969E-2</c:v>
                </c:pt>
                <c:pt idx="1480">
                  <c:v>8.1527877605503646E-2</c:v>
                </c:pt>
                <c:pt idx="1481">
                  <c:v>8.6251155149399322E-2</c:v>
                </c:pt>
                <c:pt idx="1482">
                  <c:v>7.9166238833555808E-2</c:v>
                </c:pt>
                <c:pt idx="1483">
                  <c:v>8.430023616387719E-2</c:v>
                </c:pt>
                <c:pt idx="1484">
                  <c:v>8.1835917445322925E-2</c:v>
                </c:pt>
                <c:pt idx="1485">
                  <c:v>8.5224355683335043E-2</c:v>
                </c:pt>
                <c:pt idx="1486">
                  <c:v>7.9576958619981514E-2</c:v>
                </c:pt>
                <c:pt idx="1487">
                  <c:v>7.4956361022692264E-2</c:v>
                </c:pt>
                <c:pt idx="1488">
                  <c:v>8.3889516377451484E-2</c:v>
                </c:pt>
                <c:pt idx="1489">
                  <c:v>7.6804600061607969E-2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BFDB-4D25-A37B-FD55B5575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6493176"/>
        <c:axId val="766491896"/>
      </c:scatterChart>
      <c:valAx>
        <c:axId val="766493176"/>
        <c:scaling>
          <c:orientation val="minMax"/>
          <c:max val="80"/>
          <c:min val="5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2θ (</a:t>
                </a:r>
                <a:r>
                  <a:rPr lang="en-IN"/>
                  <a:t>Degrees)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6491896"/>
        <c:crosses val="autoZero"/>
        <c:crossBetween val="midCat"/>
      </c:valAx>
      <c:valAx>
        <c:axId val="76649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64931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IN" sz="1600" b="1" i="0" baseline="0">
                <a:effectLst/>
              </a:rPr>
              <a:t>Mordenite at different chemical conditions</a:t>
            </a:r>
            <a:endParaRPr lang="en-IN" sz="14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Mordenite!$C$2</c:f>
              <c:strCache>
                <c:ptCount val="1"/>
                <c:pt idx="0">
                  <c:v>Mordenite Low pH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Mordenite!$A$3:$A$1490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Mordenite!$C$3:$C$1490</c:f>
              <c:numCache>
                <c:formatCode>General</c:formatCode>
                <c:ptCount val="1488"/>
                <c:pt idx="0">
                  <c:v>2.1852347198074096</c:v>
                </c:pt>
                <c:pt idx="1">
                  <c:v>2.1801524675672059</c:v>
                </c:pt>
                <c:pt idx="2">
                  <c:v>2.1848334893673935</c:v>
                </c:pt>
                <c:pt idx="3">
                  <c:v>2.1834960545673399</c:v>
                </c:pt>
                <c:pt idx="4">
                  <c:v>2.1822923632472917</c:v>
                </c:pt>
                <c:pt idx="5">
                  <c:v>2.1754714457670188</c:v>
                </c:pt>
                <c:pt idx="6">
                  <c:v>2.1758726762070348</c:v>
                </c:pt>
                <c:pt idx="7">
                  <c:v>2.1746689848869867</c:v>
                </c:pt>
                <c:pt idx="8">
                  <c:v>2.1752039588070082</c:v>
                </c:pt>
                <c:pt idx="9">
                  <c:v>2.1780125718871206</c:v>
                </c:pt>
                <c:pt idx="10">
                  <c:v>2.1813561588872541</c:v>
                </c:pt>
                <c:pt idx="11">
                  <c:v>2.1742677544469706</c:v>
                </c:pt>
                <c:pt idx="12">
                  <c:v>2.180954928447238</c:v>
                </c:pt>
                <c:pt idx="13">
                  <c:v>2.1845660024073825</c:v>
                </c:pt>
                <c:pt idx="14">
                  <c:v>2.181222415407249</c:v>
                </c:pt>
                <c:pt idx="15">
                  <c:v>2.1810886719272435</c:v>
                </c:pt>
                <c:pt idx="16">
                  <c:v>2.1685167848067408</c:v>
                </c:pt>
                <c:pt idx="17">
                  <c:v>2.1705229370068211</c:v>
                </c:pt>
                <c:pt idx="18">
                  <c:v>2.1711916544068477</c:v>
                </c:pt>
                <c:pt idx="19">
                  <c:v>2.1693192456867729</c:v>
                </c:pt>
                <c:pt idx="20">
                  <c:v>2.1822923632472917</c:v>
                </c:pt>
                <c:pt idx="21">
                  <c:v>2.1647719673665908</c:v>
                </c:pt>
                <c:pt idx="22">
                  <c:v>2.1655744282466229</c:v>
                </c:pt>
                <c:pt idx="23">
                  <c:v>2.1786812892871472</c:v>
                </c:pt>
                <c:pt idx="24">
                  <c:v>2.1824261067272972</c:v>
                </c:pt>
                <c:pt idx="25">
                  <c:v>2.1853684632874146</c:v>
                </c:pt>
                <c:pt idx="26">
                  <c:v>2.1949979938477999</c:v>
                </c:pt>
                <c:pt idx="27">
                  <c:v>2.210645981008426</c:v>
                </c:pt>
                <c:pt idx="28">
                  <c:v>2.2270964290490838</c:v>
                </c:pt>
                <c:pt idx="29">
                  <c:v>2.2934331951317373</c:v>
                </c:pt>
                <c:pt idx="30">
                  <c:v>2.3597699612143908</c:v>
                </c:pt>
                <c:pt idx="31">
                  <c:v>2.3742142570549687</c:v>
                </c:pt>
                <c:pt idx="32">
                  <c:v>2.2455530292898223</c:v>
                </c:pt>
                <c:pt idx="33">
                  <c:v>2.1987428112879499</c:v>
                </c:pt>
                <c:pt idx="34">
                  <c:v>2.1726628326869064</c:v>
                </c:pt>
                <c:pt idx="35">
                  <c:v>2.1563461281262537</c:v>
                </c:pt>
                <c:pt idx="36">
                  <c:v>2.1595559716463821</c:v>
                </c:pt>
                <c:pt idx="37">
                  <c:v>2.1670456065266817</c:v>
                </c:pt>
                <c:pt idx="38">
                  <c:v>2.1574160759662968</c:v>
                </c:pt>
                <c:pt idx="39">
                  <c:v>2.1604921760064197</c:v>
                </c:pt>
                <c:pt idx="40">
                  <c:v>2.1563461281262537</c:v>
                </c:pt>
                <c:pt idx="41">
                  <c:v>2.1483215193259326</c:v>
                </c:pt>
                <c:pt idx="42">
                  <c:v>2.1517988498060721</c:v>
                </c:pt>
                <c:pt idx="43">
                  <c:v>2.1527350541661092</c:v>
                </c:pt>
                <c:pt idx="44">
                  <c:v>2.1512638758860505</c:v>
                </c:pt>
                <c:pt idx="45">
                  <c:v>2.1477865454059115</c:v>
                </c:pt>
                <c:pt idx="46">
                  <c:v>2.1542062324461684</c:v>
                </c:pt>
                <c:pt idx="47">
                  <c:v>2.1522000802460881</c:v>
                </c:pt>
                <c:pt idx="48">
                  <c:v>2.1419018322856762</c:v>
                </c:pt>
                <c:pt idx="49">
                  <c:v>2.1487227497659491</c:v>
                </c:pt>
                <c:pt idx="50">
                  <c:v>2.147652801925906</c:v>
                </c:pt>
                <c:pt idx="51">
                  <c:v>2.1453791627658152</c:v>
                </c:pt>
                <c:pt idx="52">
                  <c:v>2.1547412063661895</c:v>
                </c:pt>
                <c:pt idx="53">
                  <c:v>2.1497926976059918</c:v>
                </c:pt>
                <c:pt idx="54">
                  <c:v>2.1445767018857831</c:v>
                </c:pt>
                <c:pt idx="55">
                  <c:v>2.1550086933262005</c:v>
                </c:pt>
                <c:pt idx="56">
                  <c:v>2.1522000802460881</c:v>
                </c:pt>
                <c:pt idx="57">
                  <c:v>2.1471178280058849</c:v>
                </c:pt>
                <c:pt idx="58">
                  <c:v>2.1457803932058312</c:v>
                </c:pt>
                <c:pt idx="59">
                  <c:v>2.1419018322856762</c:v>
                </c:pt>
                <c:pt idx="60">
                  <c:v>2.1382907583255317</c:v>
                </c:pt>
                <c:pt idx="61">
                  <c:v>2.143774241005751</c:v>
                </c:pt>
                <c:pt idx="62">
                  <c:v>2.1390932192055638</c:v>
                </c:pt>
                <c:pt idx="63">
                  <c:v>2.1398956800855959</c:v>
                </c:pt>
                <c:pt idx="64">
                  <c:v>2.1413668583656547</c:v>
                </c:pt>
                <c:pt idx="65">
                  <c:v>2.1349471713253978</c:v>
                </c:pt>
                <c:pt idx="66">
                  <c:v>2.1349471713253978</c:v>
                </c:pt>
                <c:pt idx="67">
                  <c:v>2.1380232713655207</c:v>
                </c:pt>
                <c:pt idx="68">
                  <c:v>2.1423030627256923</c:v>
                </c:pt>
                <c:pt idx="69">
                  <c:v>2.1522000802460881</c:v>
                </c:pt>
                <c:pt idx="70">
                  <c:v>2.143774241005751</c:v>
                </c:pt>
                <c:pt idx="71">
                  <c:v>2.1631670456065266</c:v>
                </c:pt>
                <c:pt idx="72">
                  <c:v>2.1829610806473183</c:v>
                </c:pt>
                <c:pt idx="73">
                  <c:v>2.2222816637688911</c:v>
                </c:pt>
                <c:pt idx="74">
                  <c:v>2.2388658552895548</c:v>
                </c:pt>
                <c:pt idx="75">
                  <c:v>2.1876421024475059</c:v>
                </c:pt>
                <c:pt idx="76">
                  <c:v>2.1485890062859436</c:v>
                </c:pt>
                <c:pt idx="77">
                  <c:v>2.1469840845258794</c:v>
                </c:pt>
                <c:pt idx="78">
                  <c:v>2.1341447104453657</c:v>
                </c:pt>
                <c:pt idx="79">
                  <c:v>2.1340109669653606</c:v>
                </c:pt>
                <c:pt idx="80">
                  <c:v>2.1317373278052694</c:v>
                </c:pt>
                <c:pt idx="81">
                  <c:v>2.1416343453256652</c:v>
                </c:pt>
                <c:pt idx="82">
                  <c:v>2.1337434800053496</c:v>
                </c:pt>
                <c:pt idx="83">
                  <c:v>2.1352146582854088</c:v>
                </c:pt>
                <c:pt idx="84">
                  <c:v>2.1397619366055904</c:v>
                </c:pt>
                <c:pt idx="85">
                  <c:v>2.1408318844456331</c:v>
                </c:pt>
                <c:pt idx="86">
                  <c:v>2.1455129062458207</c:v>
                </c:pt>
                <c:pt idx="87">
                  <c:v>2.1320048147652804</c:v>
                </c:pt>
                <c:pt idx="88">
                  <c:v>2.1469840845258794</c:v>
                </c:pt>
                <c:pt idx="89">
                  <c:v>2.1650394543266014</c:v>
                </c:pt>
                <c:pt idx="90">
                  <c:v>2.1929918416477197</c:v>
                </c:pt>
                <c:pt idx="91">
                  <c:v>2.2347198074093888</c:v>
                </c:pt>
                <c:pt idx="92">
                  <c:v>2.3423833088136954</c:v>
                </c:pt>
                <c:pt idx="93">
                  <c:v>2.5684097900227365</c:v>
                </c:pt>
                <c:pt idx="94">
                  <c:v>2.8730774374749233</c:v>
                </c:pt>
                <c:pt idx="95">
                  <c:v>2.7623378360304933</c:v>
                </c:pt>
                <c:pt idx="96">
                  <c:v>2.3421158218536844</c:v>
                </c:pt>
                <c:pt idx="97">
                  <c:v>2.2055637287682224</c:v>
                </c:pt>
                <c:pt idx="98">
                  <c:v>2.1611608934064463</c:v>
                </c:pt>
                <c:pt idx="99">
                  <c:v>2.1445767018857831</c:v>
                </c:pt>
                <c:pt idx="100">
                  <c:v>2.1410993714056441</c:v>
                </c:pt>
                <c:pt idx="101">
                  <c:v>2.1333422495653336</c:v>
                </c:pt>
                <c:pt idx="102">
                  <c:v>2.1337434800053496</c:v>
                </c:pt>
                <c:pt idx="103">
                  <c:v>2.1362846061254515</c:v>
                </c:pt>
                <c:pt idx="104">
                  <c:v>2.129329945165173</c:v>
                </c:pt>
                <c:pt idx="105">
                  <c:v>2.1214390798448575</c:v>
                </c:pt>
                <c:pt idx="106">
                  <c:v>2.1202353885248093</c:v>
                </c:pt>
                <c:pt idx="107">
                  <c:v>2.1281262538451249</c:v>
                </c:pt>
                <c:pt idx="108">
                  <c:v>2.1265213320850607</c:v>
                </c:pt>
                <c:pt idx="109">
                  <c:v>2.1257188712050286</c:v>
                </c:pt>
                <c:pt idx="110">
                  <c:v>2.1205028754848203</c:v>
                </c:pt>
                <c:pt idx="111">
                  <c:v>2.1175605189247024</c:v>
                </c:pt>
                <c:pt idx="112">
                  <c:v>2.1325397886853015</c:v>
                </c:pt>
                <c:pt idx="113">
                  <c:v>2.114350675404574</c:v>
                </c:pt>
                <c:pt idx="114">
                  <c:v>2.1120770362444832</c:v>
                </c:pt>
                <c:pt idx="115">
                  <c:v>2.1136819580045474</c:v>
                </c:pt>
                <c:pt idx="116">
                  <c:v>2.1159555971646382</c:v>
                </c:pt>
                <c:pt idx="117">
                  <c:v>2.1096696536043869</c:v>
                </c:pt>
                <c:pt idx="118">
                  <c:v>2.1238464624849538</c:v>
                </c:pt>
                <c:pt idx="119">
                  <c:v>2.1115420623244616</c:v>
                </c:pt>
                <c:pt idx="120">
                  <c:v>2.1094021666443763</c:v>
                </c:pt>
                <c:pt idx="121">
                  <c:v>2.1160893406446437</c:v>
                </c:pt>
                <c:pt idx="122">
                  <c:v>2.1186304667647451</c:v>
                </c:pt>
                <c:pt idx="123">
                  <c:v>2.1122107797244882</c:v>
                </c:pt>
                <c:pt idx="124">
                  <c:v>2.1112745753644511</c:v>
                </c:pt>
                <c:pt idx="125">
                  <c:v>2.1095359101243814</c:v>
                </c:pt>
                <c:pt idx="126">
                  <c:v>2.1096696536043869</c:v>
                </c:pt>
                <c:pt idx="127">
                  <c:v>2.1110070884044401</c:v>
                </c:pt>
                <c:pt idx="128">
                  <c:v>2.1123445232044937</c:v>
                </c:pt>
                <c:pt idx="129">
                  <c:v>2.1119432927644777</c:v>
                </c:pt>
                <c:pt idx="130">
                  <c:v>2.1120770362444832</c:v>
                </c:pt>
                <c:pt idx="131">
                  <c:v>2.1055236057242208</c:v>
                </c:pt>
                <c:pt idx="132">
                  <c:v>2.1106058579644245</c:v>
                </c:pt>
                <c:pt idx="133">
                  <c:v>2.1051223752842048</c:v>
                </c:pt>
                <c:pt idx="134">
                  <c:v>2.1045874013641837</c:v>
                </c:pt>
                <c:pt idx="135">
                  <c:v>2.1123445232044937</c:v>
                </c:pt>
                <c:pt idx="136">
                  <c:v>2.1118095492844722</c:v>
                </c:pt>
                <c:pt idx="137">
                  <c:v>2.1176942624047079</c:v>
                </c:pt>
                <c:pt idx="138">
                  <c:v>2.1111408318844456</c:v>
                </c:pt>
                <c:pt idx="139">
                  <c:v>2.1072622709642905</c:v>
                </c:pt>
                <c:pt idx="140">
                  <c:v>2.1021800187240873</c:v>
                </c:pt>
                <c:pt idx="141">
                  <c:v>2.1084659622843387</c:v>
                </c:pt>
                <c:pt idx="142">
                  <c:v>2.1131469840845258</c:v>
                </c:pt>
                <c:pt idx="143">
                  <c:v>2.1077972448843121</c:v>
                </c:pt>
                <c:pt idx="144">
                  <c:v>2.0968302795238731</c:v>
                </c:pt>
                <c:pt idx="145">
                  <c:v>2.1116758058044671</c:v>
                </c:pt>
                <c:pt idx="146">
                  <c:v>2.1072622709642905</c:v>
                </c:pt>
                <c:pt idx="147">
                  <c:v>2.1085997057643442</c:v>
                </c:pt>
                <c:pt idx="148">
                  <c:v>2.1087334492443492</c:v>
                </c:pt>
                <c:pt idx="149">
                  <c:v>2.1138157014845524</c:v>
                </c:pt>
                <c:pt idx="150">
                  <c:v>2.1122107797244882</c:v>
                </c:pt>
                <c:pt idx="151">
                  <c:v>2.110873344924435</c:v>
                </c:pt>
                <c:pt idx="152">
                  <c:v>2.1092684231643708</c:v>
                </c:pt>
                <c:pt idx="153">
                  <c:v>2.1027149926441084</c:v>
                </c:pt>
                <c:pt idx="154">
                  <c:v>2.1095359101243814</c:v>
                </c:pt>
                <c:pt idx="155">
                  <c:v>2.1114083188444561</c:v>
                </c:pt>
                <c:pt idx="156">
                  <c:v>2.1154206232446167</c:v>
                </c:pt>
                <c:pt idx="157">
                  <c:v>2.10699478400428</c:v>
                </c:pt>
                <c:pt idx="158">
                  <c:v>2.1138157014845524</c:v>
                </c:pt>
                <c:pt idx="159">
                  <c:v>2.121974053764879</c:v>
                </c:pt>
                <c:pt idx="160">
                  <c:v>2.1210378494048414</c:v>
                </c:pt>
                <c:pt idx="161">
                  <c:v>2.1298649190851946</c:v>
                </c:pt>
                <c:pt idx="162">
                  <c:v>2.1270563060050822</c:v>
                </c:pt>
                <c:pt idx="163">
                  <c:v>2.1389594757255583</c:v>
                </c:pt>
                <c:pt idx="164">
                  <c:v>2.1547412063661895</c:v>
                </c:pt>
                <c:pt idx="165">
                  <c:v>2.1826935936873078</c:v>
                </c:pt>
                <c:pt idx="166">
                  <c:v>2.2110472114484421</c:v>
                </c:pt>
                <c:pt idx="167">
                  <c:v>2.280727564531229</c:v>
                </c:pt>
                <c:pt idx="168">
                  <c:v>2.3790290223351613</c:v>
                </c:pt>
                <c:pt idx="169">
                  <c:v>2.4299852882171993</c:v>
                </c:pt>
                <c:pt idx="170">
                  <c:v>2.3556239133342247</c:v>
                </c:pt>
                <c:pt idx="171">
                  <c:v>2.2633409121305337</c:v>
                </c:pt>
                <c:pt idx="172">
                  <c:v>2.2157282332486292</c:v>
                </c:pt>
                <c:pt idx="173">
                  <c:v>2.1820248762872811</c:v>
                </c:pt>
                <c:pt idx="174">
                  <c:v>2.1580847933663234</c:v>
                </c:pt>
                <c:pt idx="175">
                  <c:v>2.1604921760064197</c:v>
                </c:pt>
                <c:pt idx="176">
                  <c:v>2.1765413936070619</c:v>
                </c:pt>
                <c:pt idx="177">
                  <c:v>2.2046275244081852</c:v>
                </c:pt>
                <c:pt idx="178">
                  <c:v>2.1925906112077036</c:v>
                </c:pt>
                <c:pt idx="179">
                  <c:v>2.1542062324461684</c:v>
                </c:pt>
                <c:pt idx="180">
                  <c:v>2.1247826668449914</c:v>
                </c:pt>
                <c:pt idx="181">
                  <c:v>2.1190316972047611</c:v>
                </c:pt>
                <c:pt idx="182">
                  <c:v>2.1124782666844992</c:v>
                </c:pt>
                <c:pt idx="183">
                  <c:v>2.1126120101645043</c:v>
                </c:pt>
                <c:pt idx="184">
                  <c:v>2.1077972448843121</c:v>
                </c:pt>
                <c:pt idx="185">
                  <c:v>2.1136819580045474</c:v>
                </c:pt>
                <c:pt idx="186">
                  <c:v>2.1075297579243011</c:v>
                </c:pt>
                <c:pt idx="187">
                  <c:v>2.1068610405242745</c:v>
                </c:pt>
                <c:pt idx="188">
                  <c:v>2.1106058579644245</c:v>
                </c:pt>
                <c:pt idx="189">
                  <c:v>2.1127457536445098</c:v>
                </c:pt>
                <c:pt idx="190">
                  <c:v>2.121572823324863</c:v>
                </c:pt>
                <c:pt idx="191">
                  <c:v>2.1334759930453391</c:v>
                </c:pt>
                <c:pt idx="192">
                  <c:v>2.1428380366457134</c:v>
                </c:pt>
                <c:pt idx="193">
                  <c:v>2.1369533235254781</c:v>
                </c:pt>
                <c:pt idx="194">
                  <c:v>2.125050153805002</c:v>
                </c:pt>
                <c:pt idx="195">
                  <c:v>2.1107396014444295</c:v>
                </c:pt>
                <c:pt idx="196">
                  <c:v>2.1077972448843121</c:v>
                </c:pt>
                <c:pt idx="197">
                  <c:v>2.107128527484285</c:v>
                </c:pt>
                <c:pt idx="198">
                  <c:v>2.1051223752842048</c:v>
                </c:pt>
                <c:pt idx="199">
                  <c:v>2.1120770362444832</c:v>
                </c:pt>
                <c:pt idx="200">
                  <c:v>2.1328072756453125</c:v>
                </c:pt>
                <c:pt idx="201">
                  <c:v>2.1633007890865321</c:v>
                </c:pt>
                <c:pt idx="202">
                  <c:v>2.1897819981275912</c:v>
                </c:pt>
                <c:pt idx="203">
                  <c:v>2.2486291293299452</c:v>
                </c:pt>
                <c:pt idx="204">
                  <c:v>2.3114885649324597</c:v>
                </c:pt>
                <c:pt idx="205">
                  <c:v>2.2166644376086664</c:v>
                </c:pt>
                <c:pt idx="206">
                  <c:v>2.144175471445767</c:v>
                </c:pt>
                <c:pt idx="207">
                  <c:v>2.1138157014845524</c:v>
                </c:pt>
                <c:pt idx="208">
                  <c:v>2.1096696536043869</c:v>
                </c:pt>
                <c:pt idx="209">
                  <c:v>2.1016450448040658</c:v>
                </c:pt>
                <c:pt idx="210">
                  <c:v>2.0964290490838571</c:v>
                </c:pt>
                <c:pt idx="211">
                  <c:v>2.0974989969238997</c:v>
                </c:pt>
                <c:pt idx="212">
                  <c:v>2.0945566403637823</c:v>
                </c:pt>
                <c:pt idx="213">
                  <c:v>2.0940216664437608</c:v>
                </c:pt>
                <c:pt idx="214">
                  <c:v>2.0892069011635681</c:v>
                </c:pt>
                <c:pt idx="215">
                  <c:v>2.088671927243547</c:v>
                </c:pt>
                <c:pt idx="216">
                  <c:v>2.0941554099237663</c:v>
                </c:pt>
                <c:pt idx="217">
                  <c:v>2.0872007489634878</c:v>
                </c:pt>
                <c:pt idx="218">
                  <c:v>2.0909455664036378</c:v>
                </c:pt>
                <c:pt idx="219">
                  <c:v>2.0910793098836433</c:v>
                </c:pt>
                <c:pt idx="220">
                  <c:v>2.0929517186037181</c:v>
                </c:pt>
                <c:pt idx="221">
                  <c:v>2.0815835228032635</c:v>
                </c:pt>
                <c:pt idx="222">
                  <c:v>2.092550488163702</c:v>
                </c:pt>
                <c:pt idx="223">
                  <c:v>2.0902768490036112</c:v>
                </c:pt>
                <c:pt idx="224">
                  <c:v>2.0905443359636218</c:v>
                </c:pt>
                <c:pt idx="225">
                  <c:v>2.088404440283536</c:v>
                </c:pt>
                <c:pt idx="226">
                  <c:v>2.0905443359636218</c:v>
                </c:pt>
                <c:pt idx="227">
                  <c:v>2.0920155142436805</c:v>
                </c:pt>
                <c:pt idx="228">
                  <c:v>2.09950514912398</c:v>
                </c:pt>
                <c:pt idx="229">
                  <c:v>2.0929517186037181</c:v>
                </c:pt>
                <c:pt idx="230">
                  <c:v>2.0954928447238199</c:v>
                </c:pt>
                <c:pt idx="231">
                  <c:v>2.0862645446034507</c:v>
                </c:pt>
                <c:pt idx="232">
                  <c:v>2.0841246489233649</c:v>
                </c:pt>
                <c:pt idx="233">
                  <c:v>2.088404440283536</c:v>
                </c:pt>
                <c:pt idx="234">
                  <c:v>2.0877357228835094</c:v>
                </c:pt>
                <c:pt idx="235">
                  <c:v>2.0944228968837768</c:v>
                </c:pt>
                <c:pt idx="236">
                  <c:v>2.0992376621639695</c:v>
                </c:pt>
                <c:pt idx="237">
                  <c:v>2.095894075163836</c:v>
                </c:pt>
                <c:pt idx="238">
                  <c:v>2.0881369533235254</c:v>
                </c:pt>
                <c:pt idx="239">
                  <c:v>2.096027818643841</c:v>
                </c:pt>
                <c:pt idx="240">
                  <c:v>2.0961615621238465</c:v>
                </c:pt>
                <c:pt idx="241">
                  <c:v>2.0934866925237396</c:v>
                </c:pt>
                <c:pt idx="242">
                  <c:v>2.0985689447639428</c:v>
                </c:pt>
                <c:pt idx="243">
                  <c:v>2.0949578708037984</c:v>
                </c:pt>
                <c:pt idx="244">
                  <c:v>2.0937541794837502</c:v>
                </c:pt>
                <c:pt idx="245">
                  <c:v>2.0977664838839107</c:v>
                </c:pt>
                <c:pt idx="246">
                  <c:v>2.1064598100842584</c:v>
                </c:pt>
                <c:pt idx="247">
                  <c:v>2.1047211448441887</c:v>
                </c:pt>
                <c:pt idx="248">
                  <c:v>2.106727297044269</c:v>
                </c:pt>
                <c:pt idx="249">
                  <c:v>2.0937541794837502</c:v>
                </c:pt>
                <c:pt idx="250">
                  <c:v>2.1035174535241405</c:v>
                </c:pt>
                <c:pt idx="251">
                  <c:v>2.1056573492042263</c:v>
                </c:pt>
                <c:pt idx="252">
                  <c:v>2.1040524274441621</c:v>
                </c:pt>
                <c:pt idx="253">
                  <c:v>2.1083322188043332</c:v>
                </c:pt>
                <c:pt idx="254">
                  <c:v>2.1028487361241139</c:v>
                </c:pt>
                <c:pt idx="255">
                  <c:v>2.0966965360438681</c:v>
                </c:pt>
                <c:pt idx="256">
                  <c:v>2.1023137622040924</c:v>
                </c:pt>
                <c:pt idx="257">
                  <c:v>2.0961615621238465</c:v>
                </c:pt>
                <c:pt idx="258">
                  <c:v>2.0969640230038786</c:v>
                </c:pt>
                <c:pt idx="259">
                  <c:v>2.099103918683964</c:v>
                </c:pt>
                <c:pt idx="260">
                  <c:v>2.1023137622040924</c:v>
                </c:pt>
                <c:pt idx="261">
                  <c:v>2.1029824796041194</c:v>
                </c:pt>
                <c:pt idx="262">
                  <c:v>2.0970977664838841</c:v>
                </c:pt>
                <c:pt idx="263">
                  <c:v>2.1020462752440818</c:v>
                </c:pt>
                <c:pt idx="264">
                  <c:v>2.1087334492443492</c:v>
                </c:pt>
                <c:pt idx="265">
                  <c:v>2.1035174535241405</c:v>
                </c:pt>
                <c:pt idx="266">
                  <c:v>2.0992376621639695</c:v>
                </c:pt>
                <c:pt idx="267">
                  <c:v>2.1090009362043602</c:v>
                </c:pt>
                <c:pt idx="268">
                  <c:v>2.0969640230038786</c:v>
                </c:pt>
                <c:pt idx="269">
                  <c:v>2.1000401230440016</c:v>
                </c:pt>
                <c:pt idx="270">
                  <c:v>2.0945566403637823</c:v>
                </c:pt>
                <c:pt idx="271">
                  <c:v>2.1028487361241139</c:v>
                </c:pt>
                <c:pt idx="272">
                  <c:v>2.0987026882439479</c:v>
                </c:pt>
                <c:pt idx="273">
                  <c:v>2.1051223752842048</c:v>
                </c:pt>
                <c:pt idx="274">
                  <c:v>2.0983014578039318</c:v>
                </c:pt>
                <c:pt idx="275">
                  <c:v>2.1033837100441355</c:v>
                </c:pt>
                <c:pt idx="276">
                  <c:v>2.1027149926441084</c:v>
                </c:pt>
                <c:pt idx="277">
                  <c:v>2.1059248361642369</c:v>
                </c:pt>
                <c:pt idx="278">
                  <c:v>2.1083322188043332</c:v>
                </c:pt>
                <c:pt idx="279">
                  <c:v>2.1024475056840979</c:v>
                </c:pt>
                <c:pt idx="280">
                  <c:v>2.1111408318844456</c:v>
                </c:pt>
                <c:pt idx="281">
                  <c:v>2.1080647318443226</c:v>
                </c:pt>
                <c:pt idx="282">
                  <c:v>2.1142169319245685</c:v>
                </c:pt>
                <c:pt idx="283">
                  <c:v>2.1255851277250235</c:v>
                </c:pt>
                <c:pt idx="284">
                  <c:v>2.129329945165173</c:v>
                </c:pt>
                <c:pt idx="285">
                  <c:v>2.1290624582051625</c:v>
                </c:pt>
                <c:pt idx="286">
                  <c:v>2.1424368062056973</c:v>
                </c:pt>
                <c:pt idx="287">
                  <c:v>2.143774241005751</c:v>
                </c:pt>
                <c:pt idx="288">
                  <c:v>2.1673130934866927</c:v>
                </c:pt>
                <c:pt idx="289">
                  <c:v>2.2423431857696938</c:v>
                </c:pt>
                <c:pt idx="290">
                  <c:v>2.4025678748161026</c:v>
                </c:pt>
                <c:pt idx="291">
                  <c:v>2.4660960278186437</c:v>
                </c:pt>
                <c:pt idx="292">
                  <c:v>2.3209843520128395</c:v>
                </c:pt>
                <c:pt idx="293">
                  <c:v>2.2046275244081852</c:v>
                </c:pt>
                <c:pt idx="294">
                  <c:v>2.1554099237662165</c:v>
                </c:pt>
                <c:pt idx="295">
                  <c:v>2.1341447104453657</c:v>
                </c:pt>
                <c:pt idx="296">
                  <c:v>2.1265213320850607</c:v>
                </c:pt>
                <c:pt idx="297">
                  <c:v>2.128928714725157</c:v>
                </c:pt>
                <c:pt idx="298">
                  <c:v>2.1270563060050822</c:v>
                </c:pt>
                <c:pt idx="299">
                  <c:v>2.1205028754848203</c:v>
                </c:pt>
                <c:pt idx="300">
                  <c:v>2.1160893406446437</c:v>
                </c:pt>
                <c:pt idx="301">
                  <c:v>2.1174267754446969</c:v>
                </c:pt>
                <c:pt idx="302">
                  <c:v>2.1114083188444561</c:v>
                </c:pt>
                <c:pt idx="303">
                  <c:v>2.1202353885248093</c:v>
                </c:pt>
                <c:pt idx="304">
                  <c:v>2.1142169319245685</c:v>
                </c:pt>
                <c:pt idx="305">
                  <c:v>2.1233114885649327</c:v>
                </c:pt>
                <c:pt idx="306">
                  <c:v>2.129597432125184</c:v>
                </c:pt>
                <c:pt idx="307">
                  <c:v>2.1306673799652267</c:v>
                </c:pt>
                <c:pt idx="308">
                  <c:v>2.1547412063661895</c:v>
                </c:pt>
                <c:pt idx="309">
                  <c:v>2.154874949846195</c:v>
                </c:pt>
                <c:pt idx="310">
                  <c:v>2.1790825197271633</c:v>
                </c:pt>
                <c:pt idx="311">
                  <c:v>2.1955329677678215</c:v>
                </c:pt>
                <c:pt idx="312">
                  <c:v>2.1841647719673665</c:v>
                </c:pt>
                <c:pt idx="313">
                  <c:v>2.1899157416075967</c:v>
                </c:pt>
                <c:pt idx="314">
                  <c:v>2.2193393072087737</c:v>
                </c:pt>
                <c:pt idx="315">
                  <c:v>2.276849003611074</c:v>
                </c:pt>
                <c:pt idx="316">
                  <c:v>2.269225625250769</c:v>
                </c:pt>
                <c:pt idx="317">
                  <c:v>2.2839374080513575</c:v>
                </c:pt>
                <c:pt idx="318">
                  <c:v>2.3072087735722882</c:v>
                </c:pt>
                <c:pt idx="319">
                  <c:v>2.2694931122107795</c:v>
                </c:pt>
                <c:pt idx="320">
                  <c:v>2.2201417680888058</c:v>
                </c:pt>
                <c:pt idx="321">
                  <c:v>2.1963354286478536</c:v>
                </c:pt>
                <c:pt idx="322">
                  <c:v>2.2051624983282063</c:v>
                </c:pt>
                <c:pt idx="323">
                  <c:v>2.1891132807275646</c:v>
                </c:pt>
                <c:pt idx="324">
                  <c:v>2.1967366590878696</c:v>
                </c:pt>
                <c:pt idx="325">
                  <c:v>2.2174668984886985</c:v>
                </c:pt>
                <c:pt idx="326">
                  <c:v>2.228701350809148</c:v>
                </c:pt>
                <c:pt idx="327">
                  <c:v>2.2364584726494585</c:v>
                </c:pt>
                <c:pt idx="328">
                  <c:v>2.2424769292496989</c:v>
                </c:pt>
                <c:pt idx="329">
                  <c:v>2.2535776380901433</c:v>
                </c:pt>
                <c:pt idx="330">
                  <c:v>2.2701618296108066</c:v>
                </c:pt>
                <c:pt idx="331">
                  <c:v>2.3316838304132674</c:v>
                </c:pt>
                <c:pt idx="332">
                  <c:v>2.4394810752975791</c:v>
                </c:pt>
                <c:pt idx="333">
                  <c:v>2.5594489768623778</c:v>
                </c:pt>
                <c:pt idx="334">
                  <c:v>2.7271633007890865</c:v>
                </c:pt>
                <c:pt idx="335">
                  <c:v>2.9354018991574162</c:v>
                </c:pt>
                <c:pt idx="336">
                  <c:v>3.0652668182426108</c:v>
                </c:pt>
                <c:pt idx="337">
                  <c:v>2.9909054433596363</c:v>
                </c:pt>
                <c:pt idx="338">
                  <c:v>2.704694396148188</c:v>
                </c:pt>
                <c:pt idx="339">
                  <c:v>2.4644911060585795</c:v>
                </c:pt>
                <c:pt idx="340">
                  <c:v>2.3576300655343054</c:v>
                </c:pt>
                <c:pt idx="341">
                  <c:v>2.3052026213722083</c:v>
                </c:pt>
                <c:pt idx="342">
                  <c:v>2.3549551959341981</c:v>
                </c:pt>
                <c:pt idx="343">
                  <c:v>2.4544603450581786</c:v>
                </c:pt>
                <c:pt idx="344">
                  <c:v>2.6941286612277651</c:v>
                </c:pt>
                <c:pt idx="345">
                  <c:v>2.7541794837501672</c:v>
                </c:pt>
                <c:pt idx="346">
                  <c:v>2.5694797378627792</c:v>
                </c:pt>
                <c:pt idx="347">
                  <c:v>2.3819713788952788</c:v>
                </c:pt>
                <c:pt idx="348">
                  <c:v>2.2937006820917478</c:v>
                </c:pt>
                <c:pt idx="349">
                  <c:v>2.2646783469305873</c:v>
                </c:pt>
                <c:pt idx="350">
                  <c:v>2.2244215594489769</c:v>
                </c:pt>
                <c:pt idx="351">
                  <c:v>2.2034238330881371</c:v>
                </c:pt>
                <c:pt idx="352">
                  <c:v>2.1714591413668582</c:v>
                </c:pt>
                <c:pt idx="353">
                  <c:v>2.1797512371271899</c:v>
                </c:pt>
                <c:pt idx="354">
                  <c:v>2.1911194329276449</c:v>
                </c:pt>
                <c:pt idx="355">
                  <c:v>2.1931255851277252</c:v>
                </c:pt>
                <c:pt idx="356">
                  <c:v>2.1837635415273504</c:v>
                </c:pt>
                <c:pt idx="357">
                  <c:v>2.1734652935669385</c:v>
                </c:pt>
                <c:pt idx="358">
                  <c:v>2.1834960545673399</c:v>
                </c:pt>
                <c:pt idx="359">
                  <c:v>2.1860371806874417</c:v>
                </c:pt>
                <c:pt idx="360">
                  <c:v>2.192055637287682</c:v>
                </c:pt>
                <c:pt idx="361">
                  <c:v>2.1962016851678481</c:v>
                </c:pt>
                <c:pt idx="362">
                  <c:v>2.2086398288083458</c:v>
                </c:pt>
                <c:pt idx="363">
                  <c:v>2.2288350942891535</c:v>
                </c:pt>
                <c:pt idx="364">
                  <c:v>2.2242878159689714</c:v>
                </c:pt>
                <c:pt idx="365">
                  <c:v>2.2288350942891535</c:v>
                </c:pt>
                <c:pt idx="366">
                  <c:v>2.2419419553296778</c:v>
                </c:pt>
                <c:pt idx="367">
                  <c:v>2.2880834559315235</c:v>
                </c:pt>
                <c:pt idx="368">
                  <c:v>2.3034639561321386</c:v>
                </c:pt>
                <c:pt idx="369">
                  <c:v>2.2641433730105658</c:v>
                </c:pt>
                <c:pt idx="370">
                  <c:v>2.2573224555302929</c:v>
                </c:pt>
                <c:pt idx="371">
                  <c:v>2.2804600775712185</c:v>
                </c:pt>
                <c:pt idx="372">
                  <c:v>2.2704293165708171</c:v>
                </c:pt>
                <c:pt idx="373">
                  <c:v>2.2244215594489769</c:v>
                </c:pt>
                <c:pt idx="374">
                  <c:v>2.184298515447372</c:v>
                </c:pt>
                <c:pt idx="375">
                  <c:v>2.1582185368463289</c:v>
                </c:pt>
                <c:pt idx="376">
                  <c:v>2.151397619366056</c:v>
                </c:pt>
                <c:pt idx="377">
                  <c:v>2.1429717801257189</c:v>
                </c:pt>
                <c:pt idx="378">
                  <c:v>2.1352146582854088</c:v>
                </c:pt>
                <c:pt idx="379">
                  <c:v>2.1297311756051891</c:v>
                </c:pt>
                <c:pt idx="380">
                  <c:v>2.1286612277651464</c:v>
                </c:pt>
                <c:pt idx="381">
                  <c:v>2.1328072756453125</c:v>
                </c:pt>
                <c:pt idx="382">
                  <c:v>2.1277250234051088</c:v>
                </c:pt>
                <c:pt idx="383">
                  <c:v>2.1266550755650662</c:v>
                </c:pt>
                <c:pt idx="384">
                  <c:v>2.1271900494850877</c:v>
                </c:pt>
                <c:pt idx="385">
                  <c:v>2.1278587668851143</c:v>
                </c:pt>
                <c:pt idx="386">
                  <c:v>2.133074762605323</c:v>
                </c:pt>
                <c:pt idx="387">
                  <c:v>2.1448441888457936</c:v>
                </c:pt>
                <c:pt idx="388">
                  <c:v>2.1608934064464358</c:v>
                </c:pt>
                <c:pt idx="389">
                  <c:v>2.1480540323659221</c:v>
                </c:pt>
                <c:pt idx="390">
                  <c:v>2.1386919887655478</c:v>
                </c:pt>
                <c:pt idx="391">
                  <c:v>2.1412331148856492</c:v>
                </c:pt>
                <c:pt idx="392">
                  <c:v>2.1308011234452322</c:v>
                </c:pt>
                <c:pt idx="393">
                  <c:v>2.1257188712050286</c:v>
                </c:pt>
                <c:pt idx="394">
                  <c:v>2.1409656279256386</c:v>
                </c:pt>
                <c:pt idx="395">
                  <c:v>2.1369533235254781</c:v>
                </c:pt>
                <c:pt idx="396">
                  <c:v>2.1356158887254244</c:v>
                </c:pt>
                <c:pt idx="397">
                  <c:v>2.1342784539253712</c:v>
                </c:pt>
                <c:pt idx="398">
                  <c:v>2.1313360973652533</c:v>
                </c:pt>
                <c:pt idx="399">
                  <c:v>2.1398956800855959</c:v>
                </c:pt>
                <c:pt idx="400">
                  <c:v>2.1424368062056973</c:v>
                </c:pt>
                <c:pt idx="401">
                  <c:v>2.1386919887655478</c:v>
                </c:pt>
                <c:pt idx="402">
                  <c:v>2.162097097766484</c:v>
                </c:pt>
                <c:pt idx="403">
                  <c:v>2.1665106326066605</c:v>
                </c:pt>
                <c:pt idx="404">
                  <c:v>2.166376889126655</c:v>
                </c:pt>
                <c:pt idx="405">
                  <c:v>2.1481877758459276</c:v>
                </c:pt>
                <c:pt idx="406">
                  <c:v>2.1390932192055638</c:v>
                </c:pt>
                <c:pt idx="407">
                  <c:v>2.1678480674067138</c:v>
                </c:pt>
                <c:pt idx="408">
                  <c:v>2.2246890464089875</c:v>
                </c:pt>
                <c:pt idx="409">
                  <c:v>2.3829075832553164</c:v>
                </c:pt>
                <c:pt idx="410">
                  <c:v>2.7700949578708038</c:v>
                </c:pt>
                <c:pt idx="411">
                  <c:v>3</c:v>
                </c:pt>
                <c:pt idx="412">
                  <c:v>2.8027283669921093</c:v>
                </c:pt>
                <c:pt idx="413">
                  <c:v>2.4886986759395482</c:v>
                </c:pt>
                <c:pt idx="414">
                  <c:v>2.2753778253310153</c:v>
                </c:pt>
                <c:pt idx="415">
                  <c:v>2.1978066069279123</c:v>
                </c:pt>
                <c:pt idx="416">
                  <c:v>2.1563461281262537</c:v>
                </c:pt>
                <c:pt idx="417">
                  <c:v>2.1423030627256923</c:v>
                </c:pt>
                <c:pt idx="418">
                  <c:v>2.1348134278453927</c:v>
                </c:pt>
                <c:pt idx="419">
                  <c:v>2.1432392670857294</c:v>
                </c:pt>
                <c:pt idx="420">
                  <c:v>2.1610271499264413</c:v>
                </c:pt>
                <c:pt idx="421">
                  <c:v>2.2174668984886985</c:v>
                </c:pt>
                <c:pt idx="422">
                  <c:v>2.2871472515714859</c:v>
                </c:pt>
                <c:pt idx="423">
                  <c:v>2.4247692924969906</c:v>
                </c:pt>
                <c:pt idx="424">
                  <c:v>2.4980607195399225</c:v>
                </c:pt>
                <c:pt idx="425">
                  <c:v>2.4216931924568676</c:v>
                </c:pt>
                <c:pt idx="426">
                  <c:v>2.2934331951317373</c:v>
                </c:pt>
                <c:pt idx="427">
                  <c:v>2.2189380767687577</c:v>
                </c:pt>
                <c:pt idx="428">
                  <c:v>2.2360572422094425</c:v>
                </c:pt>
                <c:pt idx="429">
                  <c:v>2.3413133609736527</c:v>
                </c:pt>
                <c:pt idx="430">
                  <c:v>2.2928982212117157</c:v>
                </c:pt>
                <c:pt idx="431">
                  <c:v>2.2423431857696938</c:v>
                </c:pt>
                <c:pt idx="432">
                  <c:v>2.2109134679684366</c:v>
                </c:pt>
                <c:pt idx="433">
                  <c:v>2.2638758860505552</c:v>
                </c:pt>
                <c:pt idx="434">
                  <c:v>2.2823324862912933</c:v>
                </c:pt>
                <c:pt idx="435">
                  <c:v>2.2740403905309616</c:v>
                </c:pt>
                <c:pt idx="436">
                  <c:v>2.2240203290089609</c:v>
                </c:pt>
                <c:pt idx="437">
                  <c:v>2.1986090678079444</c:v>
                </c:pt>
                <c:pt idx="438">
                  <c:v>2.2127858766885113</c:v>
                </c:pt>
                <c:pt idx="439">
                  <c:v>2.2562525076902502</c:v>
                </c:pt>
                <c:pt idx="440">
                  <c:v>2.2934331951317373</c:v>
                </c:pt>
                <c:pt idx="441">
                  <c:v>2.2640096295305603</c:v>
                </c:pt>
                <c:pt idx="442">
                  <c:v>2.2230841246489232</c:v>
                </c:pt>
                <c:pt idx="443">
                  <c:v>2.2216129463688645</c:v>
                </c:pt>
                <c:pt idx="444">
                  <c:v>2.2565199946502608</c:v>
                </c:pt>
                <c:pt idx="445">
                  <c:v>2.3085462083723418</c:v>
                </c:pt>
                <c:pt idx="446">
                  <c:v>2.4162097097766484</c:v>
                </c:pt>
                <c:pt idx="447">
                  <c:v>2.5611876421024475</c:v>
                </c:pt>
                <c:pt idx="448">
                  <c:v>2.6071953992242878</c:v>
                </c:pt>
                <c:pt idx="449">
                  <c:v>2.6311354821452455</c:v>
                </c:pt>
                <c:pt idx="450">
                  <c:v>2.5880700815835227</c:v>
                </c:pt>
                <c:pt idx="451">
                  <c:v>2.5230707503009229</c:v>
                </c:pt>
                <c:pt idx="452">
                  <c:v>2.4925772368597032</c:v>
                </c:pt>
                <c:pt idx="453">
                  <c:v>2.4949846194997995</c:v>
                </c:pt>
                <c:pt idx="454">
                  <c:v>2.4271766751370869</c:v>
                </c:pt>
                <c:pt idx="455">
                  <c:v>2.3167045606526679</c:v>
                </c:pt>
                <c:pt idx="456">
                  <c:v>2.232847398689314</c:v>
                </c:pt>
                <c:pt idx="457">
                  <c:v>2.1821586197672862</c:v>
                </c:pt>
                <c:pt idx="458">
                  <c:v>2.1639695064865587</c:v>
                </c:pt>
                <c:pt idx="459">
                  <c:v>2.1517988498060721</c:v>
                </c:pt>
                <c:pt idx="460">
                  <c:v>2.1429717801257189</c:v>
                </c:pt>
                <c:pt idx="461">
                  <c:v>2.151130132406045</c:v>
                </c:pt>
                <c:pt idx="462">
                  <c:v>2.1658419152066335</c:v>
                </c:pt>
                <c:pt idx="463">
                  <c:v>2.1822923632472917</c:v>
                </c:pt>
                <c:pt idx="464">
                  <c:v>2.1867058980874683</c:v>
                </c:pt>
                <c:pt idx="465">
                  <c:v>2.1707904239668316</c:v>
                </c:pt>
                <c:pt idx="466">
                  <c:v>2.1455129062458207</c:v>
                </c:pt>
                <c:pt idx="467">
                  <c:v>2.1386919887655478</c:v>
                </c:pt>
                <c:pt idx="468">
                  <c:v>2.1325397886853015</c:v>
                </c:pt>
                <c:pt idx="469">
                  <c:v>2.1195666711247827</c:v>
                </c:pt>
                <c:pt idx="470">
                  <c:v>2.1154206232446167</c:v>
                </c:pt>
                <c:pt idx="471">
                  <c:v>2.1095359101243814</c:v>
                </c:pt>
                <c:pt idx="472">
                  <c:v>2.121572823324863</c:v>
                </c:pt>
                <c:pt idx="473">
                  <c:v>2.1146181623645846</c:v>
                </c:pt>
                <c:pt idx="474">
                  <c:v>2.1170255450046809</c:v>
                </c:pt>
                <c:pt idx="475">
                  <c:v>2.1077972448843121</c:v>
                </c:pt>
                <c:pt idx="476">
                  <c:v>2.1098033970843924</c:v>
                </c:pt>
                <c:pt idx="477">
                  <c:v>2.1057910926842318</c:v>
                </c:pt>
                <c:pt idx="478">
                  <c:v>2.1007088404440282</c:v>
                </c:pt>
                <c:pt idx="479">
                  <c:v>2.1027149926441084</c:v>
                </c:pt>
                <c:pt idx="480">
                  <c:v>2.0964290490838571</c:v>
                </c:pt>
                <c:pt idx="481">
                  <c:v>2.0937541794837502</c:v>
                </c:pt>
                <c:pt idx="482">
                  <c:v>2.1013775578440552</c:v>
                </c:pt>
                <c:pt idx="483">
                  <c:v>2.0902768490036112</c:v>
                </c:pt>
                <c:pt idx="484">
                  <c:v>2.0910793098836433</c:v>
                </c:pt>
                <c:pt idx="485">
                  <c:v>2.0964290490838571</c:v>
                </c:pt>
                <c:pt idx="486">
                  <c:v>2.0989701752039589</c:v>
                </c:pt>
                <c:pt idx="487">
                  <c:v>2.099772636083991</c:v>
                </c:pt>
                <c:pt idx="488">
                  <c:v>2.1007088404440282</c:v>
                </c:pt>
                <c:pt idx="489">
                  <c:v>2.0992376621639695</c:v>
                </c:pt>
                <c:pt idx="490">
                  <c:v>2.1091346796843653</c:v>
                </c:pt>
                <c:pt idx="491">
                  <c:v>2.1239802059649593</c:v>
                </c:pt>
                <c:pt idx="492">
                  <c:v>2.1562123846462486</c:v>
                </c:pt>
                <c:pt idx="493">
                  <c:v>2.1630333021265216</c:v>
                </c:pt>
                <c:pt idx="494">
                  <c:v>2.1758726762070348</c:v>
                </c:pt>
                <c:pt idx="495">
                  <c:v>2.1558111542062326</c:v>
                </c:pt>
                <c:pt idx="496">
                  <c:v>2.136150862645446</c:v>
                </c:pt>
                <c:pt idx="497">
                  <c:v>2.125451384245018</c:v>
                </c:pt>
                <c:pt idx="498">
                  <c:v>2.1186304667647451</c:v>
                </c:pt>
                <c:pt idx="499">
                  <c:v>2.1186304667647451</c:v>
                </c:pt>
                <c:pt idx="500">
                  <c:v>2.10699478400428</c:v>
                </c:pt>
                <c:pt idx="501">
                  <c:v>2.1154206232446167</c:v>
                </c:pt>
                <c:pt idx="502">
                  <c:v>2.1025812491641034</c:v>
                </c:pt>
                <c:pt idx="503">
                  <c:v>2.1075297579243011</c:v>
                </c:pt>
                <c:pt idx="504">
                  <c:v>2.1194329276447772</c:v>
                </c:pt>
                <c:pt idx="505">
                  <c:v>2.1333422495653336</c:v>
                </c:pt>
                <c:pt idx="506">
                  <c:v>2.1342784539253712</c:v>
                </c:pt>
                <c:pt idx="507">
                  <c:v>2.1386919887655478</c:v>
                </c:pt>
                <c:pt idx="508">
                  <c:v>2.129597432125184</c:v>
                </c:pt>
                <c:pt idx="509">
                  <c:v>2.1385582452855423</c:v>
                </c:pt>
                <c:pt idx="510">
                  <c:v>2.1421693192456868</c:v>
                </c:pt>
                <c:pt idx="511">
                  <c:v>2.1673130934866927</c:v>
                </c:pt>
                <c:pt idx="512">
                  <c:v>2.1707904239668316</c:v>
                </c:pt>
                <c:pt idx="513">
                  <c:v>2.20275511568811</c:v>
                </c:pt>
                <c:pt idx="514">
                  <c:v>2.2490303597699612</c:v>
                </c:pt>
                <c:pt idx="515">
                  <c:v>2.2676207034907048</c:v>
                </c:pt>
                <c:pt idx="516">
                  <c:v>2.2607997860104319</c:v>
                </c:pt>
                <c:pt idx="517">
                  <c:v>2.2044937809281797</c:v>
                </c:pt>
                <c:pt idx="518">
                  <c:v>2.1623645847264945</c:v>
                </c:pt>
                <c:pt idx="519">
                  <c:v>2.1265213320850607</c:v>
                </c:pt>
                <c:pt idx="520">
                  <c:v>2.1345459408853817</c:v>
                </c:pt>
                <c:pt idx="521">
                  <c:v>2.1297311756051891</c:v>
                </c:pt>
                <c:pt idx="522">
                  <c:v>2.1325397886853015</c:v>
                </c:pt>
                <c:pt idx="523">
                  <c:v>2.1386919887655478</c:v>
                </c:pt>
                <c:pt idx="524">
                  <c:v>2.140698140965628</c:v>
                </c:pt>
                <c:pt idx="525">
                  <c:v>2.1320048147652804</c:v>
                </c:pt>
                <c:pt idx="526">
                  <c:v>2.1106058579644245</c:v>
                </c:pt>
                <c:pt idx="527">
                  <c:v>2.103651197004146</c:v>
                </c:pt>
                <c:pt idx="528">
                  <c:v>2.0980339708439213</c:v>
                </c:pt>
                <c:pt idx="529">
                  <c:v>2.0944228968837768</c:v>
                </c:pt>
                <c:pt idx="530">
                  <c:v>2.0880032098435199</c:v>
                </c:pt>
                <c:pt idx="531">
                  <c:v>2.0857295706834291</c:v>
                </c:pt>
                <c:pt idx="532">
                  <c:v>2.0867995185234718</c:v>
                </c:pt>
                <c:pt idx="533">
                  <c:v>2.0873344924434933</c:v>
                </c:pt>
                <c:pt idx="534">
                  <c:v>2.0888056707235521</c:v>
                </c:pt>
                <c:pt idx="535">
                  <c:v>2.0794436271231778</c:v>
                </c:pt>
                <c:pt idx="536">
                  <c:v>2.0761000401230438</c:v>
                </c:pt>
                <c:pt idx="537">
                  <c:v>2.0914805403236594</c:v>
                </c:pt>
                <c:pt idx="538">
                  <c:v>2.0837234184833489</c:v>
                </c:pt>
                <c:pt idx="539">
                  <c:v>2.0790423966831617</c:v>
                </c:pt>
                <c:pt idx="540">
                  <c:v>2.081449779323258</c:v>
                </c:pt>
                <c:pt idx="541">
                  <c:v>2.0876019794035039</c:v>
                </c:pt>
                <c:pt idx="542">
                  <c:v>2.0965627925638626</c:v>
                </c:pt>
                <c:pt idx="543">
                  <c:v>2.099371405643975</c:v>
                </c:pt>
                <c:pt idx="544">
                  <c:v>2.1029824796041194</c:v>
                </c:pt>
                <c:pt idx="545">
                  <c:v>2.0950916142838039</c:v>
                </c:pt>
                <c:pt idx="546">
                  <c:v>2.0877357228835094</c:v>
                </c:pt>
                <c:pt idx="547">
                  <c:v>2.0926842316437075</c:v>
                </c:pt>
                <c:pt idx="548">
                  <c:v>2.0799786010431993</c:v>
                </c:pt>
                <c:pt idx="549">
                  <c:v>2.0833221880433328</c:v>
                </c:pt>
                <c:pt idx="550">
                  <c:v>2.0789086532031562</c:v>
                </c:pt>
                <c:pt idx="551">
                  <c:v>2.0833221880433328</c:v>
                </c:pt>
                <c:pt idx="552">
                  <c:v>2.0834559315233383</c:v>
                </c:pt>
                <c:pt idx="553">
                  <c:v>2.0754313227230172</c:v>
                </c:pt>
                <c:pt idx="554">
                  <c:v>2.0850608532834025</c:v>
                </c:pt>
                <c:pt idx="555">
                  <c:v>2.0791761401631672</c:v>
                </c:pt>
                <c:pt idx="556">
                  <c:v>2.0870670054834828</c:v>
                </c:pt>
                <c:pt idx="557">
                  <c:v>2.0901431055236057</c:v>
                </c:pt>
                <c:pt idx="558">
                  <c:v>2.0926842316437075</c:v>
                </c:pt>
                <c:pt idx="559">
                  <c:v>2.0807810619232314</c:v>
                </c:pt>
                <c:pt idx="560">
                  <c:v>2.0853283402434131</c:v>
                </c:pt>
                <c:pt idx="561">
                  <c:v>2.0809148054032365</c:v>
                </c:pt>
                <c:pt idx="562">
                  <c:v>2.0783736792831351</c:v>
                </c:pt>
                <c:pt idx="563">
                  <c:v>2.077972448843119</c:v>
                </c:pt>
                <c:pt idx="564">
                  <c:v>2.0821184967232846</c:v>
                </c:pt>
                <c:pt idx="565">
                  <c:v>2.0803798314832154</c:v>
                </c:pt>
                <c:pt idx="566">
                  <c:v>2.0672729704426911</c:v>
                </c:pt>
                <c:pt idx="567">
                  <c:v>2.0676742008827071</c:v>
                </c:pt>
                <c:pt idx="568">
                  <c:v>2.0722214792028888</c:v>
                </c:pt>
                <c:pt idx="569">
                  <c:v>2.0683429182827338</c:v>
                </c:pt>
                <c:pt idx="570">
                  <c:v>2.0801123445232044</c:v>
                </c:pt>
                <c:pt idx="571">
                  <c:v>2.0702153270028085</c:v>
                </c:pt>
                <c:pt idx="572">
                  <c:v>2.073425170522937</c:v>
                </c:pt>
                <c:pt idx="573">
                  <c:v>2.0714190183228567</c:v>
                </c:pt>
                <c:pt idx="574">
                  <c:v>2.0694128661227764</c:v>
                </c:pt>
                <c:pt idx="575">
                  <c:v>2.0698140965627925</c:v>
                </c:pt>
                <c:pt idx="576">
                  <c:v>2.0742276314029691</c:v>
                </c:pt>
                <c:pt idx="577">
                  <c:v>2.0744951183629796</c:v>
                </c:pt>
                <c:pt idx="578">
                  <c:v>2.0813160358432525</c:v>
                </c:pt>
                <c:pt idx="579">
                  <c:v>2.0870670054834828</c:v>
                </c:pt>
                <c:pt idx="580">
                  <c:v>2.0872007489634878</c:v>
                </c:pt>
                <c:pt idx="581">
                  <c:v>2.0853283402434131</c:v>
                </c:pt>
                <c:pt idx="582">
                  <c:v>2.0928179751237126</c:v>
                </c:pt>
                <c:pt idx="583">
                  <c:v>2.0957603316838305</c:v>
                </c:pt>
                <c:pt idx="584">
                  <c:v>2.0984352012839373</c:v>
                </c:pt>
                <c:pt idx="585">
                  <c:v>2.0949578708037984</c:v>
                </c:pt>
                <c:pt idx="586">
                  <c:v>2.0908118229236323</c:v>
                </c:pt>
                <c:pt idx="587">
                  <c:v>2.0961615621238465</c:v>
                </c:pt>
                <c:pt idx="588">
                  <c:v>2.1045874013641837</c:v>
                </c:pt>
                <c:pt idx="589">
                  <c:v>2.1140831884445634</c:v>
                </c:pt>
                <c:pt idx="590">
                  <c:v>2.1267888190450717</c:v>
                </c:pt>
                <c:pt idx="591">
                  <c:v>2.1239802059649593</c:v>
                </c:pt>
                <c:pt idx="592">
                  <c:v>2.1217065668048685</c:v>
                </c:pt>
                <c:pt idx="593">
                  <c:v>2.1075297579243011</c:v>
                </c:pt>
                <c:pt idx="594">
                  <c:v>2.0916142838036644</c:v>
                </c:pt>
                <c:pt idx="595">
                  <c:v>2.0870670054834828</c:v>
                </c:pt>
                <c:pt idx="596">
                  <c:v>2.084927109803397</c:v>
                </c:pt>
                <c:pt idx="597">
                  <c:v>2.0893406446435736</c:v>
                </c:pt>
                <c:pt idx="598">
                  <c:v>2.0941554099237663</c:v>
                </c:pt>
                <c:pt idx="599">
                  <c:v>2.107396014444296</c:v>
                </c:pt>
                <c:pt idx="600">
                  <c:v>2.1197004146047882</c:v>
                </c:pt>
                <c:pt idx="601">
                  <c:v>2.1197004146047882</c:v>
                </c:pt>
                <c:pt idx="602">
                  <c:v>2.1041861709241676</c:v>
                </c:pt>
                <c:pt idx="603">
                  <c:v>2.10324996656413</c:v>
                </c:pt>
                <c:pt idx="604">
                  <c:v>2.0940216664437608</c:v>
                </c:pt>
                <c:pt idx="605">
                  <c:v>2.0928179751237126</c:v>
                </c:pt>
                <c:pt idx="606">
                  <c:v>2.0983014578039318</c:v>
                </c:pt>
                <c:pt idx="607">
                  <c:v>2.1148856493245956</c:v>
                </c:pt>
                <c:pt idx="608">
                  <c:v>2.1313360973652533</c:v>
                </c:pt>
                <c:pt idx="609">
                  <c:v>2.1480540323659221</c:v>
                </c:pt>
                <c:pt idx="610">
                  <c:v>2.1766751370870669</c:v>
                </c:pt>
                <c:pt idx="611">
                  <c:v>2.1714591413668582</c:v>
                </c:pt>
                <c:pt idx="612">
                  <c:v>2.1493914671659757</c:v>
                </c:pt>
                <c:pt idx="613">
                  <c:v>2.144175471445767</c:v>
                </c:pt>
                <c:pt idx="614">
                  <c:v>2.1505951584860239</c:v>
                </c:pt>
                <c:pt idx="615">
                  <c:v>2.1859034372074362</c:v>
                </c:pt>
                <c:pt idx="616">
                  <c:v>2.2081048548883242</c:v>
                </c:pt>
                <c:pt idx="617">
                  <c:v>2.21800187240872</c:v>
                </c:pt>
                <c:pt idx="618">
                  <c:v>2.2051624983282063</c:v>
                </c:pt>
                <c:pt idx="619">
                  <c:v>2.1687842717667514</c:v>
                </c:pt>
                <c:pt idx="620">
                  <c:v>2.1566136150862647</c:v>
                </c:pt>
                <c:pt idx="621">
                  <c:v>2.1324060452052964</c:v>
                </c:pt>
                <c:pt idx="622">
                  <c:v>2.1210378494048414</c:v>
                </c:pt>
                <c:pt idx="623">
                  <c:v>2.1160893406446437</c:v>
                </c:pt>
                <c:pt idx="624">
                  <c:v>2.1084659622843387</c:v>
                </c:pt>
                <c:pt idx="625">
                  <c:v>2.110204627524408</c:v>
                </c:pt>
                <c:pt idx="626">
                  <c:v>2.1202353885248093</c:v>
                </c:pt>
                <c:pt idx="627">
                  <c:v>2.1130132406045203</c:v>
                </c:pt>
                <c:pt idx="628">
                  <c:v>2.1008425839240337</c:v>
                </c:pt>
                <c:pt idx="629">
                  <c:v>2.0949578708037984</c:v>
                </c:pt>
                <c:pt idx="630">
                  <c:v>2.0847933663233915</c:v>
                </c:pt>
                <c:pt idx="631">
                  <c:v>2.0863982880834557</c:v>
                </c:pt>
                <c:pt idx="632">
                  <c:v>2.0934866925237396</c:v>
                </c:pt>
                <c:pt idx="633">
                  <c:v>2.092149257723686</c:v>
                </c:pt>
                <c:pt idx="634">
                  <c:v>2.0940216664437608</c:v>
                </c:pt>
                <c:pt idx="635">
                  <c:v>2.0968302795238731</c:v>
                </c:pt>
                <c:pt idx="636">
                  <c:v>2.0916142838036644</c:v>
                </c:pt>
                <c:pt idx="637">
                  <c:v>2.0889394142035576</c:v>
                </c:pt>
                <c:pt idx="638">
                  <c:v>2.0916142838036644</c:v>
                </c:pt>
                <c:pt idx="639">
                  <c:v>2.0904105924836163</c:v>
                </c:pt>
                <c:pt idx="640">
                  <c:v>2.0801123445232044</c:v>
                </c:pt>
                <c:pt idx="641">
                  <c:v>2.0740938879229636</c:v>
                </c:pt>
                <c:pt idx="642">
                  <c:v>2.0739601444429585</c:v>
                </c:pt>
                <c:pt idx="643">
                  <c:v>2.0750300922830012</c:v>
                </c:pt>
                <c:pt idx="644">
                  <c:v>2.0692791226427714</c:v>
                </c:pt>
                <c:pt idx="645">
                  <c:v>2.0722214792028888</c:v>
                </c:pt>
                <c:pt idx="646">
                  <c:v>2.0766350140430654</c:v>
                </c:pt>
                <c:pt idx="647">
                  <c:v>2.0819847532432796</c:v>
                </c:pt>
                <c:pt idx="648">
                  <c:v>2.0799786010431993</c:v>
                </c:pt>
                <c:pt idx="649">
                  <c:v>2.0834559315233383</c:v>
                </c:pt>
                <c:pt idx="650">
                  <c:v>2.0817172662832686</c:v>
                </c:pt>
                <c:pt idx="651">
                  <c:v>2.0691453791627659</c:v>
                </c:pt>
                <c:pt idx="652">
                  <c:v>2.0696803530827874</c:v>
                </c:pt>
                <c:pt idx="653">
                  <c:v>2.0605857964424232</c:v>
                </c:pt>
                <c:pt idx="654">
                  <c:v>2.0676742008827071</c:v>
                </c:pt>
                <c:pt idx="655">
                  <c:v>2.0603183094824127</c:v>
                </c:pt>
                <c:pt idx="656">
                  <c:v>2.0670054834826801</c:v>
                </c:pt>
                <c:pt idx="657">
                  <c:v>2.0663367660826535</c:v>
                </c:pt>
                <c:pt idx="658">
                  <c:v>2.0644643573625787</c:v>
                </c:pt>
                <c:pt idx="659">
                  <c:v>2.0629931790825196</c:v>
                </c:pt>
                <c:pt idx="660">
                  <c:v>2.0676742008827071</c:v>
                </c:pt>
                <c:pt idx="661">
                  <c:v>2.0632606660425306</c:v>
                </c:pt>
                <c:pt idx="662">
                  <c:v>2.0659355356426374</c:v>
                </c:pt>
                <c:pt idx="663">
                  <c:v>2.0675404574027016</c:v>
                </c:pt>
                <c:pt idx="664">
                  <c:v>2.0616557442824663</c:v>
                </c:pt>
                <c:pt idx="665">
                  <c:v>2.0649993312825998</c:v>
                </c:pt>
                <c:pt idx="666">
                  <c:v>2.062725692122509</c:v>
                </c:pt>
                <c:pt idx="667">
                  <c:v>2.0629931790825196</c:v>
                </c:pt>
                <c:pt idx="668">
                  <c:v>2.0663367660826535</c:v>
                </c:pt>
                <c:pt idx="669">
                  <c:v>2.0648655878025948</c:v>
                </c:pt>
                <c:pt idx="670">
                  <c:v>2.0719539922428782</c:v>
                </c:pt>
                <c:pt idx="671">
                  <c:v>2.0722214792028888</c:v>
                </c:pt>
                <c:pt idx="672">
                  <c:v>2.0724889661628993</c:v>
                </c:pt>
                <c:pt idx="673">
                  <c:v>2.0728901966029154</c:v>
                </c:pt>
                <c:pt idx="674">
                  <c:v>2.0663367660826535</c:v>
                </c:pt>
                <c:pt idx="675">
                  <c:v>2.0759662966430388</c:v>
                </c:pt>
                <c:pt idx="676">
                  <c:v>2.0718202487628727</c:v>
                </c:pt>
                <c:pt idx="677">
                  <c:v>2.0632606660425306</c:v>
                </c:pt>
                <c:pt idx="678">
                  <c:v>2.0686104052427443</c:v>
                </c:pt>
                <c:pt idx="679">
                  <c:v>2.0724889661628993</c:v>
                </c:pt>
                <c:pt idx="680">
                  <c:v>2.0708840444028356</c:v>
                </c:pt>
                <c:pt idx="681">
                  <c:v>2.066604253042664</c:v>
                </c:pt>
                <c:pt idx="682">
                  <c:v>2.0707503009228301</c:v>
                </c:pt>
                <c:pt idx="683">
                  <c:v>2.077972448843119</c:v>
                </c:pt>
                <c:pt idx="684">
                  <c:v>2.0758325531630333</c:v>
                </c:pt>
                <c:pt idx="685">
                  <c:v>2.0674067139226961</c:v>
                </c:pt>
                <c:pt idx="686">
                  <c:v>2.0719539922428782</c:v>
                </c:pt>
                <c:pt idx="687">
                  <c:v>2.0769025010030759</c:v>
                </c:pt>
                <c:pt idx="688">
                  <c:v>2.0742276314029691</c:v>
                </c:pt>
                <c:pt idx="689">
                  <c:v>2.066871740002675</c:v>
                </c:pt>
                <c:pt idx="690">
                  <c:v>2.0690116356827604</c:v>
                </c:pt>
                <c:pt idx="691">
                  <c:v>2.0644643573625787</c:v>
                </c:pt>
                <c:pt idx="692">
                  <c:v>2.0619232312424769</c:v>
                </c:pt>
                <c:pt idx="693">
                  <c:v>2.05924836164237</c:v>
                </c:pt>
                <c:pt idx="694">
                  <c:v>2.0607195399224287</c:v>
                </c:pt>
                <c:pt idx="695">
                  <c:v>2.0563060050822521</c:v>
                </c:pt>
                <c:pt idx="696">
                  <c:v>2.0561722616022471</c:v>
                </c:pt>
                <c:pt idx="697">
                  <c:v>2.058847131202354</c:v>
                </c:pt>
                <c:pt idx="698">
                  <c:v>2.0656680486826269</c:v>
                </c:pt>
                <c:pt idx="699">
                  <c:v>2.0679416878427177</c:v>
                </c:pt>
                <c:pt idx="700">
                  <c:v>2.066604253042664</c:v>
                </c:pt>
                <c:pt idx="701">
                  <c:v>2.0639293834425572</c:v>
                </c:pt>
                <c:pt idx="702">
                  <c:v>2.0643306138825732</c:v>
                </c:pt>
                <c:pt idx="703">
                  <c:v>2.0637956399625517</c:v>
                </c:pt>
                <c:pt idx="704">
                  <c:v>2.0672729704426911</c:v>
                </c:pt>
                <c:pt idx="705">
                  <c:v>2.0720877357228833</c:v>
                </c:pt>
                <c:pt idx="706">
                  <c:v>2.0803798314832154</c:v>
                </c:pt>
                <c:pt idx="707">
                  <c:v>2.0707503009228301</c:v>
                </c:pt>
                <c:pt idx="708">
                  <c:v>2.0778387053631135</c:v>
                </c:pt>
                <c:pt idx="709">
                  <c:v>2.0694128661227764</c:v>
                </c:pt>
                <c:pt idx="710">
                  <c:v>2.0613882573224553</c:v>
                </c:pt>
                <c:pt idx="711">
                  <c:v>2.0643306138825732</c:v>
                </c:pt>
                <c:pt idx="712">
                  <c:v>2.070349070482814</c:v>
                </c:pt>
                <c:pt idx="713">
                  <c:v>2.0573759529222952</c:v>
                </c:pt>
                <c:pt idx="714">
                  <c:v>2.0612545138424503</c:v>
                </c:pt>
                <c:pt idx="715">
                  <c:v>2.0658017921626319</c:v>
                </c:pt>
                <c:pt idx="716">
                  <c:v>2.0658017921626319</c:v>
                </c:pt>
                <c:pt idx="717">
                  <c:v>2.0624582051624984</c:v>
                </c:pt>
                <c:pt idx="718">
                  <c:v>2.0652668182426108</c:v>
                </c:pt>
                <c:pt idx="719">
                  <c:v>2.0671392269626856</c:v>
                </c:pt>
                <c:pt idx="720">
                  <c:v>2.0688778922027553</c:v>
                </c:pt>
                <c:pt idx="721">
                  <c:v>2.0640631269225627</c:v>
                </c:pt>
                <c:pt idx="722">
                  <c:v>2.0702153270028085</c:v>
                </c:pt>
                <c:pt idx="723">
                  <c:v>2.0789086532031562</c:v>
                </c:pt>
                <c:pt idx="724">
                  <c:v>2.0803798314832154</c:v>
                </c:pt>
                <c:pt idx="725">
                  <c:v>2.0909455664036378</c:v>
                </c:pt>
                <c:pt idx="726">
                  <c:v>2.099772636083991</c:v>
                </c:pt>
                <c:pt idx="727">
                  <c:v>2.1001738665240071</c:v>
                </c:pt>
                <c:pt idx="728">
                  <c:v>2.0890731576835631</c:v>
                </c:pt>
                <c:pt idx="729">
                  <c:v>2.088671927243547</c:v>
                </c:pt>
                <c:pt idx="730">
                  <c:v>2.0847933663233915</c:v>
                </c:pt>
                <c:pt idx="731">
                  <c:v>2.0755650662030227</c:v>
                </c:pt>
                <c:pt idx="732">
                  <c:v>2.0798448575631938</c:v>
                </c:pt>
                <c:pt idx="733">
                  <c:v>2.070349070482814</c:v>
                </c:pt>
                <c:pt idx="734">
                  <c:v>2.0732914270429315</c:v>
                </c:pt>
                <c:pt idx="735">
                  <c:v>2.0691453791627659</c:v>
                </c:pt>
                <c:pt idx="736">
                  <c:v>2.0750300922830012</c:v>
                </c:pt>
                <c:pt idx="737">
                  <c:v>2.0624582051624984</c:v>
                </c:pt>
                <c:pt idx="738">
                  <c:v>2.0674067139226961</c:v>
                </c:pt>
                <c:pt idx="739">
                  <c:v>2.0644643573625787</c:v>
                </c:pt>
                <c:pt idx="740">
                  <c:v>2.0695466096027819</c:v>
                </c:pt>
                <c:pt idx="741">
                  <c:v>2.0765012705630599</c:v>
                </c:pt>
                <c:pt idx="742">
                  <c:v>2.0793098836431723</c:v>
                </c:pt>
                <c:pt idx="743">
                  <c:v>2.0905443359636218</c:v>
                </c:pt>
                <c:pt idx="744">
                  <c:v>2.0861308011234452</c:v>
                </c:pt>
                <c:pt idx="745">
                  <c:v>2.099103918683964</c:v>
                </c:pt>
                <c:pt idx="746">
                  <c:v>2.0882706968035309</c:v>
                </c:pt>
                <c:pt idx="747">
                  <c:v>2.0869332620034773</c:v>
                </c:pt>
                <c:pt idx="748">
                  <c:v>2.0896081316035842</c:v>
                </c:pt>
                <c:pt idx="749">
                  <c:v>2.0859970576434397</c:v>
                </c:pt>
                <c:pt idx="750">
                  <c:v>2.0818510097632741</c:v>
                </c:pt>
                <c:pt idx="751">
                  <c:v>2.0736926574829475</c:v>
                </c:pt>
                <c:pt idx="752">
                  <c:v>2.0726227096429048</c:v>
                </c:pt>
                <c:pt idx="753">
                  <c:v>2.0739601444429585</c:v>
                </c:pt>
                <c:pt idx="754">
                  <c:v>2.066604253042664</c:v>
                </c:pt>
                <c:pt idx="755">
                  <c:v>2.0623244616824929</c:v>
                </c:pt>
                <c:pt idx="756">
                  <c:v>2.0649993312825998</c:v>
                </c:pt>
                <c:pt idx="757">
                  <c:v>2.0640631269225627</c:v>
                </c:pt>
                <c:pt idx="758">
                  <c:v>2.0576434398823058</c:v>
                </c:pt>
                <c:pt idx="759">
                  <c:v>2.0596495920823861</c:v>
                </c:pt>
                <c:pt idx="760">
                  <c:v>2.05924836164237</c:v>
                </c:pt>
                <c:pt idx="761">
                  <c:v>2.0580446703223219</c:v>
                </c:pt>
                <c:pt idx="762">
                  <c:v>2.0567072355222682</c:v>
                </c:pt>
                <c:pt idx="763">
                  <c:v>2.0584459007623379</c:v>
                </c:pt>
                <c:pt idx="764">
                  <c:v>2.0563060050822521</c:v>
                </c:pt>
                <c:pt idx="765">
                  <c:v>2.0601845660024072</c:v>
                </c:pt>
                <c:pt idx="766">
                  <c:v>2.0595158486023806</c:v>
                </c:pt>
                <c:pt idx="767">
                  <c:v>2.0649993312825998</c:v>
                </c:pt>
                <c:pt idx="768">
                  <c:v>2.0629931790825196</c:v>
                </c:pt>
                <c:pt idx="769">
                  <c:v>2.0728901966029154</c:v>
                </c:pt>
                <c:pt idx="770">
                  <c:v>2.0688778922027553</c:v>
                </c:pt>
                <c:pt idx="771">
                  <c:v>2.0722214792028888</c:v>
                </c:pt>
                <c:pt idx="772">
                  <c:v>2.0676742008827071</c:v>
                </c:pt>
                <c:pt idx="773">
                  <c:v>2.0710177878828406</c:v>
                </c:pt>
                <c:pt idx="774">
                  <c:v>2.0682091748027283</c:v>
                </c:pt>
                <c:pt idx="775">
                  <c:v>2.0786411662431457</c:v>
                </c:pt>
                <c:pt idx="776">
                  <c:v>2.0704828139628195</c:v>
                </c:pt>
                <c:pt idx="777">
                  <c:v>2.0759662966430388</c:v>
                </c:pt>
                <c:pt idx="778">
                  <c:v>2.0714190183228567</c:v>
                </c:pt>
                <c:pt idx="779">
                  <c:v>2.0831884445633277</c:v>
                </c:pt>
                <c:pt idx="780">
                  <c:v>2.0839909054433594</c:v>
                </c:pt>
                <c:pt idx="781">
                  <c:v>2.1019125317640763</c:v>
                </c:pt>
                <c:pt idx="782">
                  <c:v>2.1283937408051359</c:v>
                </c:pt>
                <c:pt idx="783">
                  <c:v>2.1317373278052694</c:v>
                </c:pt>
                <c:pt idx="784">
                  <c:v>2.1231777450849272</c:v>
                </c:pt>
                <c:pt idx="785">
                  <c:v>2.1134144710445364</c:v>
                </c:pt>
                <c:pt idx="786">
                  <c:v>2.1041861709241676</c:v>
                </c:pt>
                <c:pt idx="787">
                  <c:v>2.0896081316035842</c:v>
                </c:pt>
                <c:pt idx="788">
                  <c:v>2.0934866925237396</c:v>
                </c:pt>
                <c:pt idx="789">
                  <c:v>2.0841246489233649</c:v>
                </c:pt>
                <c:pt idx="790">
                  <c:v>2.0861308011234452</c:v>
                </c:pt>
                <c:pt idx="791">
                  <c:v>2.0842583924033704</c:v>
                </c:pt>
                <c:pt idx="792">
                  <c:v>2.0913467968436539</c:v>
                </c:pt>
                <c:pt idx="793">
                  <c:v>2.0944228968837768</c:v>
                </c:pt>
                <c:pt idx="794">
                  <c:v>2.1043199144041727</c:v>
                </c:pt>
                <c:pt idx="795">
                  <c:v>2.1031162230841245</c:v>
                </c:pt>
                <c:pt idx="796">
                  <c:v>2.099371405643975</c:v>
                </c:pt>
                <c:pt idx="797">
                  <c:v>2.0896081316035842</c:v>
                </c:pt>
                <c:pt idx="798">
                  <c:v>2.0885381837635415</c:v>
                </c:pt>
                <c:pt idx="799">
                  <c:v>2.0837234184833489</c:v>
                </c:pt>
                <c:pt idx="800">
                  <c:v>2.0813160358432525</c:v>
                </c:pt>
                <c:pt idx="801">
                  <c:v>2.077303731443092</c:v>
                </c:pt>
                <c:pt idx="802">
                  <c:v>2.0735589140029425</c:v>
                </c:pt>
                <c:pt idx="803">
                  <c:v>2.0708840444028356</c:v>
                </c:pt>
                <c:pt idx="804">
                  <c:v>2.0718202487628727</c:v>
                </c:pt>
                <c:pt idx="805">
                  <c:v>2.0612545138424503</c:v>
                </c:pt>
                <c:pt idx="806">
                  <c:v>2.0619232312424769</c:v>
                </c:pt>
                <c:pt idx="807">
                  <c:v>2.0708840444028356</c:v>
                </c:pt>
                <c:pt idx="808">
                  <c:v>2.0652668182426108</c:v>
                </c:pt>
                <c:pt idx="809">
                  <c:v>2.0649993312825998</c:v>
                </c:pt>
                <c:pt idx="810">
                  <c:v>2.073425170522937</c:v>
                </c:pt>
                <c:pt idx="811">
                  <c:v>2.066871740002675</c:v>
                </c:pt>
                <c:pt idx="812">
                  <c:v>2.0730239400829209</c:v>
                </c:pt>
                <c:pt idx="813">
                  <c:v>2.0710177878828406</c:v>
                </c:pt>
                <c:pt idx="814">
                  <c:v>2.0782399358031296</c:v>
                </c:pt>
                <c:pt idx="815">
                  <c:v>2.0811822923632475</c:v>
                </c:pt>
                <c:pt idx="816">
                  <c:v>2.0813160358432525</c:v>
                </c:pt>
                <c:pt idx="817">
                  <c:v>2.0799786010431993</c:v>
                </c:pt>
                <c:pt idx="818">
                  <c:v>2.0752975792430117</c:v>
                </c:pt>
                <c:pt idx="819">
                  <c:v>2.0674067139226961</c:v>
                </c:pt>
                <c:pt idx="820">
                  <c:v>2.0723552226828943</c:v>
                </c:pt>
                <c:pt idx="821">
                  <c:v>2.0791761401631672</c:v>
                </c:pt>
                <c:pt idx="822">
                  <c:v>2.0783736792831351</c:v>
                </c:pt>
                <c:pt idx="823">
                  <c:v>2.0957603316838305</c:v>
                </c:pt>
                <c:pt idx="824">
                  <c:v>2.1012438143640497</c:v>
                </c:pt>
                <c:pt idx="825">
                  <c:v>2.1158218536846327</c:v>
                </c:pt>
                <c:pt idx="826">
                  <c:v>2.1126120101645043</c:v>
                </c:pt>
                <c:pt idx="827">
                  <c:v>2.1213053363648524</c:v>
                </c:pt>
                <c:pt idx="828">
                  <c:v>2.1057910926842318</c:v>
                </c:pt>
                <c:pt idx="829">
                  <c:v>2.110204627524408</c:v>
                </c:pt>
                <c:pt idx="830">
                  <c:v>2.0888056707235521</c:v>
                </c:pt>
                <c:pt idx="831">
                  <c:v>2.0924167446836965</c:v>
                </c:pt>
                <c:pt idx="832">
                  <c:v>2.0917480272836699</c:v>
                </c:pt>
                <c:pt idx="833">
                  <c:v>2.0918817707636754</c:v>
                </c:pt>
                <c:pt idx="834">
                  <c:v>2.092149257723686</c:v>
                </c:pt>
                <c:pt idx="835">
                  <c:v>2.0859970576434397</c:v>
                </c:pt>
                <c:pt idx="836">
                  <c:v>2.0908118229236323</c:v>
                </c:pt>
                <c:pt idx="837">
                  <c:v>2.0794436271231778</c:v>
                </c:pt>
                <c:pt idx="838">
                  <c:v>2.0834559315233383</c:v>
                </c:pt>
                <c:pt idx="839">
                  <c:v>2.0762337836030493</c:v>
                </c:pt>
                <c:pt idx="840">
                  <c:v>2.0680754313227232</c:v>
                </c:pt>
                <c:pt idx="841">
                  <c:v>2.069947840042798</c:v>
                </c:pt>
                <c:pt idx="842">
                  <c:v>2.0759662966430388</c:v>
                </c:pt>
                <c:pt idx="843">
                  <c:v>2.0787749097231512</c:v>
                </c:pt>
                <c:pt idx="844">
                  <c:v>2.0795773706031833</c:v>
                </c:pt>
                <c:pt idx="845">
                  <c:v>2.0799786010431993</c:v>
                </c:pt>
                <c:pt idx="846">
                  <c:v>2.0790423966831617</c:v>
                </c:pt>
                <c:pt idx="847">
                  <c:v>2.0684766617627393</c:v>
                </c:pt>
                <c:pt idx="848">
                  <c:v>2.066871740002675</c:v>
                </c:pt>
                <c:pt idx="849">
                  <c:v>2.0611207703624448</c:v>
                </c:pt>
                <c:pt idx="850">
                  <c:v>2.0576434398823058</c:v>
                </c:pt>
                <c:pt idx="851">
                  <c:v>2.0613882573224553</c:v>
                </c:pt>
                <c:pt idx="852">
                  <c:v>2.0609870268824393</c:v>
                </c:pt>
                <c:pt idx="853">
                  <c:v>2.0655343052026214</c:v>
                </c:pt>
                <c:pt idx="854">
                  <c:v>2.0667379965226695</c:v>
                </c:pt>
                <c:pt idx="855">
                  <c:v>2.0636618964825466</c:v>
                </c:pt>
                <c:pt idx="856">
                  <c:v>2.0683429182827338</c:v>
                </c:pt>
                <c:pt idx="857">
                  <c:v>2.0682091748027283</c:v>
                </c:pt>
                <c:pt idx="858">
                  <c:v>2.0740938879229636</c:v>
                </c:pt>
                <c:pt idx="859">
                  <c:v>2.0807810619232314</c:v>
                </c:pt>
                <c:pt idx="860">
                  <c:v>2.0833221880433328</c:v>
                </c:pt>
                <c:pt idx="861">
                  <c:v>2.0892069011635681</c:v>
                </c:pt>
                <c:pt idx="862">
                  <c:v>2.1084659622843387</c:v>
                </c:pt>
                <c:pt idx="863">
                  <c:v>2.128928714725157</c:v>
                </c:pt>
                <c:pt idx="864">
                  <c:v>2.1287949712451519</c:v>
                </c:pt>
                <c:pt idx="865">
                  <c:v>2.1221077972448845</c:v>
                </c:pt>
                <c:pt idx="866">
                  <c:v>2.1084659622843387</c:v>
                </c:pt>
                <c:pt idx="867">
                  <c:v>2.0920155142436805</c:v>
                </c:pt>
                <c:pt idx="868">
                  <c:v>2.0890731576835631</c:v>
                </c:pt>
                <c:pt idx="869">
                  <c:v>2.0759662966430388</c:v>
                </c:pt>
                <c:pt idx="870">
                  <c:v>2.0728901966029154</c:v>
                </c:pt>
                <c:pt idx="871">
                  <c:v>2.0716865052828677</c:v>
                </c:pt>
                <c:pt idx="872">
                  <c:v>2.0722214792028888</c:v>
                </c:pt>
                <c:pt idx="873">
                  <c:v>2.0731576835629264</c:v>
                </c:pt>
                <c:pt idx="874">
                  <c:v>2.0671392269626856</c:v>
                </c:pt>
                <c:pt idx="875">
                  <c:v>2.0688778922027553</c:v>
                </c:pt>
                <c:pt idx="876">
                  <c:v>2.0698140965627925</c:v>
                </c:pt>
                <c:pt idx="877">
                  <c:v>2.0674067139226961</c:v>
                </c:pt>
                <c:pt idx="878">
                  <c:v>2.0700815835228035</c:v>
                </c:pt>
                <c:pt idx="879">
                  <c:v>2.0724889661628993</c:v>
                </c:pt>
                <c:pt idx="880">
                  <c:v>2.0672729704426911</c:v>
                </c:pt>
                <c:pt idx="881">
                  <c:v>2.0711515313628461</c:v>
                </c:pt>
                <c:pt idx="882">
                  <c:v>2.0704828139628195</c:v>
                </c:pt>
                <c:pt idx="883">
                  <c:v>2.0656680486826269</c:v>
                </c:pt>
                <c:pt idx="884">
                  <c:v>2.0659355356426374</c:v>
                </c:pt>
                <c:pt idx="885">
                  <c:v>2.0675404574027016</c:v>
                </c:pt>
                <c:pt idx="886">
                  <c:v>2.0695466096027819</c:v>
                </c:pt>
                <c:pt idx="887">
                  <c:v>2.0678079443627122</c:v>
                </c:pt>
                <c:pt idx="888">
                  <c:v>2.0758325531630333</c:v>
                </c:pt>
                <c:pt idx="889">
                  <c:v>2.0676742008827071</c:v>
                </c:pt>
                <c:pt idx="890">
                  <c:v>2.0647318443225893</c:v>
                </c:pt>
                <c:pt idx="891">
                  <c:v>2.0641968704025677</c:v>
                </c:pt>
                <c:pt idx="892">
                  <c:v>2.0641968704025677</c:v>
                </c:pt>
                <c:pt idx="893">
                  <c:v>2.0722214792028888</c:v>
                </c:pt>
                <c:pt idx="894">
                  <c:v>2.0839909054433594</c:v>
                </c:pt>
                <c:pt idx="895">
                  <c:v>2.1060585796442424</c:v>
                </c:pt>
                <c:pt idx="896">
                  <c:v>2.0949578708037984</c:v>
                </c:pt>
                <c:pt idx="897">
                  <c:v>2.0972315099638892</c:v>
                </c:pt>
                <c:pt idx="898">
                  <c:v>2.0920155142436805</c:v>
                </c:pt>
                <c:pt idx="899">
                  <c:v>2.0793098836431723</c:v>
                </c:pt>
                <c:pt idx="900">
                  <c:v>2.0746288618429851</c:v>
                </c:pt>
                <c:pt idx="901">
                  <c:v>2.0659355356426374</c:v>
                </c:pt>
                <c:pt idx="902">
                  <c:v>2.0659355356426374</c:v>
                </c:pt>
                <c:pt idx="903">
                  <c:v>2.0629931790825196</c:v>
                </c:pt>
                <c:pt idx="904">
                  <c:v>2.0736926574829475</c:v>
                </c:pt>
                <c:pt idx="905">
                  <c:v>2.0782399358031296</c:v>
                </c:pt>
                <c:pt idx="906">
                  <c:v>2.0744951183629796</c:v>
                </c:pt>
                <c:pt idx="907">
                  <c:v>2.0823859836832956</c:v>
                </c:pt>
                <c:pt idx="908">
                  <c:v>2.0940216664437608</c:v>
                </c:pt>
                <c:pt idx="909">
                  <c:v>2.1059248361642369</c:v>
                </c:pt>
                <c:pt idx="910">
                  <c:v>2.114350675404574</c:v>
                </c:pt>
                <c:pt idx="911">
                  <c:v>2.1270563060050822</c:v>
                </c:pt>
                <c:pt idx="912">
                  <c:v>2.1221077972448845</c:v>
                </c:pt>
                <c:pt idx="913">
                  <c:v>2.1118095492844722</c:v>
                </c:pt>
                <c:pt idx="914">
                  <c:v>2.1016450448040658</c:v>
                </c:pt>
                <c:pt idx="915">
                  <c:v>2.0877357228835094</c:v>
                </c:pt>
                <c:pt idx="916">
                  <c:v>2.081449779323258</c:v>
                </c:pt>
                <c:pt idx="917">
                  <c:v>2.0672729704426911</c:v>
                </c:pt>
                <c:pt idx="918">
                  <c:v>2.0730239400829209</c:v>
                </c:pt>
                <c:pt idx="919">
                  <c:v>2.066604253042664</c:v>
                </c:pt>
                <c:pt idx="920">
                  <c:v>2.0631269225625251</c:v>
                </c:pt>
                <c:pt idx="921">
                  <c:v>2.0595158486023806</c:v>
                </c:pt>
                <c:pt idx="922">
                  <c:v>2.0600508225224021</c:v>
                </c:pt>
                <c:pt idx="923">
                  <c:v>2.0617894877624714</c:v>
                </c:pt>
                <c:pt idx="924">
                  <c:v>2.05924836164237</c:v>
                </c:pt>
                <c:pt idx="925">
                  <c:v>2.0572422094422897</c:v>
                </c:pt>
                <c:pt idx="926">
                  <c:v>2.0547010833221879</c:v>
                </c:pt>
                <c:pt idx="927">
                  <c:v>2.0564397485622576</c:v>
                </c:pt>
                <c:pt idx="928">
                  <c:v>2.0628594356025145</c:v>
                </c:pt>
                <c:pt idx="929">
                  <c:v>2.0547010833221879</c:v>
                </c:pt>
                <c:pt idx="930">
                  <c:v>2.0529624180821187</c:v>
                </c:pt>
                <c:pt idx="931">
                  <c:v>2.055771031162231</c:v>
                </c:pt>
                <c:pt idx="932">
                  <c:v>2.055369800722215</c:v>
                </c:pt>
                <c:pt idx="933">
                  <c:v>2.058847131202354</c:v>
                </c:pt>
                <c:pt idx="934">
                  <c:v>2.0571084659622842</c:v>
                </c:pt>
                <c:pt idx="935">
                  <c:v>2.0603183094824127</c:v>
                </c:pt>
                <c:pt idx="936">
                  <c:v>2.0587133877223485</c:v>
                </c:pt>
                <c:pt idx="937">
                  <c:v>2.0530961615621237</c:v>
                </c:pt>
                <c:pt idx="938">
                  <c:v>2.0528286746021132</c:v>
                </c:pt>
                <c:pt idx="939">
                  <c:v>2.0596495920823861</c:v>
                </c:pt>
                <c:pt idx="940">
                  <c:v>2.0536311354821453</c:v>
                </c:pt>
                <c:pt idx="941">
                  <c:v>2.0560385181222416</c:v>
                </c:pt>
                <c:pt idx="942">
                  <c:v>2.0637956399625517</c:v>
                </c:pt>
                <c:pt idx="943">
                  <c:v>2.0599170790423966</c:v>
                </c:pt>
                <c:pt idx="944">
                  <c:v>2.0581784138023274</c:v>
                </c:pt>
                <c:pt idx="945">
                  <c:v>2.0538986224421558</c:v>
                </c:pt>
                <c:pt idx="946">
                  <c:v>2.0596495920823861</c:v>
                </c:pt>
                <c:pt idx="947">
                  <c:v>2.0596495920823861</c:v>
                </c:pt>
                <c:pt idx="948">
                  <c:v>2.0591146181623645</c:v>
                </c:pt>
                <c:pt idx="949">
                  <c:v>2.0603183094824127</c:v>
                </c:pt>
                <c:pt idx="950">
                  <c:v>2.0595158486023806</c:v>
                </c:pt>
                <c:pt idx="951">
                  <c:v>2.058579644242343</c:v>
                </c:pt>
                <c:pt idx="952">
                  <c:v>2.0580446703223219</c:v>
                </c:pt>
                <c:pt idx="953">
                  <c:v>2.0581784138023274</c:v>
                </c:pt>
                <c:pt idx="954">
                  <c:v>2.0617894877624714</c:v>
                </c:pt>
                <c:pt idx="955">
                  <c:v>2.0628594356025145</c:v>
                </c:pt>
                <c:pt idx="956">
                  <c:v>2.0675404574027016</c:v>
                </c:pt>
                <c:pt idx="957">
                  <c:v>2.0727564531229103</c:v>
                </c:pt>
                <c:pt idx="958">
                  <c:v>2.0696803530827874</c:v>
                </c:pt>
                <c:pt idx="959">
                  <c:v>2.0641968704025677</c:v>
                </c:pt>
                <c:pt idx="960">
                  <c:v>2.0647318443225893</c:v>
                </c:pt>
                <c:pt idx="961">
                  <c:v>2.0612545138424503</c:v>
                </c:pt>
                <c:pt idx="962">
                  <c:v>2.0572422094422897</c:v>
                </c:pt>
                <c:pt idx="963">
                  <c:v>2.0607195399224287</c:v>
                </c:pt>
                <c:pt idx="964">
                  <c:v>2.0616557442824663</c:v>
                </c:pt>
                <c:pt idx="965">
                  <c:v>2.0597833355623911</c:v>
                </c:pt>
                <c:pt idx="966">
                  <c:v>2.0568409790022737</c:v>
                </c:pt>
                <c:pt idx="967">
                  <c:v>2.0620569747224824</c:v>
                </c:pt>
                <c:pt idx="968">
                  <c:v>2.0629931790825196</c:v>
                </c:pt>
                <c:pt idx="969">
                  <c:v>2.0670054834826801</c:v>
                </c:pt>
                <c:pt idx="970">
                  <c:v>2.0647318443225893</c:v>
                </c:pt>
                <c:pt idx="971">
                  <c:v>2.0726227096429048</c:v>
                </c:pt>
                <c:pt idx="972">
                  <c:v>2.0743613748829746</c:v>
                </c:pt>
                <c:pt idx="973">
                  <c:v>2.0892069011635681</c:v>
                </c:pt>
                <c:pt idx="974">
                  <c:v>2.0790423966831617</c:v>
                </c:pt>
                <c:pt idx="975">
                  <c:v>2.0747626053229906</c:v>
                </c:pt>
                <c:pt idx="976">
                  <c:v>2.0799786010431993</c:v>
                </c:pt>
                <c:pt idx="977">
                  <c:v>2.0682091748027283</c:v>
                </c:pt>
                <c:pt idx="978">
                  <c:v>2.0620569747224824</c:v>
                </c:pt>
                <c:pt idx="979">
                  <c:v>2.066470509562659</c:v>
                </c:pt>
                <c:pt idx="980">
                  <c:v>2.0581784138023274</c:v>
                </c:pt>
                <c:pt idx="981">
                  <c:v>2.05924836164237</c:v>
                </c:pt>
                <c:pt idx="982">
                  <c:v>2.05550354420222</c:v>
                </c:pt>
                <c:pt idx="983">
                  <c:v>2.0505550354420223</c:v>
                </c:pt>
                <c:pt idx="984">
                  <c:v>2.0560385181222416</c:v>
                </c:pt>
                <c:pt idx="985">
                  <c:v>2.0510900093620434</c:v>
                </c:pt>
                <c:pt idx="986">
                  <c:v>2.0623244616824929</c:v>
                </c:pt>
                <c:pt idx="987">
                  <c:v>2.0604520529624182</c:v>
                </c:pt>
                <c:pt idx="988">
                  <c:v>2.0605857964424232</c:v>
                </c:pt>
                <c:pt idx="989">
                  <c:v>2.0595158486023806</c:v>
                </c:pt>
                <c:pt idx="990">
                  <c:v>2.0593821051223751</c:v>
                </c:pt>
                <c:pt idx="991">
                  <c:v>2.0629931790825196</c:v>
                </c:pt>
                <c:pt idx="992">
                  <c:v>2.0568409790022737</c:v>
                </c:pt>
                <c:pt idx="993">
                  <c:v>2.0596495920823861</c:v>
                </c:pt>
                <c:pt idx="994">
                  <c:v>2.0597833355623911</c:v>
                </c:pt>
                <c:pt idx="995">
                  <c:v>2.0600508225224021</c:v>
                </c:pt>
                <c:pt idx="996">
                  <c:v>2.0534973920021398</c:v>
                </c:pt>
                <c:pt idx="997">
                  <c:v>2.0560385181222416</c:v>
                </c:pt>
                <c:pt idx="998">
                  <c:v>2.0579109268423164</c:v>
                </c:pt>
                <c:pt idx="999">
                  <c:v>2.0599170790423966</c:v>
                </c:pt>
                <c:pt idx="1000">
                  <c:v>2.0577771833623113</c:v>
                </c:pt>
                <c:pt idx="1001">
                  <c:v>2.0595158486023806</c:v>
                </c:pt>
                <c:pt idx="1002">
                  <c:v>2.0587133877223485</c:v>
                </c:pt>
                <c:pt idx="1003">
                  <c:v>2.0608532834024342</c:v>
                </c:pt>
                <c:pt idx="1004">
                  <c:v>2.0609870268824393</c:v>
                </c:pt>
                <c:pt idx="1005">
                  <c:v>2.0569747224822792</c:v>
                </c:pt>
                <c:pt idx="1006">
                  <c:v>2.0600508225224021</c:v>
                </c:pt>
                <c:pt idx="1007">
                  <c:v>2.0579109268423164</c:v>
                </c:pt>
                <c:pt idx="1008">
                  <c:v>2.0597833355623911</c:v>
                </c:pt>
                <c:pt idx="1009">
                  <c:v>2.0577771833623113</c:v>
                </c:pt>
                <c:pt idx="1010">
                  <c:v>2.0583121572823324</c:v>
                </c:pt>
                <c:pt idx="1011">
                  <c:v>2.0560385181222416</c:v>
                </c:pt>
                <c:pt idx="1012">
                  <c:v>2.0556372876822255</c:v>
                </c:pt>
                <c:pt idx="1013">
                  <c:v>2.0549685702821989</c:v>
                </c:pt>
                <c:pt idx="1014">
                  <c:v>2.0580446703223219</c:v>
                </c:pt>
                <c:pt idx="1015">
                  <c:v>2.0583121572823324</c:v>
                </c:pt>
                <c:pt idx="1016">
                  <c:v>2.0587133877223485</c:v>
                </c:pt>
                <c:pt idx="1017">
                  <c:v>2.0549685702821989</c:v>
                </c:pt>
                <c:pt idx="1018">
                  <c:v>2.0575096964023003</c:v>
                </c:pt>
                <c:pt idx="1019">
                  <c:v>2.0624582051624984</c:v>
                </c:pt>
                <c:pt idx="1020">
                  <c:v>2.0620569747224824</c:v>
                </c:pt>
                <c:pt idx="1021">
                  <c:v>2.0609870268824393</c:v>
                </c:pt>
                <c:pt idx="1022">
                  <c:v>2.0624582051624984</c:v>
                </c:pt>
                <c:pt idx="1023">
                  <c:v>2.0644643573625787</c:v>
                </c:pt>
                <c:pt idx="1024">
                  <c:v>2.0658017921626319</c:v>
                </c:pt>
                <c:pt idx="1025">
                  <c:v>2.0675404574027016</c:v>
                </c:pt>
                <c:pt idx="1026">
                  <c:v>2.0611207703624448</c:v>
                </c:pt>
                <c:pt idx="1027">
                  <c:v>2.0724889661628993</c:v>
                </c:pt>
                <c:pt idx="1028">
                  <c:v>2.0695466096027819</c:v>
                </c:pt>
                <c:pt idx="1029">
                  <c:v>2.081449779323258</c:v>
                </c:pt>
                <c:pt idx="1030">
                  <c:v>2.081048548883242</c:v>
                </c:pt>
                <c:pt idx="1031">
                  <c:v>2.0811822923632475</c:v>
                </c:pt>
                <c:pt idx="1032">
                  <c:v>2.0863982880834557</c:v>
                </c:pt>
                <c:pt idx="1033">
                  <c:v>2.0861308011234452</c:v>
                </c:pt>
                <c:pt idx="1034">
                  <c:v>2.0785074227631402</c:v>
                </c:pt>
                <c:pt idx="1035">
                  <c:v>2.0722214792028888</c:v>
                </c:pt>
                <c:pt idx="1036">
                  <c:v>2.0714190183228567</c:v>
                </c:pt>
                <c:pt idx="1037">
                  <c:v>2.0678079443627122</c:v>
                </c:pt>
                <c:pt idx="1038">
                  <c:v>2.0633944095225356</c:v>
                </c:pt>
                <c:pt idx="1039">
                  <c:v>2.0628594356025145</c:v>
                </c:pt>
                <c:pt idx="1040">
                  <c:v>2.0652668182426108</c:v>
                </c:pt>
                <c:pt idx="1041">
                  <c:v>2.0667379965226695</c:v>
                </c:pt>
                <c:pt idx="1042">
                  <c:v>2.0617894877624714</c:v>
                </c:pt>
                <c:pt idx="1043">
                  <c:v>2.0631269225625251</c:v>
                </c:pt>
                <c:pt idx="1044">
                  <c:v>2.0601845660024072</c:v>
                </c:pt>
                <c:pt idx="1045">
                  <c:v>2.0644643573625787</c:v>
                </c:pt>
                <c:pt idx="1046">
                  <c:v>2.0674067139226961</c:v>
                </c:pt>
                <c:pt idx="1047">
                  <c:v>2.0686104052427443</c:v>
                </c:pt>
                <c:pt idx="1048">
                  <c:v>2.073425170522937</c:v>
                </c:pt>
                <c:pt idx="1049">
                  <c:v>2.066604253042664</c:v>
                </c:pt>
                <c:pt idx="1050">
                  <c:v>2.0655343052026214</c:v>
                </c:pt>
                <c:pt idx="1051">
                  <c:v>2.0640631269225627</c:v>
                </c:pt>
                <c:pt idx="1052">
                  <c:v>2.0567072355222682</c:v>
                </c:pt>
                <c:pt idx="1053">
                  <c:v>2.0576434398823058</c:v>
                </c:pt>
                <c:pt idx="1054">
                  <c:v>2.0565734920422631</c:v>
                </c:pt>
                <c:pt idx="1055">
                  <c:v>2.0493513441219742</c:v>
                </c:pt>
                <c:pt idx="1056">
                  <c:v>2.0510900093620434</c:v>
                </c:pt>
                <c:pt idx="1057">
                  <c:v>2.0526949311221077</c:v>
                </c:pt>
                <c:pt idx="1058">
                  <c:v>2.0533636485221347</c:v>
                </c:pt>
                <c:pt idx="1059">
                  <c:v>2.0517587267620705</c:v>
                </c:pt>
                <c:pt idx="1060">
                  <c:v>2.0488163702019526</c:v>
                </c:pt>
                <c:pt idx="1061">
                  <c:v>2.0494850876019792</c:v>
                </c:pt>
                <c:pt idx="1062">
                  <c:v>2.0560385181222416</c:v>
                </c:pt>
                <c:pt idx="1063">
                  <c:v>2.0524274441620971</c:v>
                </c:pt>
                <c:pt idx="1064">
                  <c:v>2.0560385181222416</c:v>
                </c:pt>
                <c:pt idx="1065">
                  <c:v>2.0500200615220008</c:v>
                </c:pt>
                <c:pt idx="1066">
                  <c:v>2.0591146181623645</c:v>
                </c:pt>
                <c:pt idx="1067">
                  <c:v>2.0564397485622576</c:v>
                </c:pt>
                <c:pt idx="1068">
                  <c:v>2.0565734920422631</c:v>
                </c:pt>
                <c:pt idx="1069">
                  <c:v>2.0548348268021934</c:v>
                </c:pt>
                <c:pt idx="1070">
                  <c:v>2.0567072355222682</c:v>
                </c:pt>
                <c:pt idx="1071">
                  <c:v>2.0547010833221879</c:v>
                </c:pt>
                <c:pt idx="1072">
                  <c:v>2.0584459007623379</c:v>
                </c:pt>
                <c:pt idx="1073">
                  <c:v>2.0581784138023274</c:v>
                </c:pt>
                <c:pt idx="1074">
                  <c:v>2.0601845660024072</c:v>
                </c:pt>
                <c:pt idx="1075">
                  <c:v>2.0534973920021398</c:v>
                </c:pt>
                <c:pt idx="1076">
                  <c:v>2.058980874682359</c:v>
                </c:pt>
                <c:pt idx="1077">
                  <c:v>2.0571084659622842</c:v>
                </c:pt>
                <c:pt idx="1078">
                  <c:v>2.0617894877624714</c:v>
                </c:pt>
                <c:pt idx="1079">
                  <c:v>2.0552360572422095</c:v>
                </c:pt>
                <c:pt idx="1080">
                  <c:v>2.0526949311221077</c:v>
                </c:pt>
                <c:pt idx="1081">
                  <c:v>2.0560385181222416</c:v>
                </c:pt>
                <c:pt idx="1082">
                  <c:v>2.0575096964023003</c:v>
                </c:pt>
                <c:pt idx="1083">
                  <c:v>2.0508225224020329</c:v>
                </c:pt>
                <c:pt idx="1084">
                  <c:v>2.0510900093620434</c:v>
                </c:pt>
                <c:pt idx="1085">
                  <c:v>2.0616557442824663</c:v>
                </c:pt>
                <c:pt idx="1086">
                  <c:v>2.0710177878828406</c:v>
                </c:pt>
                <c:pt idx="1087">
                  <c:v>2.0752975792430117</c:v>
                </c:pt>
                <c:pt idx="1088">
                  <c:v>2.0909455664036378</c:v>
                </c:pt>
                <c:pt idx="1089">
                  <c:v>2.0933529490437341</c:v>
                </c:pt>
                <c:pt idx="1090">
                  <c:v>2.099371405643975</c:v>
                </c:pt>
                <c:pt idx="1091">
                  <c:v>2.0755650662030227</c:v>
                </c:pt>
                <c:pt idx="1092">
                  <c:v>2.0851945967634076</c:v>
                </c:pt>
                <c:pt idx="1093">
                  <c:v>2.0782399358031296</c:v>
                </c:pt>
                <c:pt idx="1094">
                  <c:v>2.0728901966029154</c:v>
                </c:pt>
                <c:pt idx="1095">
                  <c:v>2.0707503009228301</c:v>
                </c:pt>
                <c:pt idx="1096">
                  <c:v>2.0758325531630333</c:v>
                </c:pt>
                <c:pt idx="1097">
                  <c:v>2.0714190183228567</c:v>
                </c:pt>
                <c:pt idx="1098">
                  <c:v>2.0727564531229103</c:v>
                </c:pt>
                <c:pt idx="1099">
                  <c:v>2.0755650662030227</c:v>
                </c:pt>
                <c:pt idx="1100">
                  <c:v>2.0735589140029425</c:v>
                </c:pt>
                <c:pt idx="1101">
                  <c:v>2.0680754313227232</c:v>
                </c:pt>
                <c:pt idx="1102">
                  <c:v>2.066470509562659</c:v>
                </c:pt>
                <c:pt idx="1103">
                  <c:v>2.0611207703624448</c:v>
                </c:pt>
                <c:pt idx="1104">
                  <c:v>2.0643306138825732</c:v>
                </c:pt>
                <c:pt idx="1105">
                  <c:v>2.0628594356025145</c:v>
                </c:pt>
                <c:pt idx="1106">
                  <c:v>2.0637956399625517</c:v>
                </c:pt>
                <c:pt idx="1107">
                  <c:v>2.0679416878427177</c:v>
                </c:pt>
                <c:pt idx="1108">
                  <c:v>2.0670054834826801</c:v>
                </c:pt>
                <c:pt idx="1109">
                  <c:v>2.0688778922027553</c:v>
                </c:pt>
                <c:pt idx="1110">
                  <c:v>2.0724889661628993</c:v>
                </c:pt>
                <c:pt idx="1111">
                  <c:v>2.0771699879630869</c:v>
                </c:pt>
                <c:pt idx="1112">
                  <c:v>2.0718202487628727</c:v>
                </c:pt>
                <c:pt idx="1113">
                  <c:v>2.0696803530827874</c:v>
                </c:pt>
                <c:pt idx="1114">
                  <c:v>2.0724889661628993</c:v>
                </c:pt>
                <c:pt idx="1115">
                  <c:v>2.0694128661227764</c:v>
                </c:pt>
                <c:pt idx="1116">
                  <c:v>2.0641968704025677</c:v>
                </c:pt>
                <c:pt idx="1117">
                  <c:v>2.0663367660826535</c:v>
                </c:pt>
                <c:pt idx="1118">
                  <c:v>2.0611207703624448</c:v>
                </c:pt>
                <c:pt idx="1119">
                  <c:v>2.0596495920823861</c:v>
                </c:pt>
                <c:pt idx="1120">
                  <c:v>2.0605857964424232</c:v>
                </c:pt>
                <c:pt idx="1121">
                  <c:v>2.0548348268021934</c:v>
                </c:pt>
                <c:pt idx="1122">
                  <c:v>2.0600508225224021</c:v>
                </c:pt>
                <c:pt idx="1123">
                  <c:v>2.0573759529222952</c:v>
                </c:pt>
                <c:pt idx="1124">
                  <c:v>2.0625919486425035</c:v>
                </c:pt>
                <c:pt idx="1125">
                  <c:v>2.0637956399625517</c:v>
                </c:pt>
                <c:pt idx="1126">
                  <c:v>2.0724889661628993</c:v>
                </c:pt>
                <c:pt idx="1127">
                  <c:v>2.073826400962953</c:v>
                </c:pt>
                <c:pt idx="1128">
                  <c:v>2.0756988096830278</c:v>
                </c:pt>
                <c:pt idx="1129">
                  <c:v>2.0715527618028622</c:v>
                </c:pt>
                <c:pt idx="1130">
                  <c:v>2.0746288618429851</c:v>
                </c:pt>
                <c:pt idx="1131">
                  <c:v>2.0679416878427177</c:v>
                </c:pt>
                <c:pt idx="1132">
                  <c:v>2.0724889661628993</c:v>
                </c:pt>
                <c:pt idx="1133">
                  <c:v>2.0674067139226961</c:v>
                </c:pt>
                <c:pt idx="1134">
                  <c:v>2.0655343052026214</c:v>
                </c:pt>
                <c:pt idx="1135">
                  <c:v>2.0577771833623113</c:v>
                </c:pt>
                <c:pt idx="1136">
                  <c:v>2.0616557442824663</c:v>
                </c:pt>
                <c:pt idx="1137">
                  <c:v>2.0534973920021398</c:v>
                </c:pt>
                <c:pt idx="1138">
                  <c:v>2.0544335963621774</c:v>
                </c:pt>
                <c:pt idx="1139">
                  <c:v>2.0563060050822521</c:v>
                </c:pt>
                <c:pt idx="1140">
                  <c:v>2.0581784138023274</c:v>
                </c:pt>
                <c:pt idx="1141">
                  <c:v>2.0549685702821989</c:v>
                </c:pt>
                <c:pt idx="1142">
                  <c:v>2.0542998528821719</c:v>
                </c:pt>
                <c:pt idx="1143">
                  <c:v>2.0632606660425306</c:v>
                </c:pt>
                <c:pt idx="1144">
                  <c:v>2.0629931790825196</c:v>
                </c:pt>
                <c:pt idx="1145">
                  <c:v>2.066871740002675</c:v>
                </c:pt>
                <c:pt idx="1146">
                  <c:v>2.0654005617226159</c:v>
                </c:pt>
                <c:pt idx="1147">
                  <c:v>2.062725692122509</c:v>
                </c:pt>
                <c:pt idx="1148">
                  <c:v>2.0577771833623113</c:v>
                </c:pt>
                <c:pt idx="1149">
                  <c:v>2.0615220008024608</c:v>
                </c:pt>
                <c:pt idx="1150">
                  <c:v>2.0601845660024072</c:v>
                </c:pt>
                <c:pt idx="1151">
                  <c:v>2.0603183094824127</c:v>
                </c:pt>
                <c:pt idx="1152">
                  <c:v>2.0537648789621508</c:v>
                </c:pt>
                <c:pt idx="1153">
                  <c:v>2.0529624180821187</c:v>
                </c:pt>
                <c:pt idx="1154">
                  <c:v>2.0494850876019792</c:v>
                </c:pt>
                <c:pt idx="1155">
                  <c:v>2.0498863180419953</c:v>
                </c:pt>
                <c:pt idx="1156">
                  <c:v>2.0496188310819847</c:v>
                </c:pt>
                <c:pt idx="1157">
                  <c:v>2.0445365788417815</c:v>
                </c:pt>
                <c:pt idx="1158">
                  <c:v>2.0497525745619902</c:v>
                </c:pt>
                <c:pt idx="1159">
                  <c:v>2.0496188310819847</c:v>
                </c:pt>
                <c:pt idx="1160">
                  <c:v>2.0493513441219742</c:v>
                </c:pt>
                <c:pt idx="1161">
                  <c:v>2.0469439614818778</c:v>
                </c:pt>
                <c:pt idx="1162">
                  <c:v>2.0476126788819045</c:v>
                </c:pt>
                <c:pt idx="1163">
                  <c:v>2.0530961615621237</c:v>
                </c:pt>
                <c:pt idx="1164">
                  <c:v>2.0522937006820916</c:v>
                </c:pt>
                <c:pt idx="1165">
                  <c:v>2.0509562658820384</c:v>
                </c:pt>
                <c:pt idx="1166">
                  <c:v>2.0547010833221879</c:v>
                </c:pt>
                <c:pt idx="1167">
                  <c:v>2.062725692122509</c:v>
                </c:pt>
                <c:pt idx="1168">
                  <c:v>2.0563060050822521</c:v>
                </c:pt>
                <c:pt idx="1169">
                  <c:v>2.0545673398421829</c:v>
                </c:pt>
                <c:pt idx="1170">
                  <c:v>2.066604253042664</c:v>
                </c:pt>
                <c:pt idx="1171">
                  <c:v>2.0632606660425306</c:v>
                </c:pt>
                <c:pt idx="1172">
                  <c:v>2.0624582051624984</c:v>
                </c:pt>
                <c:pt idx="1173">
                  <c:v>2.0641968704025677</c:v>
                </c:pt>
                <c:pt idx="1174">
                  <c:v>2.0608532834024342</c:v>
                </c:pt>
                <c:pt idx="1175">
                  <c:v>2.0583121572823324</c:v>
                </c:pt>
                <c:pt idx="1176">
                  <c:v>2.0595158486023806</c:v>
                </c:pt>
                <c:pt idx="1177">
                  <c:v>2.0611207703624448</c:v>
                </c:pt>
                <c:pt idx="1178">
                  <c:v>2.066604253042664</c:v>
                </c:pt>
                <c:pt idx="1179">
                  <c:v>2.0658017921626319</c:v>
                </c:pt>
                <c:pt idx="1180">
                  <c:v>2.0692791226427714</c:v>
                </c:pt>
                <c:pt idx="1181">
                  <c:v>2.0727564531229103</c:v>
                </c:pt>
                <c:pt idx="1182">
                  <c:v>2.0781061923231241</c:v>
                </c:pt>
                <c:pt idx="1183">
                  <c:v>2.0912130533636484</c:v>
                </c:pt>
                <c:pt idx="1184">
                  <c:v>2.0858633141634346</c:v>
                </c:pt>
                <c:pt idx="1185">
                  <c:v>2.0929517186037181</c:v>
                </c:pt>
                <c:pt idx="1186">
                  <c:v>2.0913467968436539</c:v>
                </c:pt>
                <c:pt idx="1187">
                  <c:v>2.0924167446836965</c:v>
                </c:pt>
                <c:pt idx="1188">
                  <c:v>2.0908118229236323</c:v>
                </c:pt>
                <c:pt idx="1189">
                  <c:v>2.0874682359234988</c:v>
                </c:pt>
                <c:pt idx="1190">
                  <c:v>2.0865320315634612</c:v>
                </c:pt>
                <c:pt idx="1191">
                  <c:v>2.077704961883108</c:v>
                </c:pt>
                <c:pt idx="1192">
                  <c:v>2.0826534706433062</c:v>
                </c:pt>
                <c:pt idx="1193">
                  <c:v>2.081449779323258</c:v>
                </c:pt>
                <c:pt idx="1194">
                  <c:v>2.0732914270429315</c:v>
                </c:pt>
                <c:pt idx="1195">
                  <c:v>2.0675404574027016</c:v>
                </c:pt>
                <c:pt idx="1196">
                  <c:v>2.0728901966029154</c:v>
                </c:pt>
                <c:pt idx="1197">
                  <c:v>2.0732914270429315</c:v>
                </c:pt>
                <c:pt idx="1198">
                  <c:v>2.0684766617627393</c:v>
                </c:pt>
                <c:pt idx="1199">
                  <c:v>2.0645981008425838</c:v>
                </c:pt>
                <c:pt idx="1200">
                  <c:v>2.0663367660826535</c:v>
                </c:pt>
                <c:pt idx="1201">
                  <c:v>2.0750300922830012</c:v>
                </c:pt>
                <c:pt idx="1202">
                  <c:v>2.0704828139628195</c:v>
                </c:pt>
                <c:pt idx="1203">
                  <c:v>2.0658017921626319</c:v>
                </c:pt>
                <c:pt idx="1204">
                  <c:v>2.0635281530025411</c:v>
                </c:pt>
                <c:pt idx="1205">
                  <c:v>2.0663367660826535</c:v>
                </c:pt>
                <c:pt idx="1206">
                  <c:v>2.0659355356426374</c:v>
                </c:pt>
                <c:pt idx="1207">
                  <c:v>2.062725692122509</c:v>
                </c:pt>
                <c:pt idx="1208">
                  <c:v>2.0595158486023806</c:v>
                </c:pt>
                <c:pt idx="1209">
                  <c:v>2.062725692122509</c:v>
                </c:pt>
                <c:pt idx="1210">
                  <c:v>2.0583121572823324</c:v>
                </c:pt>
                <c:pt idx="1211">
                  <c:v>2.0670054834826801</c:v>
                </c:pt>
                <c:pt idx="1212">
                  <c:v>2.0658017921626319</c:v>
                </c:pt>
                <c:pt idx="1213">
                  <c:v>2.0640631269225627</c:v>
                </c:pt>
                <c:pt idx="1214">
                  <c:v>2.0655343052026214</c:v>
                </c:pt>
                <c:pt idx="1215">
                  <c:v>2.0613882573224553</c:v>
                </c:pt>
                <c:pt idx="1216">
                  <c:v>2.0663367660826535</c:v>
                </c:pt>
                <c:pt idx="1217">
                  <c:v>2.070349070482814</c:v>
                </c:pt>
                <c:pt idx="1218">
                  <c:v>2.0769025010030759</c:v>
                </c:pt>
                <c:pt idx="1219">
                  <c:v>2.0758325531630333</c:v>
                </c:pt>
                <c:pt idx="1220">
                  <c:v>2.0809148054032365</c:v>
                </c:pt>
                <c:pt idx="1221">
                  <c:v>2.0881369533235254</c:v>
                </c:pt>
                <c:pt idx="1222">
                  <c:v>2.0759662966430388</c:v>
                </c:pt>
                <c:pt idx="1223">
                  <c:v>2.0754313227230172</c:v>
                </c:pt>
                <c:pt idx="1224">
                  <c:v>2.0740938879229636</c:v>
                </c:pt>
                <c:pt idx="1225">
                  <c:v>2.0817172662832686</c:v>
                </c:pt>
                <c:pt idx="1226">
                  <c:v>2.0654005617226159</c:v>
                </c:pt>
                <c:pt idx="1227">
                  <c:v>2.0612545138424503</c:v>
                </c:pt>
                <c:pt idx="1228">
                  <c:v>2.0538986224421558</c:v>
                </c:pt>
                <c:pt idx="1229">
                  <c:v>2.0573759529222952</c:v>
                </c:pt>
                <c:pt idx="1230">
                  <c:v>2.0526949311221077</c:v>
                </c:pt>
                <c:pt idx="1231">
                  <c:v>2.0533636485221347</c:v>
                </c:pt>
                <c:pt idx="1232">
                  <c:v>2.055369800722215</c:v>
                </c:pt>
                <c:pt idx="1233">
                  <c:v>2.0545673398421829</c:v>
                </c:pt>
                <c:pt idx="1234">
                  <c:v>2.0528286746021132</c:v>
                </c:pt>
                <c:pt idx="1235">
                  <c:v>2.0600508225224021</c:v>
                </c:pt>
                <c:pt idx="1236">
                  <c:v>2.0537648789621508</c:v>
                </c:pt>
                <c:pt idx="1237">
                  <c:v>2.0542998528821719</c:v>
                </c:pt>
                <c:pt idx="1238">
                  <c:v>2.0632606660425306</c:v>
                </c:pt>
                <c:pt idx="1239">
                  <c:v>2.0600508225224021</c:v>
                </c:pt>
                <c:pt idx="1240">
                  <c:v>2.0636618964825466</c:v>
                </c:pt>
                <c:pt idx="1241">
                  <c:v>2.0687441487227498</c:v>
                </c:pt>
                <c:pt idx="1242">
                  <c:v>2.0746288618429851</c:v>
                </c:pt>
                <c:pt idx="1243">
                  <c:v>2.0769025010030759</c:v>
                </c:pt>
                <c:pt idx="1244">
                  <c:v>2.084927109803397</c:v>
                </c:pt>
                <c:pt idx="1245">
                  <c:v>2.0809148054032365</c:v>
                </c:pt>
                <c:pt idx="1246">
                  <c:v>2.081048548883242</c:v>
                </c:pt>
                <c:pt idx="1247">
                  <c:v>2.077704961883108</c:v>
                </c:pt>
                <c:pt idx="1248">
                  <c:v>2.0694128661227764</c:v>
                </c:pt>
                <c:pt idx="1249">
                  <c:v>2.0805135749632204</c:v>
                </c:pt>
                <c:pt idx="1250">
                  <c:v>2.0830547010833222</c:v>
                </c:pt>
                <c:pt idx="1251">
                  <c:v>2.0846596228433865</c:v>
                </c:pt>
                <c:pt idx="1252">
                  <c:v>2.0893406446435736</c:v>
                </c:pt>
                <c:pt idx="1253">
                  <c:v>2.0876019794035039</c:v>
                </c:pt>
                <c:pt idx="1254">
                  <c:v>2.0829209576033167</c:v>
                </c:pt>
                <c:pt idx="1255">
                  <c:v>2.0865320315634612</c:v>
                </c:pt>
                <c:pt idx="1256">
                  <c:v>2.0789086532031562</c:v>
                </c:pt>
                <c:pt idx="1257">
                  <c:v>2.0771699879630869</c:v>
                </c:pt>
                <c:pt idx="1258">
                  <c:v>2.066604253042664</c:v>
                </c:pt>
                <c:pt idx="1259">
                  <c:v>2.0712852748428512</c:v>
                </c:pt>
                <c:pt idx="1260">
                  <c:v>2.0684766617627393</c:v>
                </c:pt>
                <c:pt idx="1261">
                  <c:v>2.0600508225224021</c:v>
                </c:pt>
                <c:pt idx="1262">
                  <c:v>2.0584459007623379</c:v>
                </c:pt>
                <c:pt idx="1263">
                  <c:v>2.0616557442824663</c:v>
                </c:pt>
                <c:pt idx="1264">
                  <c:v>2.0617894877624714</c:v>
                </c:pt>
                <c:pt idx="1265">
                  <c:v>2.0599170790423966</c:v>
                </c:pt>
                <c:pt idx="1266">
                  <c:v>2.05924836164237</c:v>
                </c:pt>
                <c:pt idx="1267">
                  <c:v>2.0571084659622842</c:v>
                </c:pt>
                <c:pt idx="1268">
                  <c:v>2.0572422094422897</c:v>
                </c:pt>
                <c:pt idx="1269">
                  <c:v>2.0573759529222952</c:v>
                </c:pt>
                <c:pt idx="1270">
                  <c:v>2.0538986224421558</c:v>
                </c:pt>
                <c:pt idx="1271">
                  <c:v>2.0612545138424503</c:v>
                </c:pt>
                <c:pt idx="1272">
                  <c:v>2.0607195399224287</c:v>
                </c:pt>
                <c:pt idx="1273">
                  <c:v>2.05924836164237</c:v>
                </c:pt>
                <c:pt idx="1274">
                  <c:v>2.058980874682359</c:v>
                </c:pt>
                <c:pt idx="1275">
                  <c:v>2.0593821051223751</c:v>
                </c:pt>
                <c:pt idx="1276">
                  <c:v>2.0604520529624182</c:v>
                </c:pt>
                <c:pt idx="1277">
                  <c:v>2.0682091748027283</c:v>
                </c:pt>
                <c:pt idx="1278">
                  <c:v>2.0631269225625251</c:v>
                </c:pt>
                <c:pt idx="1279">
                  <c:v>2.0695466096027819</c:v>
                </c:pt>
                <c:pt idx="1280">
                  <c:v>2.0641968704025677</c:v>
                </c:pt>
                <c:pt idx="1281">
                  <c:v>2.0608532834024342</c:v>
                </c:pt>
                <c:pt idx="1282">
                  <c:v>2.0676742008827071</c:v>
                </c:pt>
                <c:pt idx="1283">
                  <c:v>2.0680754313227232</c:v>
                </c:pt>
                <c:pt idx="1284">
                  <c:v>2.0601845660024072</c:v>
                </c:pt>
                <c:pt idx="1285">
                  <c:v>2.055369800722215</c:v>
                </c:pt>
                <c:pt idx="1286">
                  <c:v>2.0659355356426374</c:v>
                </c:pt>
                <c:pt idx="1287">
                  <c:v>2.0494850876019792</c:v>
                </c:pt>
                <c:pt idx="1288">
                  <c:v>2.0587133877223485</c:v>
                </c:pt>
                <c:pt idx="1289">
                  <c:v>2.0580446703223219</c:v>
                </c:pt>
                <c:pt idx="1290">
                  <c:v>2.0611207703624448</c:v>
                </c:pt>
                <c:pt idx="1291">
                  <c:v>2.058579644242343</c:v>
                </c:pt>
                <c:pt idx="1292">
                  <c:v>2.0603183094824127</c:v>
                </c:pt>
                <c:pt idx="1293">
                  <c:v>2.0624582051624984</c:v>
                </c:pt>
                <c:pt idx="1294">
                  <c:v>2.0609870268824393</c:v>
                </c:pt>
                <c:pt idx="1295">
                  <c:v>2.0643306138825732</c:v>
                </c:pt>
                <c:pt idx="1296">
                  <c:v>2.0532299050421292</c:v>
                </c:pt>
                <c:pt idx="1297">
                  <c:v>2.0536311354821453</c:v>
                </c:pt>
                <c:pt idx="1298">
                  <c:v>2.0540323659221613</c:v>
                </c:pt>
                <c:pt idx="1299">
                  <c:v>2.052026213722081</c:v>
                </c:pt>
                <c:pt idx="1300">
                  <c:v>2.0469439614818778</c:v>
                </c:pt>
                <c:pt idx="1301">
                  <c:v>2.0434666310017389</c:v>
                </c:pt>
                <c:pt idx="1302">
                  <c:v>2.0461415006018457</c:v>
                </c:pt>
                <c:pt idx="1303">
                  <c:v>2.0469439614818778</c:v>
                </c:pt>
                <c:pt idx="1304">
                  <c:v>2.0533636485221347</c:v>
                </c:pt>
                <c:pt idx="1305">
                  <c:v>2.051624983282065</c:v>
                </c:pt>
                <c:pt idx="1306">
                  <c:v>2.0498863180419953</c:v>
                </c:pt>
                <c:pt idx="1307">
                  <c:v>2.0434666310017389</c:v>
                </c:pt>
                <c:pt idx="1308">
                  <c:v>2.0480139093219205</c:v>
                </c:pt>
                <c:pt idx="1309">
                  <c:v>2.0473451919218939</c:v>
                </c:pt>
                <c:pt idx="1310">
                  <c:v>2.0470777049618829</c:v>
                </c:pt>
                <c:pt idx="1311">
                  <c:v>2.04400160492176</c:v>
                </c:pt>
                <c:pt idx="1312">
                  <c:v>2.0430654005617228</c:v>
                </c:pt>
                <c:pt idx="1313">
                  <c:v>2.047478935401899</c:v>
                </c:pt>
                <c:pt idx="1314">
                  <c:v>2.0466764745218669</c:v>
                </c:pt>
                <c:pt idx="1315">
                  <c:v>2.0469439614818778</c:v>
                </c:pt>
                <c:pt idx="1316">
                  <c:v>2.0469439614818778</c:v>
                </c:pt>
                <c:pt idx="1317">
                  <c:v>2.0502875484820113</c:v>
                </c:pt>
                <c:pt idx="1318">
                  <c:v>2.044402835361776</c:v>
                </c:pt>
                <c:pt idx="1319">
                  <c:v>2.0457402701618297</c:v>
                </c:pt>
                <c:pt idx="1320">
                  <c:v>2.0462752440818508</c:v>
                </c:pt>
                <c:pt idx="1321">
                  <c:v>2.0490838571619632</c:v>
                </c:pt>
                <c:pt idx="1322">
                  <c:v>2.0498863180419953</c:v>
                </c:pt>
                <c:pt idx="1323">
                  <c:v>2.0513574963220544</c:v>
                </c:pt>
                <c:pt idx="1324">
                  <c:v>2.044402835361776</c:v>
                </c:pt>
                <c:pt idx="1325">
                  <c:v>2.0437341179617494</c:v>
                </c:pt>
                <c:pt idx="1326">
                  <c:v>2.048147652801926</c:v>
                </c:pt>
                <c:pt idx="1327">
                  <c:v>2.0482813962819311</c:v>
                </c:pt>
                <c:pt idx="1328">
                  <c:v>2.0494850876019792</c:v>
                </c:pt>
                <c:pt idx="1329">
                  <c:v>2.0492176006419687</c:v>
                </c:pt>
                <c:pt idx="1330">
                  <c:v>2.0533636485221347</c:v>
                </c:pt>
                <c:pt idx="1331">
                  <c:v>2.0548348268021934</c:v>
                </c:pt>
                <c:pt idx="1332">
                  <c:v>2.0583121572823324</c:v>
                </c:pt>
                <c:pt idx="1333">
                  <c:v>2.0621907182024874</c:v>
                </c:pt>
                <c:pt idx="1334">
                  <c:v>2.0577771833623113</c:v>
                </c:pt>
                <c:pt idx="1335">
                  <c:v>2.0644643573625787</c:v>
                </c:pt>
                <c:pt idx="1336">
                  <c:v>2.0620569747224824</c:v>
                </c:pt>
                <c:pt idx="1337">
                  <c:v>2.0639293834425572</c:v>
                </c:pt>
                <c:pt idx="1338">
                  <c:v>2.0641968704025677</c:v>
                </c:pt>
                <c:pt idx="1339">
                  <c:v>2.0633944095225356</c:v>
                </c:pt>
                <c:pt idx="1340">
                  <c:v>2.0723552226828943</c:v>
                </c:pt>
                <c:pt idx="1341">
                  <c:v>2.0649993312825998</c:v>
                </c:pt>
                <c:pt idx="1342">
                  <c:v>2.0679416878427177</c:v>
                </c:pt>
                <c:pt idx="1343">
                  <c:v>2.0637956399625517</c:v>
                </c:pt>
                <c:pt idx="1344">
                  <c:v>2.066871740002675</c:v>
                </c:pt>
                <c:pt idx="1345">
                  <c:v>2.0619232312424769</c:v>
                </c:pt>
                <c:pt idx="1346">
                  <c:v>2.0616557442824663</c:v>
                </c:pt>
                <c:pt idx="1347">
                  <c:v>2.0608532834024342</c:v>
                </c:pt>
                <c:pt idx="1348">
                  <c:v>2.0571084659622842</c:v>
                </c:pt>
                <c:pt idx="1349">
                  <c:v>2.0572422094422897</c:v>
                </c:pt>
                <c:pt idx="1350">
                  <c:v>2.0577771833623113</c:v>
                </c:pt>
                <c:pt idx="1351">
                  <c:v>2.0579109268423164</c:v>
                </c:pt>
                <c:pt idx="1352">
                  <c:v>2.0564397485622576</c:v>
                </c:pt>
                <c:pt idx="1353">
                  <c:v>2.0569747224822792</c:v>
                </c:pt>
                <c:pt idx="1354">
                  <c:v>2.0613882573224553</c:v>
                </c:pt>
                <c:pt idx="1355">
                  <c:v>2.058847131202354</c:v>
                </c:pt>
                <c:pt idx="1356">
                  <c:v>2.066604253042664</c:v>
                </c:pt>
                <c:pt idx="1357">
                  <c:v>2.0631269225625251</c:v>
                </c:pt>
                <c:pt idx="1358">
                  <c:v>2.0572422094422897</c:v>
                </c:pt>
                <c:pt idx="1359">
                  <c:v>2.0645981008425838</c:v>
                </c:pt>
                <c:pt idx="1360">
                  <c:v>2.0579109268423164</c:v>
                </c:pt>
                <c:pt idx="1361">
                  <c:v>2.0601845660024072</c:v>
                </c:pt>
                <c:pt idx="1362">
                  <c:v>2.0583121572823324</c:v>
                </c:pt>
                <c:pt idx="1363">
                  <c:v>2.0645981008425838</c:v>
                </c:pt>
                <c:pt idx="1364">
                  <c:v>2.05924836164237</c:v>
                </c:pt>
                <c:pt idx="1365">
                  <c:v>2.058579644242343</c:v>
                </c:pt>
                <c:pt idx="1366">
                  <c:v>2.0561722616022471</c:v>
                </c:pt>
                <c:pt idx="1367">
                  <c:v>2.0612545138424503</c:v>
                </c:pt>
                <c:pt idx="1368">
                  <c:v>2.0623244616824929</c:v>
                </c:pt>
                <c:pt idx="1369">
                  <c:v>2.0536311354821453</c:v>
                </c:pt>
                <c:pt idx="1370">
                  <c:v>2.0619232312424769</c:v>
                </c:pt>
                <c:pt idx="1371">
                  <c:v>2.0583121572823324</c:v>
                </c:pt>
                <c:pt idx="1372">
                  <c:v>2.0552360572422095</c:v>
                </c:pt>
                <c:pt idx="1373">
                  <c:v>2.0564397485622576</c:v>
                </c:pt>
                <c:pt idx="1374">
                  <c:v>2.0604520529624182</c:v>
                </c:pt>
                <c:pt idx="1375">
                  <c:v>2.0601845660024072</c:v>
                </c:pt>
                <c:pt idx="1376">
                  <c:v>2.0540323659221613</c:v>
                </c:pt>
                <c:pt idx="1377">
                  <c:v>2.0596495920823861</c:v>
                </c:pt>
                <c:pt idx="1378">
                  <c:v>2.0560385181222416</c:v>
                </c:pt>
                <c:pt idx="1379">
                  <c:v>2.0591146181623645</c:v>
                </c:pt>
                <c:pt idx="1380">
                  <c:v>2.0565734920422631</c:v>
                </c:pt>
                <c:pt idx="1381">
                  <c:v>2.0528286746021132</c:v>
                </c:pt>
                <c:pt idx="1382">
                  <c:v>2.0496188310819847</c:v>
                </c:pt>
                <c:pt idx="1383">
                  <c:v>2.0502875484820113</c:v>
                </c:pt>
                <c:pt idx="1384">
                  <c:v>2.0547010833221879</c:v>
                </c:pt>
                <c:pt idx="1385">
                  <c:v>2.0482813962819311</c:v>
                </c:pt>
                <c:pt idx="1386">
                  <c:v>2.0486826267219471</c:v>
                </c:pt>
                <c:pt idx="1387">
                  <c:v>2.047880165841915</c:v>
                </c:pt>
                <c:pt idx="1388">
                  <c:v>2.0504212919620168</c:v>
                </c:pt>
                <c:pt idx="1389">
                  <c:v>2.0506887789220274</c:v>
                </c:pt>
                <c:pt idx="1390">
                  <c:v>2.0494850876019792</c:v>
                </c:pt>
                <c:pt idx="1391">
                  <c:v>2.0604520529624182</c:v>
                </c:pt>
                <c:pt idx="1392">
                  <c:v>2.0501538050020063</c:v>
                </c:pt>
                <c:pt idx="1393">
                  <c:v>2.0572422094422897</c:v>
                </c:pt>
                <c:pt idx="1394">
                  <c:v>2.0591146181623645</c:v>
                </c:pt>
                <c:pt idx="1395">
                  <c:v>2.0619232312424769</c:v>
                </c:pt>
                <c:pt idx="1396">
                  <c:v>2.0597833355623911</c:v>
                </c:pt>
                <c:pt idx="1397">
                  <c:v>2.0559047746422361</c:v>
                </c:pt>
                <c:pt idx="1398">
                  <c:v>2.0540323659221613</c:v>
                </c:pt>
                <c:pt idx="1399">
                  <c:v>2.0538986224421558</c:v>
                </c:pt>
                <c:pt idx="1400">
                  <c:v>2.058579644242343</c:v>
                </c:pt>
                <c:pt idx="1401">
                  <c:v>2.0596495920823861</c:v>
                </c:pt>
                <c:pt idx="1402">
                  <c:v>2.0559047746422361</c:v>
                </c:pt>
                <c:pt idx="1403">
                  <c:v>2.052026213722081</c:v>
                </c:pt>
                <c:pt idx="1404">
                  <c:v>2.0502875484820113</c:v>
                </c:pt>
                <c:pt idx="1405">
                  <c:v>2.0571084659622842</c:v>
                </c:pt>
                <c:pt idx="1406">
                  <c:v>2.0542998528821719</c:v>
                </c:pt>
                <c:pt idx="1407">
                  <c:v>2.0547010833221879</c:v>
                </c:pt>
                <c:pt idx="1408">
                  <c:v>2.0538986224421558</c:v>
                </c:pt>
                <c:pt idx="1409">
                  <c:v>2.0540323659221613</c:v>
                </c:pt>
                <c:pt idx="1410">
                  <c:v>2.0502875484820113</c:v>
                </c:pt>
                <c:pt idx="1411">
                  <c:v>2.0529624180821187</c:v>
                </c:pt>
                <c:pt idx="1412">
                  <c:v>2.0492176006419687</c:v>
                </c:pt>
                <c:pt idx="1413">
                  <c:v>2.0647318443225893</c:v>
                </c:pt>
                <c:pt idx="1414">
                  <c:v>2.0722214792028888</c:v>
                </c:pt>
                <c:pt idx="1415">
                  <c:v>2.0629931790825196</c:v>
                </c:pt>
                <c:pt idx="1416">
                  <c:v>2.0607195399224287</c:v>
                </c:pt>
                <c:pt idx="1417">
                  <c:v>2.0629931790825196</c:v>
                </c:pt>
                <c:pt idx="1418">
                  <c:v>2.0577771833623113</c:v>
                </c:pt>
                <c:pt idx="1419">
                  <c:v>2.058980874682359</c:v>
                </c:pt>
                <c:pt idx="1420">
                  <c:v>2.0541661094021668</c:v>
                </c:pt>
                <c:pt idx="1421">
                  <c:v>2.0556372876822255</c:v>
                </c:pt>
                <c:pt idx="1422">
                  <c:v>2.0549685702821989</c:v>
                </c:pt>
                <c:pt idx="1423">
                  <c:v>2.0496188310819847</c:v>
                </c:pt>
                <c:pt idx="1424">
                  <c:v>2.044269091881771</c:v>
                </c:pt>
                <c:pt idx="1425">
                  <c:v>2.0504212919620168</c:v>
                </c:pt>
                <c:pt idx="1426">
                  <c:v>2.0536311354821453</c:v>
                </c:pt>
                <c:pt idx="1427">
                  <c:v>2.0498863180419953</c:v>
                </c:pt>
                <c:pt idx="1428">
                  <c:v>2.0494850876019792</c:v>
                </c:pt>
                <c:pt idx="1429">
                  <c:v>2.047880165841915</c:v>
                </c:pt>
                <c:pt idx="1430">
                  <c:v>2.0498863180419953</c:v>
                </c:pt>
                <c:pt idx="1431">
                  <c:v>2.0494850876019792</c:v>
                </c:pt>
                <c:pt idx="1432">
                  <c:v>2.0417279657616692</c:v>
                </c:pt>
                <c:pt idx="1433">
                  <c:v>2.0466764745218669</c:v>
                </c:pt>
                <c:pt idx="1434">
                  <c:v>2.0492176006419687</c:v>
                </c:pt>
                <c:pt idx="1435">
                  <c:v>2.0496188310819847</c:v>
                </c:pt>
                <c:pt idx="1436">
                  <c:v>2.0521599572020865</c:v>
                </c:pt>
                <c:pt idx="1437">
                  <c:v>2.0438678614417549</c:v>
                </c:pt>
                <c:pt idx="1438">
                  <c:v>2.0514912398020595</c:v>
                </c:pt>
                <c:pt idx="1439">
                  <c:v>2.0522937006820916</c:v>
                </c:pt>
                <c:pt idx="1440">
                  <c:v>2.0489501136819581</c:v>
                </c:pt>
                <c:pt idx="1441">
                  <c:v>2.0482813962819311</c:v>
                </c:pt>
                <c:pt idx="1442">
                  <c:v>2.0494850876019792</c:v>
                </c:pt>
                <c:pt idx="1443">
                  <c:v>2.0506887789220274</c:v>
                </c:pt>
                <c:pt idx="1444">
                  <c:v>2.0564397485622576</c:v>
                </c:pt>
                <c:pt idx="1445">
                  <c:v>2.0549685702821989</c:v>
                </c:pt>
                <c:pt idx="1446">
                  <c:v>2.0537648789621508</c:v>
                </c:pt>
                <c:pt idx="1447">
                  <c:v>2.0506887789220274</c:v>
                </c:pt>
                <c:pt idx="1448">
                  <c:v>2.0533636485221347</c:v>
                </c:pt>
                <c:pt idx="1449">
                  <c:v>2.0454727832018191</c:v>
                </c:pt>
                <c:pt idx="1450">
                  <c:v>2.0505550354420223</c:v>
                </c:pt>
                <c:pt idx="1451">
                  <c:v>2.0466764745218669</c:v>
                </c:pt>
                <c:pt idx="1452">
                  <c:v>2.0489501136819581</c:v>
                </c:pt>
                <c:pt idx="1453">
                  <c:v>2.0450715527618031</c:v>
                </c:pt>
                <c:pt idx="1454">
                  <c:v>2.0484151397619366</c:v>
                </c:pt>
                <c:pt idx="1455">
                  <c:v>2.0524274441620971</c:v>
                </c:pt>
                <c:pt idx="1456">
                  <c:v>2.0505550354420223</c:v>
                </c:pt>
                <c:pt idx="1457">
                  <c:v>2.0534973920021398</c:v>
                </c:pt>
                <c:pt idx="1458">
                  <c:v>2.0485488832419421</c:v>
                </c:pt>
                <c:pt idx="1459">
                  <c:v>2.0541661094021668</c:v>
                </c:pt>
                <c:pt idx="1460">
                  <c:v>2.0526949311221077</c:v>
                </c:pt>
                <c:pt idx="1461">
                  <c:v>2.0489501136819581</c:v>
                </c:pt>
                <c:pt idx="1462">
                  <c:v>2.0534973920021398</c:v>
                </c:pt>
                <c:pt idx="1463">
                  <c:v>2.05550354420222</c:v>
                </c:pt>
                <c:pt idx="1464">
                  <c:v>2.0577771833623113</c:v>
                </c:pt>
                <c:pt idx="1465">
                  <c:v>2.0560385181222416</c:v>
                </c:pt>
                <c:pt idx="1466">
                  <c:v>2.0573759529222952</c:v>
                </c:pt>
                <c:pt idx="1467">
                  <c:v>2.051624983282065</c:v>
                </c:pt>
                <c:pt idx="1468">
                  <c:v>2.0544335963621774</c:v>
                </c:pt>
                <c:pt idx="1469">
                  <c:v>2.052026213722081</c:v>
                </c:pt>
                <c:pt idx="1470">
                  <c:v>2.0573759529222952</c:v>
                </c:pt>
                <c:pt idx="1471">
                  <c:v>2.0549685702821989</c:v>
                </c:pt>
                <c:pt idx="1472">
                  <c:v>2.0540323659221613</c:v>
                </c:pt>
                <c:pt idx="1473">
                  <c:v>2.0526949311221077</c:v>
                </c:pt>
                <c:pt idx="1474">
                  <c:v>2.0513574963220544</c:v>
                </c:pt>
                <c:pt idx="1475">
                  <c:v>2.0560385181222416</c:v>
                </c:pt>
                <c:pt idx="1476">
                  <c:v>2.0581784138023274</c:v>
                </c:pt>
                <c:pt idx="1477">
                  <c:v>2.055369800722215</c:v>
                </c:pt>
                <c:pt idx="1478">
                  <c:v>2.055369800722215</c:v>
                </c:pt>
                <c:pt idx="1479">
                  <c:v>2.0552360572422095</c:v>
                </c:pt>
                <c:pt idx="1480">
                  <c:v>2.0510900093620434</c:v>
                </c:pt>
                <c:pt idx="1481">
                  <c:v>2.0517587267620705</c:v>
                </c:pt>
                <c:pt idx="1482">
                  <c:v>2.0565734920422631</c:v>
                </c:pt>
                <c:pt idx="1483">
                  <c:v>2.055771031162231</c:v>
                </c:pt>
                <c:pt idx="1484">
                  <c:v>2.0538986224421558</c:v>
                </c:pt>
                <c:pt idx="1485">
                  <c:v>2.0560385181222416</c:v>
                </c:pt>
                <c:pt idx="1486">
                  <c:v>2.0476126788819045</c:v>
                </c:pt>
                <c:pt idx="1487">
                  <c:v>2.0493513441219742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F78-40EF-B5CE-CF9826520BE2}"/>
            </c:ext>
          </c:extLst>
        </c:ser>
        <c:ser>
          <c:idx val="1"/>
          <c:order val="1"/>
          <c:tx>
            <c:strRef>
              <c:f>Mordenite!$E$2</c:f>
              <c:strCache>
                <c:ptCount val="1"/>
                <c:pt idx="0">
                  <c:v>Mordenite High pH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Mordenite!$A$3:$A$1490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Mordenite!$E$3:$E$1490</c:f>
              <c:numCache>
                <c:formatCode>General</c:formatCode>
                <c:ptCount val="1488"/>
                <c:pt idx="0">
                  <c:v>4.5034246575342465</c:v>
                </c:pt>
                <c:pt idx="1">
                  <c:v>4.4984433374844333</c:v>
                </c:pt>
                <c:pt idx="2">
                  <c:v>4.4953300124532998</c:v>
                </c:pt>
                <c:pt idx="3">
                  <c:v>4.4828767123287667</c:v>
                </c:pt>
                <c:pt idx="4">
                  <c:v>4.4729140722291412</c:v>
                </c:pt>
                <c:pt idx="5">
                  <c:v>4.4760273972602738</c:v>
                </c:pt>
                <c:pt idx="6">
                  <c:v>4.5056039850560401</c:v>
                </c:pt>
                <c:pt idx="7">
                  <c:v>4.481008717310087</c:v>
                </c:pt>
                <c:pt idx="8">
                  <c:v>4.4645080946450806</c:v>
                </c:pt>
                <c:pt idx="9">
                  <c:v>4.4651307596513075</c:v>
                </c:pt>
                <c:pt idx="10">
                  <c:v>4.4669987546699872</c:v>
                </c:pt>
                <c:pt idx="11">
                  <c:v>4.4632627646326277</c:v>
                </c:pt>
                <c:pt idx="12">
                  <c:v>4.4576587795765876</c:v>
                </c:pt>
                <c:pt idx="13">
                  <c:v>4.4554794520547949</c:v>
                </c:pt>
                <c:pt idx="14">
                  <c:v>4.4542341220423411</c:v>
                </c:pt>
                <c:pt idx="15">
                  <c:v>4.4604607721046081</c:v>
                </c:pt>
                <c:pt idx="16">
                  <c:v>4.4414694894146951</c:v>
                </c:pt>
                <c:pt idx="17">
                  <c:v>4.4536114570361143</c:v>
                </c:pt>
                <c:pt idx="18">
                  <c:v>4.4417808219178081</c:v>
                </c:pt>
                <c:pt idx="19">
                  <c:v>4.4557907845579079</c:v>
                </c:pt>
                <c:pt idx="20">
                  <c:v>4.4255915317559156</c:v>
                </c:pt>
                <c:pt idx="21">
                  <c:v>4.4501867995018678</c:v>
                </c:pt>
                <c:pt idx="22">
                  <c:v>4.4311955168119548</c:v>
                </c:pt>
                <c:pt idx="23">
                  <c:v>4.4305728518057288</c:v>
                </c:pt>
                <c:pt idx="24">
                  <c:v>4.4495641344956418</c:v>
                </c:pt>
                <c:pt idx="25">
                  <c:v>4.4411581569115812</c:v>
                </c:pt>
                <c:pt idx="26">
                  <c:v>4.4582814445828145</c:v>
                </c:pt>
                <c:pt idx="27">
                  <c:v>4.4414694894146951</c:v>
                </c:pt>
                <c:pt idx="28">
                  <c:v>4.4894146948941467</c:v>
                </c:pt>
                <c:pt idx="29">
                  <c:v>4.4884806973848068</c:v>
                </c:pt>
                <c:pt idx="30">
                  <c:v>4.5653798256537979</c:v>
                </c:pt>
                <c:pt idx="31">
                  <c:v>4.576899128268991</c:v>
                </c:pt>
                <c:pt idx="32">
                  <c:v>4.4747820672478209</c:v>
                </c:pt>
                <c:pt idx="33">
                  <c:v>4.4218555417185552</c:v>
                </c:pt>
                <c:pt idx="34">
                  <c:v>4.4115815691158158</c:v>
                </c:pt>
                <c:pt idx="35">
                  <c:v>4.4056662515566627</c:v>
                </c:pt>
                <c:pt idx="36">
                  <c:v>4.4087795765877962</c:v>
                </c:pt>
                <c:pt idx="37">
                  <c:v>4.3891656288916563</c:v>
                </c:pt>
                <c:pt idx="38">
                  <c:v>4.3925902864259028</c:v>
                </c:pt>
                <c:pt idx="39">
                  <c:v>4.3841843088418431</c:v>
                </c:pt>
                <c:pt idx="40">
                  <c:v>4.3683063511830635</c:v>
                </c:pt>
                <c:pt idx="41">
                  <c:v>4.3798256537982567</c:v>
                </c:pt>
                <c:pt idx="42">
                  <c:v>4.3823163138231633</c:v>
                </c:pt>
                <c:pt idx="43">
                  <c:v>4.3667496886674968</c:v>
                </c:pt>
                <c:pt idx="44">
                  <c:v>4.3530510585305109</c:v>
                </c:pt>
                <c:pt idx="45">
                  <c:v>4.3586550435865501</c:v>
                </c:pt>
                <c:pt idx="46">
                  <c:v>4.3757783312577834</c:v>
                </c:pt>
                <c:pt idx="47">
                  <c:v>4.3542963885429637</c:v>
                </c:pt>
                <c:pt idx="48">
                  <c:v>4.3614570361145706</c:v>
                </c:pt>
                <c:pt idx="49">
                  <c:v>4.3471357409713578</c:v>
                </c:pt>
                <c:pt idx="50">
                  <c:v>4.3362391033623915</c:v>
                </c:pt>
                <c:pt idx="51">
                  <c:v>4.3393524283935241</c:v>
                </c:pt>
                <c:pt idx="52">
                  <c:v>4.3297011207970115</c:v>
                </c:pt>
                <c:pt idx="53">
                  <c:v>4.3452677459526772</c:v>
                </c:pt>
                <c:pt idx="54">
                  <c:v>4.3508717310087173</c:v>
                </c:pt>
                <c:pt idx="55">
                  <c:v>4.3390410958904111</c:v>
                </c:pt>
                <c:pt idx="56">
                  <c:v>4.3250311332503113</c:v>
                </c:pt>
                <c:pt idx="57">
                  <c:v>4.3054171855541714</c:v>
                </c:pt>
                <c:pt idx="58">
                  <c:v>4.2957658779576589</c:v>
                </c:pt>
                <c:pt idx="59">
                  <c:v>4.2901618929016188</c:v>
                </c:pt>
                <c:pt idx="60">
                  <c:v>4.2907845579078456</c:v>
                </c:pt>
                <c:pt idx="61">
                  <c:v>4.2920298879202985</c:v>
                </c:pt>
                <c:pt idx="62">
                  <c:v>4.3035491905354917</c:v>
                </c:pt>
                <c:pt idx="63">
                  <c:v>4.2745952677459531</c:v>
                </c:pt>
                <c:pt idx="64">
                  <c:v>4.2696139476961399</c:v>
                </c:pt>
                <c:pt idx="65">
                  <c:v>4.2612079701120793</c:v>
                </c:pt>
                <c:pt idx="66">
                  <c:v>4.2910958904109586</c:v>
                </c:pt>
                <c:pt idx="67">
                  <c:v>4.2730386052303864</c:v>
                </c:pt>
                <c:pt idx="68">
                  <c:v>4.276151930261519</c:v>
                </c:pt>
                <c:pt idx="69">
                  <c:v>4.2696139476961399</c:v>
                </c:pt>
                <c:pt idx="70">
                  <c:v>4.2633872976338729</c:v>
                </c:pt>
                <c:pt idx="71">
                  <c:v>4.2817559153175591</c:v>
                </c:pt>
                <c:pt idx="72">
                  <c:v>4.2777085927770857</c:v>
                </c:pt>
                <c:pt idx="73">
                  <c:v>4.287982565379826</c:v>
                </c:pt>
                <c:pt idx="74">
                  <c:v>4.2845579078455795</c:v>
                </c:pt>
                <c:pt idx="75">
                  <c:v>4.2770859277708588</c:v>
                </c:pt>
                <c:pt idx="76">
                  <c:v>4.2599626400996264</c:v>
                </c:pt>
                <c:pt idx="77">
                  <c:v>4.2646326276463267</c:v>
                </c:pt>
                <c:pt idx="78">
                  <c:v>4.2833125778331258</c:v>
                </c:pt>
                <c:pt idx="79">
                  <c:v>4.275840597758406</c:v>
                </c:pt>
                <c:pt idx="80">
                  <c:v>4.2643212951432128</c:v>
                </c:pt>
                <c:pt idx="81">
                  <c:v>4.2633872976338729</c:v>
                </c:pt>
                <c:pt idx="82">
                  <c:v>4.2453300124532998</c:v>
                </c:pt>
                <c:pt idx="83">
                  <c:v>4.2356787048567872</c:v>
                </c:pt>
                <c:pt idx="84">
                  <c:v>4.243150684931507</c:v>
                </c:pt>
                <c:pt idx="85">
                  <c:v>4.2462640099626405</c:v>
                </c:pt>
                <c:pt idx="86">
                  <c:v>4.2347447073474473</c:v>
                </c:pt>
                <c:pt idx="87">
                  <c:v>4.2437733499377339</c:v>
                </c:pt>
                <c:pt idx="88">
                  <c:v>4.2213574097135744</c:v>
                </c:pt>
                <c:pt idx="89">
                  <c:v>4.2459526774595266</c:v>
                </c:pt>
                <c:pt idx="90">
                  <c:v>4.250311332503113</c:v>
                </c:pt>
                <c:pt idx="91">
                  <c:v>4.269302615193026</c:v>
                </c:pt>
                <c:pt idx="92">
                  <c:v>4.2935865504358652</c:v>
                </c:pt>
                <c:pt idx="93">
                  <c:v>4.3748443337484435</c:v>
                </c:pt>
                <c:pt idx="94">
                  <c:v>4.5295765877957663</c:v>
                </c:pt>
                <c:pt idx="95">
                  <c:v>4.7008094645080947</c:v>
                </c:pt>
                <c:pt idx="96">
                  <c:v>4.5986924034869237</c:v>
                </c:pt>
                <c:pt idx="97">
                  <c:v>4.377957658779577</c:v>
                </c:pt>
                <c:pt idx="98">
                  <c:v>4.3178704856787045</c:v>
                </c:pt>
                <c:pt idx="99">
                  <c:v>4.2624533001245331</c:v>
                </c:pt>
                <c:pt idx="100">
                  <c:v>4.2300747198007471</c:v>
                </c:pt>
                <c:pt idx="101">
                  <c:v>4.2331880448318806</c:v>
                </c:pt>
                <c:pt idx="102">
                  <c:v>4.2216687422166874</c:v>
                </c:pt>
                <c:pt idx="103">
                  <c:v>4.2222914072229143</c:v>
                </c:pt>
                <c:pt idx="104">
                  <c:v>4.2132627646326277</c:v>
                </c:pt>
                <c:pt idx="105">
                  <c:v>4.2216687422166874</c:v>
                </c:pt>
                <c:pt idx="106">
                  <c:v>4.2204234122042337</c:v>
                </c:pt>
                <c:pt idx="107">
                  <c:v>4.2201120797011207</c:v>
                </c:pt>
                <c:pt idx="108">
                  <c:v>4.2191780821917808</c:v>
                </c:pt>
                <c:pt idx="109">
                  <c:v>4.2033001245330013</c:v>
                </c:pt>
                <c:pt idx="110">
                  <c:v>4.2039227895392282</c:v>
                </c:pt>
                <c:pt idx="111">
                  <c:v>4.2132627646326277</c:v>
                </c:pt>
                <c:pt idx="112">
                  <c:v>4.2132627646326277</c:v>
                </c:pt>
                <c:pt idx="113">
                  <c:v>4.2076587795765876</c:v>
                </c:pt>
                <c:pt idx="114">
                  <c:v>4.2169987546699872</c:v>
                </c:pt>
                <c:pt idx="115">
                  <c:v>4.2104607721046081</c:v>
                </c:pt>
                <c:pt idx="116">
                  <c:v>4.2020547945205475</c:v>
                </c:pt>
                <c:pt idx="117">
                  <c:v>4.204856787048568</c:v>
                </c:pt>
                <c:pt idx="118">
                  <c:v>4.2101494396014942</c:v>
                </c:pt>
                <c:pt idx="119">
                  <c:v>4.2001867995018678</c:v>
                </c:pt>
                <c:pt idx="120">
                  <c:v>4.2129514321295147</c:v>
                </c:pt>
                <c:pt idx="121">
                  <c:v>4.205168119551681</c:v>
                </c:pt>
                <c:pt idx="122">
                  <c:v>4.2201120797011207</c:v>
                </c:pt>
                <c:pt idx="123">
                  <c:v>4.2419053549190533</c:v>
                </c:pt>
                <c:pt idx="124">
                  <c:v>4.2232254047322542</c:v>
                </c:pt>
                <c:pt idx="125">
                  <c:v>4.192403486924035</c:v>
                </c:pt>
                <c:pt idx="126">
                  <c:v>4.2042341220423411</c:v>
                </c:pt>
                <c:pt idx="127">
                  <c:v>4.1930261519302618</c:v>
                </c:pt>
                <c:pt idx="128">
                  <c:v>4.1986301369863011</c:v>
                </c:pt>
                <c:pt idx="129">
                  <c:v>4.1948941469489416</c:v>
                </c:pt>
                <c:pt idx="130">
                  <c:v>4.1967621419676213</c:v>
                </c:pt>
                <c:pt idx="131">
                  <c:v>4.1964508094645083</c:v>
                </c:pt>
                <c:pt idx="132">
                  <c:v>4.1964508094645083</c:v>
                </c:pt>
                <c:pt idx="133">
                  <c:v>4.1874221668742218</c:v>
                </c:pt>
                <c:pt idx="134">
                  <c:v>4.211394769613948</c:v>
                </c:pt>
                <c:pt idx="135">
                  <c:v>4.1980074719800751</c:v>
                </c:pt>
                <c:pt idx="136">
                  <c:v>4.2017434620174345</c:v>
                </c:pt>
                <c:pt idx="137">
                  <c:v>4.1995641344956409</c:v>
                </c:pt>
                <c:pt idx="138">
                  <c:v>4.1886674968866746</c:v>
                </c:pt>
                <c:pt idx="139">
                  <c:v>4.2057907845579079</c:v>
                </c:pt>
                <c:pt idx="140">
                  <c:v>4.1852428393524281</c:v>
                </c:pt>
                <c:pt idx="141">
                  <c:v>4.205168119551681</c:v>
                </c:pt>
                <c:pt idx="142">
                  <c:v>4.1964508094645083</c:v>
                </c:pt>
                <c:pt idx="143">
                  <c:v>4.1818181818181817</c:v>
                </c:pt>
                <c:pt idx="144">
                  <c:v>4.2057907845579079</c:v>
                </c:pt>
                <c:pt idx="145">
                  <c:v>4.1952054794520546</c:v>
                </c:pt>
                <c:pt idx="146">
                  <c:v>4.1933374844333748</c:v>
                </c:pt>
                <c:pt idx="147">
                  <c:v>4.1867995018679949</c:v>
                </c:pt>
                <c:pt idx="148">
                  <c:v>4.192403486924035</c:v>
                </c:pt>
                <c:pt idx="149">
                  <c:v>4.1930261519302618</c:v>
                </c:pt>
                <c:pt idx="150">
                  <c:v>4.1871108343711088</c:v>
                </c:pt>
                <c:pt idx="151">
                  <c:v>4.1765255292652554</c:v>
                </c:pt>
                <c:pt idx="152">
                  <c:v>4.2004981320049817</c:v>
                </c:pt>
                <c:pt idx="153">
                  <c:v>4.1827521793275215</c:v>
                </c:pt>
                <c:pt idx="154">
                  <c:v>4.2033001245330013</c:v>
                </c:pt>
                <c:pt idx="155">
                  <c:v>4.1945828144458286</c:v>
                </c:pt>
                <c:pt idx="156">
                  <c:v>4.1989414694894149</c:v>
                </c:pt>
                <c:pt idx="157">
                  <c:v>4.1961394769613944</c:v>
                </c:pt>
                <c:pt idx="158">
                  <c:v>4.2039227895392282</c:v>
                </c:pt>
                <c:pt idx="159">
                  <c:v>4.2260273972602738</c:v>
                </c:pt>
                <c:pt idx="160">
                  <c:v>4.2353673723536733</c:v>
                </c:pt>
                <c:pt idx="161">
                  <c:v>4.2282067247820674</c:v>
                </c:pt>
                <c:pt idx="162">
                  <c:v>4.2061021170610209</c:v>
                </c:pt>
                <c:pt idx="163">
                  <c:v>4.2160647571606473</c:v>
                </c:pt>
                <c:pt idx="164">
                  <c:v>4.25</c:v>
                </c:pt>
                <c:pt idx="165">
                  <c:v>4.2624533001245331</c:v>
                </c:pt>
                <c:pt idx="166">
                  <c:v>4.3160024906600247</c:v>
                </c:pt>
                <c:pt idx="167">
                  <c:v>4.3552303860523036</c:v>
                </c:pt>
                <c:pt idx="168">
                  <c:v>4.4508094645080947</c:v>
                </c:pt>
                <c:pt idx="169">
                  <c:v>4.4399128268991284</c:v>
                </c:pt>
                <c:pt idx="170">
                  <c:v>4.3997509339975096</c:v>
                </c:pt>
                <c:pt idx="171">
                  <c:v>4.3608343711083437</c:v>
                </c:pt>
                <c:pt idx="172">
                  <c:v>4.326587795765878</c:v>
                </c:pt>
                <c:pt idx="173">
                  <c:v>4.2811332503113322</c:v>
                </c:pt>
                <c:pt idx="174">
                  <c:v>4.2780199252801996</c:v>
                </c:pt>
                <c:pt idx="175">
                  <c:v>4.276151930261519</c:v>
                </c:pt>
                <c:pt idx="176">
                  <c:v>4.2920298879202985</c:v>
                </c:pt>
                <c:pt idx="177">
                  <c:v>4.2752179327521791</c:v>
                </c:pt>
                <c:pt idx="178">
                  <c:v>4.2198007471980077</c:v>
                </c:pt>
                <c:pt idx="179">
                  <c:v>4.2157534246575343</c:v>
                </c:pt>
                <c:pt idx="180">
                  <c:v>4.1824408468244085</c:v>
                </c:pt>
                <c:pt idx="181">
                  <c:v>4.1799501867995019</c:v>
                </c:pt>
                <c:pt idx="182">
                  <c:v>4.1839975093399753</c:v>
                </c:pt>
                <c:pt idx="183">
                  <c:v>4.1839975093399753</c:v>
                </c:pt>
                <c:pt idx="184">
                  <c:v>4.1746575342465757</c:v>
                </c:pt>
                <c:pt idx="185">
                  <c:v>4.1787048567870482</c:v>
                </c:pt>
                <c:pt idx="186">
                  <c:v>4.1852428393524281</c:v>
                </c:pt>
                <c:pt idx="187">
                  <c:v>4.1980074719800751</c:v>
                </c:pt>
                <c:pt idx="188">
                  <c:v>4.1989414694894149</c:v>
                </c:pt>
                <c:pt idx="189">
                  <c:v>4.1902241594022414</c:v>
                </c:pt>
                <c:pt idx="190">
                  <c:v>4.2036114570361143</c:v>
                </c:pt>
                <c:pt idx="191">
                  <c:v>4.2166874221668742</c:v>
                </c:pt>
                <c:pt idx="192">
                  <c:v>4.2029887920298883</c:v>
                </c:pt>
                <c:pt idx="193">
                  <c:v>4.2076587795765876</c:v>
                </c:pt>
                <c:pt idx="194">
                  <c:v>4.1936488169364878</c:v>
                </c:pt>
                <c:pt idx="195">
                  <c:v>4.1783935242839352</c:v>
                </c:pt>
                <c:pt idx="196">
                  <c:v>4.1833748443337484</c:v>
                </c:pt>
                <c:pt idx="197">
                  <c:v>4.1883561643835616</c:v>
                </c:pt>
                <c:pt idx="198">
                  <c:v>4.1936488169364878</c:v>
                </c:pt>
                <c:pt idx="199">
                  <c:v>4.212017434620174</c:v>
                </c:pt>
                <c:pt idx="200">
                  <c:v>4.2465753424657535</c:v>
                </c:pt>
                <c:pt idx="201">
                  <c:v>4.2556039850560401</c:v>
                </c:pt>
                <c:pt idx="202">
                  <c:v>4.2437733499377339</c:v>
                </c:pt>
                <c:pt idx="203">
                  <c:v>4.2468866749688665</c:v>
                </c:pt>
                <c:pt idx="204">
                  <c:v>4.307285180572852</c:v>
                </c:pt>
                <c:pt idx="205">
                  <c:v>4.3156911581569117</c:v>
                </c:pt>
                <c:pt idx="206">
                  <c:v>4.2465753424657535</c:v>
                </c:pt>
                <c:pt idx="207">
                  <c:v>4.2095267745952674</c:v>
                </c:pt>
                <c:pt idx="208">
                  <c:v>4.1768368617683684</c:v>
                </c:pt>
                <c:pt idx="209">
                  <c:v>4.1762141967621416</c:v>
                </c:pt>
                <c:pt idx="210">
                  <c:v>4.1718555417185552</c:v>
                </c:pt>
                <c:pt idx="211">
                  <c:v>4.173723536737235</c:v>
                </c:pt>
                <c:pt idx="212">
                  <c:v>4.1755915317559156</c:v>
                </c:pt>
                <c:pt idx="213">
                  <c:v>4.1690535491905356</c:v>
                </c:pt>
                <c:pt idx="214">
                  <c:v>4.1590909090909092</c:v>
                </c:pt>
                <c:pt idx="215">
                  <c:v>4.1783935242839352</c:v>
                </c:pt>
                <c:pt idx="216">
                  <c:v>4.166874221668742</c:v>
                </c:pt>
                <c:pt idx="217">
                  <c:v>4.1702988792029885</c:v>
                </c:pt>
                <c:pt idx="218">
                  <c:v>4.1774595267745953</c:v>
                </c:pt>
                <c:pt idx="219">
                  <c:v>4.1933374844333748</c:v>
                </c:pt>
                <c:pt idx="220">
                  <c:v>4.1749688667496887</c:v>
                </c:pt>
                <c:pt idx="221">
                  <c:v>4.1743462017434618</c:v>
                </c:pt>
                <c:pt idx="222">
                  <c:v>4.1618929016189288</c:v>
                </c:pt>
                <c:pt idx="223">
                  <c:v>4.166251556662516</c:v>
                </c:pt>
                <c:pt idx="224">
                  <c:v>4.1643835616438354</c:v>
                </c:pt>
                <c:pt idx="225">
                  <c:v>4.1724782067247821</c:v>
                </c:pt>
                <c:pt idx="226">
                  <c:v>4.1821295143212955</c:v>
                </c:pt>
                <c:pt idx="227">
                  <c:v>4.166562889165629</c:v>
                </c:pt>
                <c:pt idx="228">
                  <c:v>4.1790161892901621</c:v>
                </c:pt>
                <c:pt idx="229">
                  <c:v>4.1839975093399753</c:v>
                </c:pt>
                <c:pt idx="230">
                  <c:v>4.1709215442092153</c:v>
                </c:pt>
                <c:pt idx="231">
                  <c:v>4.1712328767123283</c:v>
                </c:pt>
                <c:pt idx="232">
                  <c:v>4.1709215442092153</c:v>
                </c:pt>
                <c:pt idx="233">
                  <c:v>4.1674968866749689</c:v>
                </c:pt>
                <c:pt idx="234">
                  <c:v>4.160024906600249</c:v>
                </c:pt>
                <c:pt idx="235">
                  <c:v>4.1790161892901621</c:v>
                </c:pt>
                <c:pt idx="236">
                  <c:v>4.1945828144458286</c:v>
                </c:pt>
                <c:pt idx="237">
                  <c:v>4.1724782067247821</c:v>
                </c:pt>
                <c:pt idx="238">
                  <c:v>4.173412204234122</c:v>
                </c:pt>
                <c:pt idx="239">
                  <c:v>4.1718555417185552</c:v>
                </c:pt>
                <c:pt idx="240">
                  <c:v>4.1500622665006226</c:v>
                </c:pt>
                <c:pt idx="241">
                  <c:v>4.1749688667496887</c:v>
                </c:pt>
                <c:pt idx="242">
                  <c:v>4.1562889165628896</c:v>
                </c:pt>
                <c:pt idx="243">
                  <c:v>4.1678082191780819</c:v>
                </c:pt>
                <c:pt idx="244">
                  <c:v>4.1777708592777083</c:v>
                </c:pt>
                <c:pt idx="245">
                  <c:v>4.1796388542963889</c:v>
                </c:pt>
                <c:pt idx="246">
                  <c:v>4.1799501867995019</c:v>
                </c:pt>
                <c:pt idx="247">
                  <c:v>4.1743462017434618</c:v>
                </c:pt>
                <c:pt idx="248">
                  <c:v>4.1743462017434618</c:v>
                </c:pt>
                <c:pt idx="249">
                  <c:v>4.1796388542963889</c:v>
                </c:pt>
                <c:pt idx="250">
                  <c:v>4.1609589041095889</c:v>
                </c:pt>
                <c:pt idx="251">
                  <c:v>4.1740348692403488</c:v>
                </c:pt>
                <c:pt idx="252">
                  <c:v>4.1706102117061024</c:v>
                </c:pt>
                <c:pt idx="253">
                  <c:v>4.1606475716064759</c:v>
                </c:pt>
                <c:pt idx="254">
                  <c:v>4.1715442092154422</c:v>
                </c:pt>
                <c:pt idx="255">
                  <c:v>4.154109589041096</c:v>
                </c:pt>
                <c:pt idx="256">
                  <c:v>4.1653175591531753</c:v>
                </c:pt>
                <c:pt idx="257">
                  <c:v>4.1516189290161893</c:v>
                </c:pt>
                <c:pt idx="258">
                  <c:v>4.1531755915317561</c:v>
                </c:pt>
                <c:pt idx="259">
                  <c:v>4.1581569115815693</c:v>
                </c:pt>
                <c:pt idx="260">
                  <c:v>4.1656288916562891</c:v>
                </c:pt>
                <c:pt idx="261">
                  <c:v>4.1640722291407224</c:v>
                </c:pt>
                <c:pt idx="262">
                  <c:v>4.1759028642590286</c:v>
                </c:pt>
                <c:pt idx="263">
                  <c:v>4.1634495641344955</c:v>
                </c:pt>
                <c:pt idx="264">
                  <c:v>4.1743462017434618</c:v>
                </c:pt>
                <c:pt idx="265">
                  <c:v>4.166251556662516</c:v>
                </c:pt>
                <c:pt idx="266">
                  <c:v>4.1416562889165629</c:v>
                </c:pt>
                <c:pt idx="267">
                  <c:v>4.1516189290161893</c:v>
                </c:pt>
                <c:pt idx="268">
                  <c:v>4.159713574097136</c:v>
                </c:pt>
                <c:pt idx="269">
                  <c:v>4.1481942714819429</c:v>
                </c:pt>
                <c:pt idx="270">
                  <c:v>4.1453922789539224</c:v>
                </c:pt>
                <c:pt idx="271">
                  <c:v>4.1525529265255292</c:v>
                </c:pt>
                <c:pt idx="272">
                  <c:v>4.1618929016189288</c:v>
                </c:pt>
                <c:pt idx="273">
                  <c:v>4.141033623910336</c:v>
                </c:pt>
                <c:pt idx="274">
                  <c:v>4.1556662515566627</c:v>
                </c:pt>
                <c:pt idx="275">
                  <c:v>4.1615815691158158</c:v>
                </c:pt>
                <c:pt idx="276">
                  <c:v>4.1500622665006226</c:v>
                </c:pt>
                <c:pt idx="277">
                  <c:v>4.160336239103362</c:v>
                </c:pt>
                <c:pt idx="278">
                  <c:v>4.1547322540473228</c:v>
                </c:pt>
                <c:pt idx="279">
                  <c:v>4.1631382316313825</c:v>
                </c:pt>
                <c:pt idx="280">
                  <c:v>4.1581569115815693</c:v>
                </c:pt>
                <c:pt idx="281">
                  <c:v>4.160336239103362</c:v>
                </c:pt>
                <c:pt idx="282">
                  <c:v>4.1556662515566627</c:v>
                </c:pt>
                <c:pt idx="283">
                  <c:v>4.147882938978829</c:v>
                </c:pt>
                <c:pt idx="284">
                  <c:v>4.1899128268991284</c:v>
                </c:pt>
                <c:pt idx="285">
                  <c:v>4.186176836861768</c:v>
                </c:pt>
                <c:pt idx="286">
                  <c:v>4.1967621419676213</c:v>
                </c:pt>
                <c:pt idx="287">
                  <c:v>4.1849315068493151</c:v>
                </c:pt>
                <c:pt idx="288">
                  <c:v>4.1983188044831881</c:v>
                </c:pt>
                <c:pt idx="289">
                  <c:v>4.2490660024906601</c:v>
                </c:pt>
                <c:pt idx="290">
                  <c:v>4.3764009962640102</c:v>
                </c:pt>
                <c:pt idx="291">
                  <c:v>4.4315068493150687</c:v>
                </c:pt>
                <c:pt idx="292">
                  <c:v>4.3433997509339974</c:v>
                </c:pt>
                <c:pt idx="293">
                  <c:v>4.2406600249066004</c:v>
                </c:pt>
                <c:pt idx="294">
                  <c:v>4.2163760896637612</c:v>
                </c:pt>
                <c:pt idx="295">
                  <c:v>4.1846201743462021</c:v>
                </c:pt>
                <c:pt idx="296">
                  <c:v>4.1774595267745953</c:v>
                </c:pt>
                <c:pt idx="297">
                  <c:v>4.1805728518057288</c:v>
                </c:pt>
                <c:pt idx="298">
                  <c:v>4.1615815691158158</c:v>
                </c:pt>
                <c:pt idx="299">
                  <c:v>4.1594022415940222</c:v>
                </c:pt>
                <c:pt idx="300">
                  <c:v>4.1631382316313825</c:v>
                </c:pt>
                <c:pt idx="301">
                  <c:v>4.1578455790784554</c:v>
                </c:pt>
                <c:pt idx="302">
                  <c:v>4.1643835616438354</c:v>
                </c:pt>
                <c:pt idx="303">
                  <c:v>4.160024906600249</c:v>
                </c:pt>
                <c:pt idx="304">
                  <c:v>4.1594022415940222</c:v>
                </c:pt>
                <c:pt idx="305">
                  <c:v>4.1646948941469493</c:v>
                </c:pt>
                <c:pt idx="306">
                  <c:v>4.1749688667496887</c:v>
                </c:pt>
                <c:pt idx="307">
                  <c:v>4.1749688667496887</c:v>
                </c:pt>
                <c:pt idx="308">
                  <c:v>4.1755915317559156</c:v>
                </c:pt>
                <c:pt idx="309">
                  <c:v>4.1980074719800751</c:v>
                </c:pt>
                <c:pt idx="310">
                  <c:v>4.2110834371108341</c:v>
                </c:pt>
                <c:pt idx="311">
                  <c:v>4.2213574097135744</c:v>
                </c:pt>
                <c:pt idx="312">
                  <c:v>4.2216687422166874</c:v>
                </c:pt>
                <c:pt idx="313">
                  <c:v>4.2297633872976341</c:v>
                </c:pt>
                <c:pt idx="314">
                  <c:v>4.2795765877957663</c:v>
                </c:pt>
                <c:pt idx="315">
                  <c:v>4.3639476961394772</c:v>
                </c:pt>
                <c:pt idx="316">
                  <c:v>4.3894769613947693</c:v>
                </c:pt>
                <c:pt idx="317">
                  <c:v>4.4922166874221672</c:v>
                </c:pt>
                <c:pt idx="318">
                  <c:v>4.5358032378580324</c:v>
                </c:pt>
                <c:pt idx="319">
                  <c:v>4.4554794520547949</c:v>
                </c:pt>
                <c:pt idx="320">
                  <c:v>4.326276463262765</c:v>
                </c:pt>
                <c:pt idx="321">
                  <c:v>4.2699252801992529</c:v>
                </c:pt>
                <c:pt idx="322">
                  <c:v>4.2409713574097134</c:v>
                </c:pt>
                <c:pt idx="323">
                  <c:v>4.2135740971357407</c:v>
                </c:pt>
                <c:pt idx="324">
                  <c:v>4.2260273972602738</c:v>
                </c:pt>
                <c:pt idx="325">
                  <c:v>4.2182440846824409</c:v>
                </c:pt>
                <c:pt idx="326">
                  <c:v>4.2636986301369859</c:v>
                </c:pt>
                <c:pt idx="327">
                  <c:v>4.2901618929016188</c:v>
                </c:pt>
                <c:pt idx="328">
                  <c:v>4.2552926525529262</c:v>
                </c:pt>
                <c:pt idx="329">
                  <c:v>4.2319427148194269</c:v>
                </c:pt>
                <c:pt idx="330">
                  <c:v>4.2836239103362388</c:v>
                </c:pt>
                <c:pt idx="331">
                  <c:v>4.3353051058530507</c:v>
                </c:pt>
                <c:pt idx="332">
                  <c:v>4.3739103362391036</c:v>
                </c:pt>
                <c:pt idx="333">
                  <c:v>4.4847447073474473</c:v>
                </c:pt>
                <c:pt idx="334">
                  <c:v>4.6042963885429637</c:v>
                </c:pt>
                <c:pt idx="335">
                  <c:v>4.7428393524283932</c:v>
                </c:pt>
                <c:pt idx="336">
                  <c:v>4.8692403486924034</c:v>
                </c:pt>
                <c:pt idx="337">
                  <c:v>4.7777085927770857</c:v>
                </c:pt>
                <c:pt idx="338">
                  <c:v>4.5980697384806977</c:v>
                </c:pt>
                <c:pt idx="339">
                  <c:v>4.4433374844333748</c:v>
                </c:pt>
                <c:pt idx="340">
                  <c:v>4.3823163138231633</c:v>
                </c:pt>
                <c:pt idx="341">
                  <c:v>4.3823163138231633</c:v>
                </c:pt>
                <c:pt idx="342">
                  <c:v>4.4990660024906601</c:v>
                </c:pt>
                <c:pt idx="343">
                  <c:v>4.7188667496886678</c:v>
                </c:pt>
                <c:pt idx="344">
                  <c:v>4.6877334993773347</c:v>
                </c:pt>
                <c:pt idx="345">
                  <c:v>4.4794520547945202</c:v>
                </c:pt>
                <c:pt idx="346">
                  <c:v>4.3633250311332503</c:v>
                </c:pt>
                <c:pt idx="347">
                  <c:v>4.3191158156911582</c:v>
                </c:pt>
                <c:pt idx="348">
                  <c:v>4.3200498132004981</c:v>
                </c:pt>
                <c:pt idx="349">
                  <c:v>4.3184931506849313</c:v>
                </c:pt>
                <c:pt idx="350">
                  <c:v>4.3169364881693646</c:v>
                </c:pt>
                <c:pt idx="351">
                  <c:v>4.2739726027397262</c:v>
                </c:pt>
                <c:pt idx="352">
                  <c:v>4.249688667496887</c:v>
                </c:pt>
                <c:pt idx="353">
                  <c:v>4.223848069738481</c:v>
                </c:pt>
                <c:pt idx="354">
                  <c:v>4.2297633872976341</c:v>
                </c:pt>
                <c:pt idx="355">
                  <c:v>4.2247820672478209</c:v>
                </c:pt>
                <c:pt idx="356">
                  <c:v>4.2363013698630141</c:v>
                </c:pt>
                <c:pt idx="357">
                  <c:v>4.2257160647571608</c:v>
                </c:pt>
                <c:pt idx="358">
                  <c:v>4.2789539227895395</c:v>
                </c:pt>
                <c:pt idx="359">
                  <c:v>4.3097758405977586</c:v>
                </c:pt>
                <c:pt idx="360">
                  <c:v>4.2960772104607718</c:v>
                </c:pt>
                <c:pt idx="361">
                  <c:v>4.2649439601494397</c:v>
                </c:pt>
                <c:pt idx="362">
                  <c:v>4.2602739726027394</c:v>
                </c:pt>
                <c:pt idx="363">
                  <c:v>4.268991282689913</c:v>
                </c:pt>
                <c:pt idx="364">
                  <c:v>4.2808219178082192</c:v>
                </c:pt>
                <c:pt idx="365">
                  <c:v>4.3247198007471983</c:v>
                </c:pt>
                <c:pt idx="366">
                  <c:v>4.4013075965130763</c:v>
                </c:pt>
                <c:pt idx="367">
                  <c:v>4.5523038605230388</c:v>
                </c:pt>
                <c:pt idx="368">
                  <c:v>4.6273349937733501</c:v>
                </c:pt>
                <c:pt idx="369">
                  <c:v>4.4947073474470738</c:v>
                </c:pt>
                <c:pt idx="370">
                  <c:v>4.4131382316313825</c:v>
                </c:pt>
                <c:pt idx="371">
                  <c:v>4.397882938978829</c:v>
                </c:pt>
                <c:pt idx="372">
                  <c:v>4.3259651307596512</c:v>
                </c:pt>
                <c:pt idx="373">
                  <c:v>4.2456413449564137</c:v>
                </c:pt>
                <c:pt idx="374">
                  <c:v>4.2001867995018678</c:v>
                </c:pt>
                <c:pt idx="375">
                  <c:v>4.1867995018679949</c:v>
                </c:pt>
                <c:pt idx="376">
                  <c:v>4.2008094645080947</c:v>
                </c:pt>
                <c:pt idx="377">
                  <c:v>4.1958281444582815</c:v>
                </c:pt>
                <c:pt idx="378">
                  <c:v>4.1746575342465757</c:v>
                </c:pt>
                <c:pt idx="379">
                  <c:v>4.1995641344956409</c:v>
                </c:pt>
                <c:pt idx="380">
                  <c:v>4.185865504358655</c:v>
                </c:pt>
                <c:pt idx="381">
                  <c:v>4.173412204234122</c:v>
                </c:pt>
                <c:pt idx="382">
                  <c:v>4.1749688667496887</c:v>
                </c:pt>
                <c:pt idx="383">
                  <c:v>4.1818181818181817</c:v>
                </c:pt>
                <c:pt idx="384">
                  <c:v>4.1833748443337484</c:v>
                </c:pt>
                <c:pt idx="385">
                  <c:v>4.1889788293897885</c:v>
                </c:pt>
                <c:pt idx="386">
                  <c:v>4.2154420921544213</c:v>
                </c:pt>
                <c:pt idx="387">
                  <c:v>4.2145080946450806</c:v>
                </c:pt>
                <c:pt idx="388">
                  <c:v>4.2422166874221672</c:v>
                </c:pt>
                <c:pt idx="389">
                  <c:v>4.2708592777085927</c:v>
                </c:pt>
                <c:pt idx="390">
                  <c:v>4.2201120797011207</c:v>
                </c:pt>
                <c:pt idx="391">
                  <c:v>4.2160647571606473</c:v>
                </c:pt>
                <c:pt idx="392">
                  <c:v>4.192714819427148</c:v>
                </c:pt>
                <c:pt idx="393">
                  <c:v>4.1948941469489416</c:v>
                </c:pt>
                <c:pt idx="394">
                  <c:v>4.1920921544209211</c:v>
                </c:pt>
                <c:pt idx="395">
                  <c:v>4.1948941469489416</c:v>
                </c:pt>
                <c:pt idx="396">
                  <c:v>4.1877334993773347</c:v>
                </c:pt>
                <c:pt idx="397">
                  <c:v>4.2288293897882943</c:v>
                </c:pt>
                <c:pt idx="398">
                  <c:v>4.2254047322540469</c:v>
                </c:pt>
                <c:pt idx="399">
                  <c:v>4.2269613947696136</c:v>
                </c:pt>
                <c:pt idx="400">
                  <c:v>4.2294520547945202</c:v>
                </c:pt>
                <c:pt idx="401">
                  <c:v>4.2191780821917808</c:v>
                </c:pt>
                <c:pt idx="402">
                  <c:v>4.2213574097135744</c:v>
                </c:pt>
                <c:pt idx="403">
                  <c:v>4.2185554171855539</c:v>
                </c:pt>
                <c:pt idx="404">
                  <c:v>4.2001867995018678</c:v>
                </c:pt>
                <c:pt idx="405">
                  <c:v>4.2017434620174345</c:v>
                </c:pt>
                <c:pt idx="406">
                  <c:v>4.231008717310087</c:v>
                </c:pt>
                <c:pt idx="407">
                  <c:v>4.2577833125778328</c:v>
                </c:pt>
                <c:pt idx="408">
                  <c:v>4.3097758405977586</c:v>
                </c:pt>
                <c:pt idx="409">
                  <c:v>4.5921544209215446</c:v>
                </c:pt>
                <c:pt idx="410">
                  <c:v>4.9536114570361143</c:v>
                </c:pt>
                <c:pt idx="411">
                  <c:v>5</c:v>
                </c:pt>
                <c:pt idx="412">
                  <c:v>4.7970112079701117</c:v>
                </c:pt>
                <c:pt idx="413">
                  <c:v>4.5367372353673723</c:v>
                </c:pt>
                <c:pt idx="414">
                  <c:v>4.3922789539227898</c:v>
                </c:pt>
                <c:pt idx="415">
                  <c:v>4.2904732254047326</c:v>
                </c:pt>
                <c:pt idx="416">
                  <c:v>4.2615193026151932</c:v>
                </c:pt>
                <c:pt idx="417">
                  <c:v>4.2456413449564137</c:v>
                </c:pt>
                <c:pt idx="418">
                  <c:v>4.2353673723536733</c:v>
                </c:pt>
                <c:pt idx="419">
                  <c:v>4.2608966376089663</c:v>
                </c:pt>
                <c:pt idx="420">
                  <c:v>4.2892278953922789</c:v>
                </c:pt>
                <c:pt idx="421">
                  <c:v>4.3225404732254047</c:v>
                </c:pt>
                <c:pt idx="422">
                  <c:v>4.4346201743462021</c:v>
                </c:pt>
                <c:pt idx="423">
                  <c:v>4.5803237858032375</c:v>
                </c:pt>
                <c:pt idx="424">
                  <c:v>4.506849315068493</c:v>
                </c:pt>
                <c:pt idx="425">
                  <c:v>4.404109589041096</c:v>
                </c:pt>
                <c:pt idx="426">
                  <c:v>4.3088418430884188</c:v>
                </c:pt>
                <c:pt idx="427">
                  <c:v>4.2795765877957663</c:v>
                </c:pt>
                <c:pt idx="428">
                  <c:v>4.3505603985056043</c:v>
                </c:pt>
                <c:pt idx="429">
                  <c:v>4.8900996264009962</c:v>
                </c:pt>
                <c:pt idx="430">
                  <c:v>4.9318181818181817</c:v>
                </c:pt>
                <c:pt idx="431">
                  <c:v>4.7848692403486925</c:v>
                </c:pt>
                <c:pt idx="432">
                  <c:v>4.5096513075965134</c:v>
                </c:pt>
                <c:pt idx="433">
                  <c:v>4.5912204234122047</c:v>
                </c:pt>
                <c:pt idx="434">
                  <c:v>4.7543586550435863</c:v>
                </c:pt>
                <c:pt idx="435">
                  <c:v>4.6509962640099625</c:v>
                </c:pt>
                <c:pt idx="436">
                  <c:v>4.5376712328767121</c:v>
                </c:pt>
                <c:pt idx="437">
                  <c:v>4.4371108343711088</c:v>
                </c:pt>
                <c:pt idx="438">
                  <c:v>4.416874221668742</c:v>
                </c:pt>
                <c:pt idx="439">
                  <c:v>4.5442092154420921</c:v>
                </c:pt>
                <c:pt idx="440">
                  <c:v>4.5563511830635122</c:v>
                </c:pt>
                <c:pt idx="441">
                  <c:v>4.5249066002490661</c:v>
                </c:pt>
                <c:pt idx="442">
                  <c:v>4.4109589041095889</c:v>
                </c:pt>
                <c:pt idx="443">
                  <c:v>4.4181195516811957</c:v>
                </c:pt>
                <c:pt idx="444">
                  <c:v>4.4853673723536733</c:v>
                </c:pt>
                <c:pt idx="445">
                  <c:v>4.6326276463262763</c:v>
                </c:pt>
                <c:pt idx="446">
                  <c:v>4.6556662515566627</c:v>
                </c:pt>
                <c:pt idx="447">
                  <c:v>4.6388542963885433</c:v>
                </c:pt>
                <c:pt idx="448">
                  <c:v>4.6491282689912827</c:v>
                </c:pt>
                <c:pt idx="449">
                  <c:v>4.7288293897882943</c:v>
                </c:pt>
                <c:pt idx="450">
                  <c:v>4.8960149439601492</c:v>
                </c:pt>
                <c:pt idx="451">
                  <c:v>4.9112702366127028</c:v>
                </c:pt>
                <c:pt idx="452">
                  <c:v>4.7717932752179326</c:v>
                </c:pt>
                <c:pt idx="453">
                  <c:v>4.6447696139476964</c:v>
                </c:pt>
                <c:pt idx="454">
                  <c:v>4.5712951432129518</c:v>
                </c:pt>
                <c:pt idx="455">
                  <c:v>4.5239726027397262</c:v>
                </c:pt>
                <c:pt idx="456">
                  <c:v>4.4137608966376085</c:v>
                </c:pt>
                <c:pt idx="457">
                  <c:v>4.3228518057285177</c:v>
                </c:pt>
                <c:pt idx="458">
                  <c:v>4.2917185554171855</c:v>
                </c:pt>
                <c:pt idx="459">
                  <c:v>4.2817559153175591</c:v>
                </c:pt>
                <c:pt idx="460">
                  <c:v>4.2621419676214201</c:v>
                </c:pt>
                <c:pt idx="461">
                  <c:v>4.2521793275217936</c:v>
                </c:pt>
                <c:pt idx="462">
                  <c:v>4.2767745952677458</c:v>
                </c:pt>
                <c:pt idx="463">
                  <c:v>4.2929638854296392</c:v>
                </c:pt>
                <c:pt idx="464">
                  <c:v>4.2671232876712333</c:v>
                </c:pt>
                <c:pt idx="465">
                  <c:v>4.2574719800747198</c:v>
                </c:pt>
                <c:pt idx="466">
                  <c:v>4.2546699875467002</c:v>
                </c:pt>
                <c:pt idx="467">
                  <c:v>4.2559153175591531</c:v>
                </c:pt>
                <c:pt idx="468">
                  <c:v>4.2805105853051062</c:v>
                </c:pt>
                <c:pt idx="469">
                  <c:v>4.2515566625155667</c:v>
                </c:pt>
                <c:pt idx="470">
                  <c:v>4.2630759651307599</c:v>
                </c:pt>
                <c:pt idx="471">
                  <c:v>4.2590286425902866</c:v>
                </c:pt>
                <c:pt idx="472">
                  <c:v>4.2736612702366124</c:v>
                </c:pt>
                <c:pt idx="473">
                  <c:v>4.3004358655043582</c:v>
                </c:pt>
                <c:pt idx="474">
                  <c:v>4.3160024906600247</c:v>
                </c:pt>
                <c:pt idx="475">
                  <c:v>4.3530510585305109</c:v>
                </c:pt>
                <c:pt idx="476">
                  <c:v>4.3754669987546704</c:v>
                </c:pt>
                <c:pt idx="477">
                  <c:v>4.4181195516811957</c:v>
                </c:pt>
                <c:pt idx="478">
                  <c:v>4.4249688667496887</c:v>
                </c:pt>
                <c:pt idx="479">
                  <c:v>4.4367995018679949</c:v>
                </c:pt>
                <c:pt idx="480">
                  <c:v>4.4498754669987548</c:v>
                </c:pt>
                <c:pt idx="481">
                  <c:v>4.4436488169364878</c:v>
                </c:pt>
                <c:pt idx="482">
                  <c:v>4.4682440846824409</c:v>
                </c:pt>
                <c:pt idx="483">
                  <c:v>4.602428393524284</c:v>
                </c:pt>
                <c:pt idx="484">
                  <c:v>5.0398505603985058</c:v>
                </c:pt>
                <c:pt idx="485">
                  <c:v>4.9280821917808222</c:v>
                </c:pt>
                <c:pt idx="486">
                  <c:v>4.7138854296388546</c:v>
                </c:pt>
                <c:pt idx="487">
                  <c:v>4.4508094645080947</c:v>
                </c:pt>
                <c:pt idx="488">
                  <c:v>4.3757783312577834</c:v>
                </c:pt>
                <c:pt idx="489">
                  <c:v>4.3474470734744708</c:v>
                </c:pt>
                <c:pt idx="490">
                  <c:v>4.3673723536737237</c:v>
                </c:pt>
                <c:pt idx="491">
                  <c:v>4.4209215442092153</c:v>
                </c:pt>
                <c:pt idx="492">
                  <c:v>4.4688667496886678</c:v>
                </c:pt>
                <c:pt idx="493">
                  <c:v>4.545454545454545</c:v>
                </c:pt>
                <c:pt idx="494">
                  <c:v>4.5345579078455795</c:v>
                </c:pt>
                <c:pt idx="495">
                  <c:v>4.4831880448318806</c:v>
                </c:pt>
                <c:pt idx="496">
                  <c:v>4.3941469489414695</c:v>
                </c:pt>
                <c:pt idx="497">
                  <c:v>4.3829389788293902</c:v>
                </c:pt>
                <c:pt idx="498">
                  <c:v>4.3583437110834371</c:v>
                </c:pt>
                <c:pt idx="499">
                  <c:v>4.3452677459526772</c:v>
                </c:pt>
                <c:pt idx="500">
                  <c:v>4.3200498132004981</c:v>
                </c:pt>
                <c:pt idx="501">
                  <c:v>4.3122665006226653</c:v>
                </c:pt>
                <c:pt idx="502">
                  <c:v>4.2830012453300128</c:v>
                </c:pt>
                <c:pt idx="503">
                  <c:v>4.2979452054794525</c:v>
                </c:pt>
                <c:pt idx="504">
                  <c:v>4.3032378580323787</c:v>
                </c:pt>
                <c:pt idx="505">
                  <c:v>4.3103985056039846</c:v>
                </c:pt>
                <c:pt idx="506">
                  <c:v>4.3029265255292657</c:v>
                </c:pt>
                <c:pt idx="507">
                  <c:v>4.294831880448319</c:v>
                </c:pt>
                <c:pt idx="508">
                  <c:v>4.2889165628891659</c:v>
                </c:pt>
                <c:pt idx="509">
                  <c:v>4.295143212951432</c:v>
                </c:pt>
                <c:pt idx="510">
                  <c:v>4.3309464508094644</c:v>
                </c:pt>
                <c:pt idx="511">
                  <c:v>4.3583437110834371</c:v>
                </c:pt>
                <c:pt idx="512">
                  <c:v>4.3804483188044836</c:v>
                </c:pt>
                <c:pt idx="513">
                  <c:v>4.3876089663760895</c:v>
                </c:pt>
                <c:pt idx="514">
                  <c:v>4.4517434620174345</c:v>
                </c:pt>
                <c:pt idx="515">
                  <c:v>4.4523661270236614</c:v>
                </c:pt>
                <c:pt idx="516">
                  <c:v>4.4013075965130763</c:v>
                </c:pt>
                <c:pt idx="517">
                  <c:v>4.3240971357409714</c:v>
                </c:pt>
                <c:pt idx="518">
                  <c:v>4.2721046077210456</c:v>
                </c:pt>
                <c:pt idx="519">
                  <c:v>4.2552926525529262</c:v>
                </c:pt>
                <c:pt idx="520">
                  <c:v>4.2278953922789535</c:v>
                </c:pt>
                <c:pt idx="521">
                  <c:v>4.2359900373599002</c:v>
                </c:pt>
                <c:pt idx="522">
                  <c:v>4.2384806973848068</c:v>
                </c:pt>
                <c:pt idx="523">
                  <c:v>4.2297633872976341</c:v>
                </c:pt>
                <c:pt idx="524">
                  <c:v>4.2400373599003736</c:v>
                </c:pt>
                <c:pt idx="525">
                  <c:v>4.2646326276463267</c:v>
                </c:pt>
                <c:pt idx="526">
                  <c:v>4.2331880448318806</c:v>
                </c:pt>
                <c:pt idx="527">
                  <c:v>4.2163760896637612</c:v>
                </c:pt>
                <c:pt idx="528">
                  <c:v>4.2029887920298883</c:v>
                </c:pt>
                <c:pt idx="529">
                  <c:v>4.1902241594022414</c:v>
                </c:pt>
                <c:pt idx="530">
                  <c:v>4.1992528019925279</c:v>
                </c:pt>
                <c:pt idx="531">
                  <c:v>4.2132627646326277</c:v>
                </c:pt>
                <c:pt idx="532">
                  <c:v>4.2082814445828145</c:v>
                </c:pt>
                <c:pt idx="533">
                  <c:v>4.2176214196762141</c:v>
                </c:pt>
                <c:pt idx="534">
                  <c:v>4.2266500622665006</c:v>
                </c:pt>
                <c:pt idx="535">
                  <c:v>4.2521793275217936</c:v>
                </c:pt>
                <c:pt idx="536">
                  <c:v>4.2450186799501868</c:v>
                </c:pt>
                <c:pt idx="537">
                  <c:v>4.2584059775840597</c:v>
                </c:pt>
                <c:pt idx="538">
                  <c:v>4.2322540473225407</c:v>
                </c:pt>
                <c:pt idx="539">
                  <c:v>4.2210460772104605</c:v>
                </c:pt>
                <c:pt idx="540">
                  <c:v>4.2269613947696136</c:v>
                </c:pt>
                <c:pt idx="541">
                  <c:v>4.2415940224159403</c:v>
                </c:pt>
                <c:pt idx="542">
                  <c:v>4.2453300124532998</c:v>
                </c:pt>
                <c:pt idx="543">
                  <c:v>4.2487546699875463</c:v>
                </c:pt>
                <c:pt idx="544">
                  <c:v>4.2873599003735992</c:v>
                </c:pt>
                <c:pt idx="545">
                  <c:v>4.2509339975093399</c:v>
                </c:pt>
                <c:pt idx="546">
                  <c:v>4.2344333748443335</c:v>
                </c:pt>
                <c:pt idx="547">
                  <c:v>4.2257160647571608</c:v>
                </c:pt>
                <c:pt idx="548">
                  <c:v>4.1964508094645083</c:v>
                </c:pt>
                <c:pt idx="549">
                  <c:v>4.1986301369863011</c:v>
                </c:pt>
                <c:pt idx="550">
                  <c:v>4.2054794520547949</c:v>
                </c:pt>
                <c:pt idx="551">
                  <c:v>4.2076587795765876</c:v>
                </c:pt>
                <c:pt idx="552">
                  <c:v>4.2057907845579079</c:v>
                </c:pt>
                <c:pt idx="553">
                  <c:v>4.192403486924035</c:v>
                </c:pt>
                <c:pt idx="554">
                  <c:v>4.1958281444582815</c:v>
                </c:pt>
                <c:pt idx="555">
                  <c:v>4.186176836861768</c:v>
                </c:pt>
                <c:pt idx="556">
                  <c:v>4.1796388542963889</c:v>
                </c:pt>
                <c:pt idx="557">
                  <c:v>4.1759028642590286</c:v>
                </c:pt>
                <c:pt idx="558">
                  <c:v>4.1952054794520546</c:v>
                </c:pt>
                <c:pt idx="559">
                  <c:v>4.1839975093399753</c:v>
                </c:pt>
                <c:pt idx="560">
                  <c:v>4.1899128268991284</c:v>
                </c:pt>
                <c:pt idx="561">
                  <c:v>4.1920921544209211</c:v>
                </c:pt>
                <c:pt idx="562">
                  <c:v>4.1815068493150687</c:v>
                </c:pt>
                <c:pt idx="563">
                  <c:v>4.192714819427148</c:v>
                </c:pt>
                <c:pt idx="564">
                  <c:v>4.1824408468244085</c:v>
                </c:pt>
                <c:pt idx="565">
                  <c:v>4.1740348692403488</c:v>
                </c:pt>
                <c:pt idx="566">
                  <c:v>4.1671855541718559</c:v>
                </c:pt>
                <c:pt idx="567">
                  <c:v>4.1740348692403488</c:v>
                </c:pt>
                <c:pt idx="568">
                  <c:v>4.1628268991282686</c:v>
                </c:pt>
                <c:pt idx="569">
                  <c:v>4.1587795765877962</c:v>
                </c:pt>
                <c:pt idx="570">
                  <c:v>4.1625155666251556</c:v>
                </c:pt>
                <c:pt idx="571">
                  <c:v>4.1513075965130763</c:v>
                </c:pt>
                <c:pt idx="572">
                  <c:v>4.1724782067247821</c:v>
                </c:pt>
                <c:pt idx="573">
                  <c:v>4.1762141967621416</c:v>
                </c:pt>
                <c:pt idx="574">
                  <c:v>4.1818181818181817</c:v>
                </c:pt>
                <c:pt idx="575">
                  <c:v>4.1628268991282686</c:v>
                </c:pt>
                <c:pt idx="576">
                  <c:v>4.1715442092154422</c:v>
                </c:pt>
                <c:pt idx="577">
                  <c:v>4.1678082191780819</c:v>
                </c:pt>
                <c:pt idx="578">
                  <c:v>4.1815068493150687</c:v>
                </c:pt>
                <c:pt idx="579">
                  <c:v>4.1671855541718559</c:v>
                </c:pt>
                <c:pt idx="580">
                  <c:v>4.1721668742216691</c:v>
                </c:pt>
                <c:pt idx="581">
                  <c:v>4.1899128268991284</c:v>
                </c:pt>
                <c:pt idx="582">
                  <c:v>4.2129514321295147</c:v>
                </c:pt>
                <c:pt idx="583">
                  <c:v>4.2278953922789535</c:v>
                </c:pt>
                <c:pt idx="584">
                  <c:v>4.2366127023661271</c:v>
                </c:pt>
                <c:pt idx="585">
                  <c:v>4.2254047322540469</c:v>
                </c:pt>
                <c:pt idx="586">
                  <c:v>4.2266500622665006</c:v>
                </c:pt>
                <c:pt idx="587">
                  <c:v>4.2107721046077211</c:v>
                </c:pt>
                <c:pt idx="588">
                  <c:v>4.243150684931507</c:v>
                </c:pt>
                <c:pt idx="589">
                  <c:v>4.295143212951432</c:v>
                </c:pt>
                <c:pt idx="590">
                  <c:v>4.3371731008717314</c:v>
                </c:pt>
                <c:pt idx="591">
                  <c:v>4.3209838107098379</c:v>
                </c:pt>
                <c:pt idx="592">
                  <c:v>4.3004358655043582</c:v>
                </c:pt>
                <c:pt idx="593">
                  <c:v>4.2633872976338729</c:v>
                </c:pt>
                <c:pt idx="594">
                  <c:v>4.2207347447073476</c:v>
                </c:pt>
                <c:pt idx="595">
                  <c:v>4.223848069738481</c:v>
                </c:pt>
                <c:pt idx="596">
                  <c:v>4.224159402241594</c:v>
                </c:pt>
                <c:pt idx="597">
                  <c:v>4.2194894146948938</c:v>
                </c:pt>
                <c:pt idx="598">
                  <c:v>4.2269613947696136</c:v>
                </c:pt>
                <c:pt idx="599">
                  <c:v>4.2070361145703608</c:v>
                </c:pt>
                <c:pt idx="600">
                  <c:v>4.2182440846824409</c:v>
                </c:pt>
                <c:pt idx="601">
                  <c:v>4.1961394769613944</c:v>
                </c:pt>
                <c:pt idx="602">
                  <c:v>4.2017434620174345</c:v>
                </c:pt>
                <c:pt idx="603">
                  <c:v>4.1911581569115812</c:v>
                </c:pt>
                <c:pt idx="604">
                  <c:v>4.2129514321295147</c:v>
                </c:pt>
                <c:pt idx="605">
                  <c:v>4.211706102117061</c:v>
                </c:pt>
                <c:pt idx="606">
                  <c:v>4.2254047322540469</c:v>
                </c:pt>
                <c:pt idx="607">
                  <c:v>4.2549813200498132</c:v>
                </c:pt>
                <c:pt idx="608">
                  <c:v>4.2876712328767121</c:v>
                </c:pt>
                <c:pt idx="609">
                  <c:v>4.295143212951432</c:v>
                </c:pt>
                <c:pt idx="610">
                  <c:v>4.262764632627646</c:v>
                </c:pt>
                <c:pt idx="611">
                  <c:v>4.2403486924034866</c:v>
                </c:pt>
                <c:pt idx="612">
                  <c:v>4.2173100871731011</c:v>
                </c:pt>
                <c:pt idx="613">
                  <c:v>4.2331880448318806</c:v>
                </c:pt>
                <c:pt idx="614">
                  <c:v>4.2745952677459531</c:v>
                </c:pt>
                <c:pt idx="615">
                  <c:v>4.3051058530510584</c:v>
                </c:pt>
                <c:pt idx="616">
                  <c:v>4.307285180572852</c:v>
                </c:pt>
                <c:pt idx="617">
                  <c:v>4.314445828144458</c:v>
                </c:pt>
                <c:pt idx="618">
                  <c:v>4.275840597758406</c:v>
                </c:pt>
                <c:pt idx="619">
                  <c:v>4.2294520547945202</c:v>
                </c:pt>
                <c:pt idx="620">
                  <c:v>4.2369240348692401</c:v>
                </c:pt>
                <c:pt idx="621">
                  <c:v>4.2017434620174345</c:v>
                </c:pt>
                <c:pt idx="622">
                  <c:v>4.1952054794520546</c:v>
                </c:pt>
                <c:pt idx="623">
                  <c:v>4.186176836861768</c:v>
                </c:pt>
                <c:pt idx="624">
                  <c:v>4.1920921544209211</c:v>
                </c:pt>
                <c:pt idx="625">
                  <c:v>4.185865504358655</c:v>
                </c:pt>
                <c:pt idx="626">
                  <c:v>4.1889788293897885</c:v>
                </c:pt>
                <c:pt idx="627">
                  <c:v>4.1864881693648819</c:v>
                </c:pt>
                <c:pt idx="628">
                  <c:v>4.179327521793275</c:v>
                </c:pt>
                <c:pt idx="629">
                  <c:v>4.173412204234122</c:v>
                </c:pt>
                <c:pt idx="630">
                  <c:v>4.1718555417185552</c:v>
                </c:pt>
                <c:pt idx="631">
                  <c:v>4.186176836861768</c:v>
                </c:pt>
                <c:pt idx="632">
                  <c:v>4.1622042341220427</c:v>
                </c:pt>
                <c:pt idx="633">
                  <c:v>4.1755915317559156</c:v>
                </c:pt>
                <c:pt idx="634">
                  <c:v>4.1755915317559156</c:v>
                </c:pt>
                <c:pt idx="635">
                  <c:v>4.1839975093399753</c:v>
                </c:pt>
                <c:pt idx="636">
                  <c:v>4.1942714819427147</c:v>
                </c:pt>
                <c:pt idx="637">
                  <c:v>4.1948941469489416</c:v>
                </c:pt>
                <c:pt idx="638">
                  <c:v>4.1964508094645083</c:v>
                </c:pt>
                <c:pt idx="639">
                  <c:v>4.2011207970112077</c:v>
                </c:pt>
                <c:pt idx="640">
                  <c:v>4.173723536737235</c:v>
                </c:pt>
                <c:pt idx="641">
                  <c:v>4.1625155666251556</c:v>
                </c:pt>
                <c:pt idx="642">
                  <c:v>4.1671855541718559</c:v>
                </c:pt>
                <c:pt idx="643">
                  <c:v>4.1690535491905356</c:v>
                </c:pt>
                <c:pt idx="644">
                  <c:v>4.154109589041096</c:v>
                </c:pt>
                <c:pt idx="645">
                  <c:v>4.160336239103362</c:v>
                </c:pt>
                <c:pt idx="646">
                  <c:v>4.1712328767123283</c:v>
                </c:pt>
                <c:pt idx="647">
                  <c:v>4.1899128268991284</c:v>
                </c:pt>
                <c:pt idx="648">
                  <c:v>4.1917808219178081</c:v>
                </c:pt>
                <c:pt idx="649">
                  <c:v>4.1815068493150687</c:v>
                </c:pt>
                <c:pt idx="650">
                  <c:v>4.1830635118306354</c:v>
                </c:pt>
                <c:pt idx="651">
                  <c:v>4.1650062266500623</c:v>
                </c:pt>
                <c:pt idx="652">
                  <c:v>4.1394769613947693</c:v>
                </c:pt>
                <c:pt idx="653">
                  <c:v>4.1481942714819429</c:v>
                </c:pt>
                <c:pt idx="654">
                  <c:v>4.141033623910336</c:v>
                </c:pt>
                <c:pt idx="655">
                  <c:v>4.1522415940224162</c:v>
                </c:pt>
                <c:pt idx="656">
                  <c:v>4.1366749688667497</c:v>
                </c:pt>
                <c:pt idx="657">
                  <c:v>4.1372976338729766</c:v>
                </c:pt>
                <c:pt idx="658">
                  <c:v>4.1413449564134499</c:v>
                </c:pt>
                <c:pt idx="659">
                  <c:v>4.147260273972603</c:v>
                </c:pt>
                <c:pt idx="660">
                  <c:v>4.1525529265255292</c:v>
                </c:pt>
                <c:pt idx="661">
                  <c:v>4.1404109589041092</c:v>
                </c:pt>
                <c:pt idx="662">
                  <c:v>4.1357409713574098</c:v>
                </c:pt>
                <c:pt idx="663">
                  <c:v>4.1429016189290158</c:v>
                </c:pt>
                <c:pt idx="664">
                  <c:v>4.1419676214196759</c:v>
                </c:pt>
                <c:pt idx="665">
                  <c:v>4.1376089663760895</c:v>
                </c:pt>
                <c:pt idx="666">
                  <c:v>4.1397882938978832</c:v>
                </c:pt>
                <c:pt idx="667">
                  <c:v>4.1397882938978832</c:v>
                </c:pt>
                <c:pt idx="668">
                  <c:v>4.1488169364881697</c:v>
                </c:pt>
                <c:pt idx="669">
                  <c:v>4.1435242839352426</c:v>
                </c:pt>
                <c:pt idx="670">
                  <c:v>4.1547322540473228</c:v>
                </c:pt>
                <c:pt idx="671">
                  <c:v>4.1522415940224162</c:v>
                </c:pt>
                <c:pt idx="672">
                  <c:v>4.1578455790784554</c:v>
                </c:pt>
                <c:pt idx="673">
                  <c:v>4.1534869240348691</c:v>
                </c:pt>
                <c:pt idx="674">
                  <c:v>4.1590909090909092</c:v>
                </c:pt>
                <c:pt idx="675">
                  <c:v>4.153798256537983</c:v>
                </c:pt>
                <c:pt idx="676">
                  <c:v>4.1497509339975096</c:v>
                </c:pt>
                <c:pt idx="677">
                  <c:v>4.1572229140722294</c:v>
                </c:pt>
                <c:pt idx="678">
                  <c:v>4.1481942714819429</c:v>
                </c:pt>
                <c:pt idx="679">
                  <c:v>4.1519302615193023</c:v>
                </c:pt>
                <c:pt idx="680">
                  <c:v>4.1777708592777083</c:v>
                </c:pt>
                <c:pt idx="681">
                  <c:v>4.1846201743462021</c:v>
                </c:pt>
                <c:pt idx="682">
                  <c:v>4.2188667496886678</c:v>
                </c:pt>
                <c:pt idx="683">
                  <c:v>4.2587173100871727</c:v>
                </c:pt>
                <c:pt idx="684">
                  <c:v>4.2363013698630141</c:v>
                </c:pt>
                <c:pt idx="685">
                  <c:v>4.2029887920298883</c:v>
                </c:pt>
                <c:pt idx="686">
                  <c:v>4.1846201743462021</c:v>
                </c:pt>
                <c:pt idx="687">
                  <c:v>4.1622042341220427</c:v>
                </c:pt>
                <c:pt idx="688">
                  <c:v>4.1612702366127028</c:v>
                </c:pt>
                <c:pt idx="689">
                  <c:v>4.1441469489414695</c:v>
                </c:pt>
                <c:pt idx="690">
                  <c:v>4.1438356164383565</c:v>
                </c:pt>
                <c:pt idx="691">
                  <c:v>4.1260896637608964</c:v>
                </c:pt>
                <c:pt idx="692">
                  <c:v>4.147571606475716</c:v>
                </c:pt>
                <c:pt idx="693">
                  <c:v>4.1323163138231633</c:v>
                </c:pt>
                <c:pt idx="694">
                  <c:v>4.1519302615193023</c:v>
                </c:pt>
                <c:pt idx="695">
                  <c:v>4.1372976338729766</c:v>
                </c:pt>
                <c:pt idx="696">
                  <c:v>4.1348069738480699</c:v>
                </c:pt>
                <c:pt idx="697">
                  <c:v>4.1435242839352426</c:v>
                </c:pt>
                <c:pt idx="698">
                  <c:v>4.1379202988792034</c:v>
                </c:pt>
                <c:pt idx="699">
                  <c:v>4.1348069738480699</c:v>
                </c:pt>
                <c:pt idx="700">
                  <c:v>4.1382316313823164</c:v>
                </c:pt>
                <c:pt idx="701">
                  <c:v>4.1397882938978832</c:v>
                </c:pt>
                <c:pt idx="702">
                  <c:v>4.1438356164383565</c:v>
                </c:pt>
                <c:pt idx="703">
                  <c:v>4.1485056039850559</c:v>
                </c:pt>
                <c:pt idx="704">
                  <c:v>4.1447696139476964</c:v>
                </c:pt>
                <c:pt idx="705">
                  <c:v>4.1450809464508094</c:v>
                </c:pt>
                <c:pt idx="706">
                  <c:v>4.1400996264009962</c:v>
                </c:pt>
                <c:pt idx="707">
                  <c:v>4.1488169364881697</c:v>
                </c:pt>
                <c:pt idx="708">
                  <c:v>4.1435242839352426</c:v>
                </c:pt>
                <c:pt idx="709">
                  <c:v>4.1457036114570363</c:v>
                </c:pt>
                <c:pt idx="710">
                  <c:v>4.147571606475716</c:v>
                </c:pt>
                <c:pt idx="711">
                  <c:v>4.153798256537983</c:v>
                </c:pt>
                <c:pt idx="712">
                  <c:v>4.1351183063511829</c:v>
                </c:pt>
                <c:pt idx="713">
                  <c:v>4.1444582814445825</c:v>
                </c:pt>
                <c:pt idx="714">
                  <c:v>4.1432129514321296</c:v>
                </c:pt>
                <c:pt idx="715">
                  <c:v>4.1425902864259028</c:v>
                </c:pt>
                <c:pt idx="716">
                  <c:v>4.1460149439601492</c:v>
                </c:pt>
                <c:pt idx="717">
                  <c:v>4.1544209215442089</c:v>
                </c:pt>
                <c:pt idx="718">
                  <c:v>4.1435242839352426</c:v>
                </c:pt>
                <c:pt idx="719">
                  <c:v>4.1500622665006226</c:v>
                </c:pt>
                <c:pt idx="720">
                  <c:v>4.1385429638854294</c:v>
                </c:pt>
                <c:pt idx="721">
                  <c:v>4.1307596513075966</c:v>
                </c:pt>
                <c:pt idx="722">
                  <c:v>4.1631382316313825</c:v>
                </c:pt>
                <c:pt idx="723">
                  <c:v>4.1746575342465757</c:v>
                </c:pt>
                <c:pt idx="724">
                  <c:v>4.1768368617683684</c:v>
                </c:pt>
                <c:pt idx="725">
                  <c:v>4.2151307596513075</c:v>
                </c:pt>
                <c:pt idx="726">
                  <c:v>4.2428393524283932</c:v>
                </c:pt>
                <c:pt idx="727">
                  <c:v>4.2406600249066004</c:v>
                </c:pt>
                <c:pt idx="728">
                  <c:v>4.211706102117061</c:v>
                </c:pt>
                <c:pt idx="729">
                  <c:v>4.1955168119551685</c:v>
                </c:pt>
                <c:pt idx="730">
                  <c:v>4.1774595267745953</c:v>
                </c:pt>
                <c:pt idx="731">
                  <c:v>4.1709215442092153</c:v>
                </c:pt>
                <c:pt idx="732">
                  <c:v>4.1727895392278951</c:v>
                </c:pt>
                <c:pt idx="733">
                  <c:v>4.1743462017434618</c:v>
                </c:pt>
                <c:pt idx="734">
                  <c:v>4.1615815691158158</c:v>
                </c:pt>
                <c:pt idx="735">
                  <c:v>4.1544209215442089</c:v>
                </c:pt>
                <c:pt idx="736">
                  <c:v>4.1556662515566627</c:v>
                </c:pt>
                <c:pt idx="737">
                  <c:v>4.1506849315068495</c:v>
                </c:pt>
                <c:pt idx="738">
                  <c:v>4.1528642590286422</c:v>
                </c:pt>
                <c:pt idx="739">
                  <c:v>4.1528642590286422</c:v>
                </c:pt>
                <c:pt idx="740">
                  <c:v>4.147571606475716</c:v>
                </c:pt>
                <c:pt idx="741">
                  <c:v>4.1777708592777083</c:v>
                </c:pt>
                <c:pt idx="742">
                  <c:v>4.1952054794520546</c:v>
                </c:pt>
                <c:pt idx="743">
                  <c:v>4.186176836861768</c:v>
                </c:pt>
                <c:pt idx="744">
                  <c:v>4.2004981320049817</c:v>
                </c:pt>
                <c:pt idx="745">
                  <c:v>4.1989414694894149</c:v>
                </c:pt>
                <c:pt idx="746">
                  <c:v>4.1939601494396017</c:v>
                </c:pt>
                <c:pt idx="747">
                  <c:v>4.1864881693648819</c:v>
                </c:pt>
                <c:pt idx="748">
                  <c:v>4.1930261519302618</c:v>
                </c:pt>
                <c:pt idx="749">
                  <c:v>4.185554171855542</c:v>
                </c:pt>
                <c:pt idx="750">
                  <c:v>4.1824408468244085</c:v>
                </c:pt>
                <c:pt idx="751">
                  <c:v>4.1578455790784554</c:v>
                </c:pt>
                <c:pt idx="752">
                  <c:v>4.1622042341220427</c:v>
                </c:pt>
                <c:pt idx="753">
                  <c:v>4.1488169364881697</c:v>
                </c:pt>
                <c:pt idx="754">
                  <c:v>4.159713574097136</c:v>
                </c:pt>
                <c:pt idx="755">
                  <c:v>4.1628268991282686</c:v>
                </c:pt>
                <c:pt idx="756">
                  <c:v>4.1877334993773347</c:v>
                </c:pt>
                <c:pt idx="757">
                  <c:v>4.2347447073474473</c:v>
                </c:pt>
                <c:pt idx="758">
                  <c:v>4.1883561643835616</c:v>
                </c:pt>
                <c:pt idx="759">
                  <c:v>4.1964508094645083</c:v>
                </c:pt>
                <c:pt idx="760">
                  <c:v>4.1674968866749689</c:v>
                </c:pt>
                <c:pt idx="761">
                  <c:v>4.1503735990037356</c:v>
                </c:pt>
                <c:pt idx="762">
                  <c:v>4.1491282689912827</c:v>
                </c:pt>
                <c:pt idx="763">
                  <c:v>4.1360523038605228</c:v>
                </c:pt>
                <c:pt idx="764">
                  <c:v>4.1310709838107096</c:v>
                </c:pt>
                <c:pt idx="765">
                  <c:v>4.1559775840597757</c:v>
                </c:pt>
                <c:pt idx="766">
                  <c:v>4.1332503113325032</c:v>
                </c:pt>
                <c:pt idx="767">
                  <c:v>4.1419676214196759</c:v>
                </c:pt>
                <c:pt idx="768">
                  <c:v>4.1491282689912827</c:v>
                </c:pt>
                <c:pt idx="769">
                  <c:v>4.154109589041096</c:v>
                </c:pt>
                <c:pt idx="770">
                  <c:v>4.1718555417185552</c:v>
                </c:pt>
                <c:pt idx="771">
                  <c:v>4.1718555417185552</c:v>
                </c:pt>
                <c:pt idx="772">
                  <c:v>4.1622042341220427</c:v>
                </c:pt>
                <c:pt idx="773">
                  <c:v>4.1578455790784554</c:v>
                </c:pt>
                <c:pt idx="774">
                  <c:v>4.1553549190535488</c:v>
                </c:pt>
                <c:pt idx="775">
                  <c:v>4.1587795765877962</c:v>
                </c:pt>
                <c:pt idx="776">
                  <c:v>4.1618929016189288</c:v>
                </c:pt>
                <c:pt idx="777">
                  <c:v>4.1696762141967625</c:v>
                </c:pt>
                <c:pt idx="778">
                  <c:v>4.1740348692403488</c:v>
                </c:pt>
                <c:pt idx="779">
                  <c:v>4.1905354919053552</c:v>
                </c:pt>
                <c:pt idx="780">
                  <c:v>4.1740348692403488</c:v>
                </c:pt>
                <c:pt idx="781">
                  <c:v>4.1790161892901621</c:v>
                </c:pt>
                <c:pt idx="782">
                  <c:v>4.1674968866749689</c:v>
                </c:pt>
                <c:pt idx="783">
                  <c:v>4.166251556662516</c:v>
                </c:pt>
                <c:pt idx="784">
                  <c:v>4.1562889165628896</c:v>
                </c:pt>
                <c:pt idx="785">
                  <c:v>4.166874221668742</c:v>
                </c:pt>
                <c:pt idx="786">
                  <c:v>4.1693648816936486</c:v>
                </c:pt>
                <c:pt idx="787">
                  <c:v>4.1618929016189288</c:v>
                </c:pt>
                <c:pt idx="788">
                  <c:v>4.1622042341220427</c:v>
                </c:pt>
                <c:pt idx="789">
                  <c:v>4.1650062266500623</c:v>
                </c:pt>
                <c:pt idx="790">
                  <c:v>4.159713574097136</c:v>
                </c:pt>
                <c:pt idx="791">
                  <c:v>4.173412204234122</c:v>
                </c:pt>
                <c:pt idx="792">
                  <c:v>4.185554171855542</c:v>
                </c:pt>
                <c:pt idx="793">
                  <c:v>4.2076587795765876</c:v>
                </c:pt>
                <c:pt idx="794">
                  <c:v>4.1986301369863011</c:v>
                </c:pt>
                <c:pt idx="795">
                  <c:v>4.1952054794520546</c:v>
                </c:pt>
                <c:pt idx="796">
                  <c:v>4.2073474470734746</c:v>
                </c:pt>
                <c:pt idx="797">
                  <c:v>4.1824408468244085</c:v>
                </c:pt>
                <c:pt idx="798">
                  <c:v>4.1612702366127028</c:v>
                </c:pt>
                <c:pt idx="799">
                  <c:v>4.1640722291407224</c:v>
                </c:pt>
                <c:pt idx="800">
                  <c:v>4.1622042341220427</c:v>
                </c:pt>
                <c:pt idx="801">
                  <c:v>4.1457036114570363</c:v>
                </c:pt>
                <c:pt idx="802">
                  <c:v>4.1678082191780819</c:v>
                </c:pt>
                <c:pt idx="803">
                  <c:v>4.1438356164383565</c:v>
                </c:pt>
                <c:pt idx="804">
                  <c:v>4.1488169364881697</c:v>
                </c:pt>
                <c:pt idx="805">
                  <c:v>4.147571606475716</c:v>
                </c:pt>
                <c:pt idx="806">
                  <c:v>4.1609589041095889</c:v>
                </c:pt>
                <c:pt idx="807">
                  <c:v>4.1372976338729766</c:v>
                </c:pt>
                <c:pt idx="808">
                  <c:v>4.1453922789539224</c:v>
                </c:pt>
                <c:pt idx="809">
                  <c:v>4.1494396014943957</c:v>
                </c:pt>
                <c:pt idx="810">
                  <c:v>4.1606475716064759</c:v>
                </c:pt>
                <c:pt idx="811">
                  <c:v>4.1485056039850559</c:v>
                </c:pt>
                <c:pt idx="812">
                  <c:v>4.1491282689912827</c:v>
                </c:pt>
                <c:pt idx="813">
                  <c:v>4.1559775840597757</c:v>
                </c:pt>
                <c:pt idx="814">
                  <c:v>4.1787048567870482</c:v>
                </c:pt>
                <c:pt idx="815">
                  <c:v>4.1556662515566627</c:v>
                </c:pt>
                <c:pt idx="816">
                  <c:v>4.1805728518057288</c:v>
                </c:pt>
                <c:pt idx="817">
                  <c:v>4.1877334993773347</c:v>
                </c:pt>
                <c:pt idx="818">
                  <c:v>4.1643835616438354</c:v>
                </c:pt>
                <c:pt idx="819">
                  <c:v>4.1771481942714823</c:v>
                </c:pt>
                <c:pt idx="820">
                  <c:v>4.1678082191780819</c:v>
                </c:pt>
                <c:pt idx="821">
                  <c:v>4.1783935242839352</c:v>
                </c:pt>
                <c:pt idx="822">
                  <c:v>4.1864881693648819</c:v>
                </c:pt>
                <c:pt idx="823">
                  <c:v>4.1824408468244085</c:v>
                </c:pt>
                <c:pt idx="824">
                  <c:v>4.1896014943960154</c:v>
                </c:pt>
                <c:pt idx="825">
                  <c:v>4.1874221668742218</c:v>
                </c:pt>
                <c:pt idx="826">
                  <c:v>4.1768368617683684</c:v>
                </c:pt>
                <c:pt idx="827">
                  <c:v>4.1830635118306354</c:v>
                </c:pt>
                <c:pt idx="828">
                  <c:v>4.1755915317559156</c:v>
                </c:pt>
                <c:pt idx="829">
                  <c:v>4.1584682440846823</c:v>
                </c:pt>
                <c:pt idx="830">
                  <c:v>4.1581569115815693</c:v>
                </c:pt>
                <c:pt idx="831">
                  <c:v>4.1653175591531753</c:v>
                </c:pt>
                <c:pt idx="832">
                  <c:v>4.1699875466998755</c:v>
                </c:pt>
                <c:pt idx="833">
                  <c:v>4.1874221668742218</c:v>
                </c:pt>
                <c:pt idx="834">
                  <c:v>4.192403486924035</c:v>
                </c:pt>
                <c:pt idx="835">
                  <c:v>4.224470734744707</c:v>
                </c:pt>
                <c:pt idx="836">
                  <c:v>4.2300747198007471</c:v>
                </c:pt>
                <c:pt idx="837">
                  <c:v>4.2057907845579079</c:v>
                </c:pt>
                <c:pt idx="838">
                  <c:v>4.2064134495641348</c:v>
                </c:pt>
                <c:pt idx="839">
                  <c:v>4.1699875466998755</c:v>
                </c:pt>
                <c:pt idx="840">
                  <c:v>4.1843088418430883</c:v>
                </c:pt>
                <c:pt idx="841">
                  <c:v>4.1955168119551685</c:v>
                </c:pt>
                <c:pt idx="842">
                  <c:v>4.2353673723536733</c:v>
                </c:pt>
                <c:pt idx="843">
                  <c:v>4.2665006226650064</c:v>
                </c:pt>
                <c:pt idx="844">
                  <c:v>4.2437733499377339</c:v>
                </c:pt>
                <c:pt idx="845">
                  <c:v>4.2123287671232879</c:v>
                </c:pt>
                <c:pt idx="846">
                  <c:v>4.2057907845579079</c:v>
                </c:pt>
                <c:pt idx="847">
                  <c:v>4.1590909090909092</c:v>
                </c:pt>
                <c:pt idx="848">
                  <c:v>4.1463262764632631</c:v>
                </c:pt>
                <c:pt idx="849">
                  <c:v>4.1413449564134499</c:v>
                </c:pt>
                <c:pt idx="850">
                  <c:v>4.1288916562889169</c:v>
                </c:pt>
                <c:pt idx="851">
                  <c:v>4.1372976338729766</c:v>
                </c:pt>
                <c:pt idx="852">
                  <c:v>4.1335616438356162</c:v>
                </c:pt>
                <c:pt idx="853">
                  <c:v>4.1432129514321296</c:v>
                </c:pt>
                <c:pt idx="854">
                  <c:v>4.1491282689912827</c:v>
                </c:pt>
                <c:pt idx="855">
                  <c:v>4.1485056039850559</c:v>
                </c:pt>
                <c:pt idx="856">
                  <c:v>4.1578455790784554</c:v>
                </c:pt>
                <c:pt idx="857">
                  <c:v>4.1531755915317561</c:v>
                </c:pt>
                <c:pt idx="858">
                  <c:v>4.1494396014943957</c:v>
                </c:pt>
                <c:pt idx="859">
                  <c:v>4.1550435865504358</c:v>
                </c:pt>
                <c:pt idx="860">
                  <c:v>4.1880448318804486</c:v>
                </c:pt>
                <c:pt idx="861">
                  <c:v>4.2188667496886678</c:v>
                </c:pt>
                <c:pt idx="862">
                  <c:v>4.25</c:v>
                </c:pt>
                <c:pt idx="863">
                  <c:v>4.3125778331257782</c:v>
                </c:pt>
                <c:pt idx="864">
                  <c:v>4.2596513075965134</c:v>
                </c:pt>
                <c:pt idx="865">
                  <c:v>4.2422166874221672</c:v>
                </c:pt>
                <c:pt idx="866">
                  <c:v>4.2288293897882943</c:v>
                </c:pt>
                <c:pt idx="867">
                  <c:v>4.1678082191780819</c:v>
                </c:pt>
                <c:pt idx="868">
                  <c:v>4.1404109589041092</c:v>
                </c:pt>
                <c:pt idx="869">
                  <c:v>4.1460149439601492</c:v>
                </c:pt>
                <c:pt idx="870">
                  <c:v>4.1450809464508094</c:v>
                </c:pt>
                <c:pt idx="871">
                  <c:v>4.1519302615193023</c:v>
                </c:pt>
                <c:pt idx="872">
                  <c:v>4.1594022415940222</c:v>
                </c:pt>
                <c:pt idx="873">
                  <c:v>4.1400996264009962</c:v>
                </c:pt>
                <c:pt idx="874">
                  <c:v>4.1463262764632631</c:v>
                </c:pt>
                <c:pt idx="875">
                  <c:v>4.1453922789539224</c:v>
                </c:pt>
                <c:pt idx="876">
                  <c:v>4.1615815691158158</c:v>
                </c:pt>
                <c:pt idx="877">
                  <c:v>4.1706102117061024</c:v>
                </c:pt>
                <c:pt idx="878">
                  <c:v>4.1796388542963889</c:v>
                </c:pt>
                <c:pt idx="879">
                  <c:v>4.192403486924035</c:v>
                </c:pt>
                <c:pt idx="880">
                  <c:v>4.1774595267745953</c:v>
                </c:pt>
                <c:pt idx="881">
                  <c:v>4.1799501867995019</c:v>
                </c:pt>
                <c:pt idx="882">
                  <c:v>4.1867995018679949</c:v>
                </c:pt>
                <c:pt idx="883">
                  <c:v>4.1867995018679949</c:v>
                </c:pt>
                <c:pt idx="884">
                  <c:v>4.1886674968866746</c:v>
                </c:pt>
                <c:pt idx="885">
                  <c:v>4.2061021170610209</c:v>
                </c:pt>
                <c:pt idx="886">
                  <c:v>4.1827521793275215</c:v>
                </c:pt>
                <c:pt idx="887">
                  <c:v>4.1905354919053552</c:v>
                </c:pt>
                <c:pt idx="888">
                  <c:v>4.1877334993773347</c:v>
                </c:pt>
                <c:pt idx="889">
                  <c:v>4.1852428393524281</c:v>
                </c:pt>
                <c:pt idx="890">
                  <c:v>4.1992528019925279</c:v>
                </c:pt>
                <c:pt idx="891">
                  <c:v>4.1871108343711088</c:v>
                </c:pt>
                <c:pt idx="892">
                  <c:v>4.1724782067247821</c:v>
                </c:pt>
                <c:pt idx="893">
                  <c:v>4.1759028642590286</c:v>
                </c:pt>
                <c:pt idx="894">
                  <c:v>4.1777708592777083</c:v>
                </c:pt>
                <c:pt idx="895">
                  <c:v>4.1752801992528017</c:v>
                </c:pt>
                <c:pt idx="896">
                  <c:v>4.1752801992528017</c:v>
                </c:pt>
                <c:pt idx="897">
                  <c:v>4.1712328767123283</c:v>
                </c:pt>
                <c:pt idx="898">
                  <c:v>4.1780821917808222</c:v>
                </c:pt>
                <c:pt idx="899">
                  <c:v>4.1843088418430883</c:v>
                </c:pt>
                <c:pt idx="900">
                  <c:v>4.1709215442092153</c:v>
                </c:pt>
                <c:pt idx="901">
                  <c:v>4.1687422166874217</c:v>
                </c:pt>
                <c:pt idx="902">
                  <c:v>4.1696762141967625</c:v>
                </c:pt>
                <c:pt idx="903">
                  <c:v>4.1765255292652554</c:v>
                </c:pt>
                <c:pt idx="904">
                  <c:v>4.1740348692403488</c:v>
                </c:pt>
                <c:pt idx="905">
                  <c:v>4.1774595267745953</c:v>
                </c:pt>
                <c:pt idx="906">
                  <c:v>4.1740348692403488</c:v>
                </c:pt>
                <c:pt idx="907">
                  <c:v>4.1886674968866746</c:v>
                </c:pt>
                <c:pt idx="908">
                  <c:v>4.1964508094645083</c:v>
                </c:pt>
                <c:pt idx="909">
                  <c:v>4.2213574097135744</c:v>
                </c:pt>
                <c:pt idx="910">
                  <c:v>4.2605853051058533</c:v>
                </c:pt>
                <c:pt idx="911">
                  <c:v>4.2590286425902866</c:v>
                </c:pt>
                <c:pt idx="912">
                  <c:v>4.2630759651307599</c:v>
                </c:pt>
                <c:pt idx="913">
                  <c:v>4.2394146948941467</c:v>
                </c:pt>
                <c:pt idx="914">
                  <c:v>4.2129514321295147</c:v>
                </c:pt>
                <c:pt idx="915">
                  <c:v>4.1908468244084682</c:v>
                </c:pt>
                <c:pt idx="916">
                  <c:v>4.1740348692403488</c:v>
                </c:pt>
                <c:pt idx="917">
                  <c:v>4.1547322540473228</c:v>
                </c:pt>
                <c:pt idx="918">
                  <c:v>4.1550435865504358</c:v>
                </c:pt>
                <c:pt idx="919">
                  <c:v>4.1650062266500623</c:v>
                </c:pt>
                <c:pt idx="920">
                  <c:v>4.1534869240348691</c:v>
                </c:pt>
                <c:pt idx="921">
                  <c:v>4.1382316313823164</c:v>
                </c:pt>
                <c:pt idx="922">
                  <c:v>4.1354296388542959</c:v>
                </c:pt>
                <c:pt idx="923">
                  <c:v>4.147882938978829</c:v>
                </c:pt>
                <c:pt idx="924">
                  <c:v>4.1416562889165629</c:v>
                </c:pt>
                <c:pt idx="925">
                  <c:v>4.1257783312577834</c:v>
                </c:pt>
                <c:pt idx="926">
                  <c:v>4.1457036114570363</c:v>
                </c:pt>
                <c:pt idx="927">
                  <c:v>4.1270236612702362</c:v>
                </c:pt>
                <c:pt idx="928">
                  <c:v>4.1095890410958908</c:v>
                </c:pt>
                <c:pt idx="929">
                  <c:v>4.1170610211706098</c:v>
                </c:pt>
                <c:pt idx="930">
                  <c:v>4.1276463262764631</c:v>
                </c:pt>
                <c:pt idx="931">
                  <c:v>4.1229763387297638</c:v>
                </c:pt>
                <c:pt idx="932">
                  <c:v>4.1229763387297638</c:v>
                </c:pt>
                <c:pt idx="933">
                  <c:v>4.1235990037359898</c:v>
                </c:pt>
                <c:pt idx="934">
                  <c:v>4.1204856787048572</c:v>
                </c:pt>
                <c:pt idx="935">
                  <c:v>4.1133250311332503</c:v>
                </c:pt>
                <c:pt idx="936">
                  <c:v>4.1270236612702362</c:v>
                </c:pt>
                <c:pt idx="937">
                  <c:v>4.1170610211706098</c:v>
                </c:pt>
                <c:pt idx="938">
                  <c:v>4.121419676214197</c:v>
                </c:pt>
                <c:pt idx="939">
                  <c:v>4.1186176836861765</c:v>
                </c:pt>
                <c:pt idx="940">
                  <c:v>4.1229763387297638</c:v>
                </c:pt>
                <c:pt idx="941">
                  <c:v>4.1195516811955164</c:v>
                </c:pt>
                <c:pt idx="942">
                  <c:v>4.1270236612702362</c:v>
                </c:pt>
                <c:pt idx="943">
                  <c:v>4.1338729763387301</c:v>
                </c:pt>
                <c:pt idx="944">
                  <c:v>4.1270236612702362</c:v>
                </c:pt>
                <c:pt idx="945">
                  <c:v>4.127957658779577</c:v>
                </c:pt>
                <c:pt idx="946">
                  <c:v>4.1323163138231633</c:v>
                </c:pt>
                <c:pt idx="947">
                  <c:v>4.122042341220423</c:v>
                </c:pt>
                <c:pt idx="948">
                  <c:v>4.1332503113325032</c:v>
                </c:pt>
                <c:pt idx="949">
                  <c:v>4.1223536737235369</c:v>
                </c:pt>
                <c:pt idx="950">
                  <c:v>4.1273349937733501</c:v>
                </c:pt>
                <c:pt idx="951">
                  <c:v>4.1298256537982567</c:v>
                </c:pt>
                <c:pt idx="952">
                  <c:v>4.1248443337484435</c:v>
                </c:pt>
                <c:pt idx="953">
                  <c:v>4.1329389788293902</c:v>
                </c:pt>
                <c:pt idx="954">
                  <c:v>4.1183063511830635</c:v>
                </c:pt>
                <c:pt idx="955">
                  <c:v>4.1344956413449561</c:v>
                </c:pt>
                <c:pt idx="956">
                  <c:v>4.1335616438356162</c:v>
                </c:pt>
                <c:pt idx="957">
                  <c:v>4.1372976338729766</c:v>
                </c:pt>
                <c:pt idx="958">
                  <c:v>4.12826899128269</c:v>
                </c:pt>
                <c:pt idx="959">
                  <c:v>4.147571606475716</c:v>
                </c:pt>
                <c:pt idx="960">
                  <c:v>4.1550435865504358</c:v>
                </c:pt>
                <c:pt idx="961">
                  <c:v>4.1242216687422166</c:v>
                </c:pt>
                <c:pt idx="962">
                  <c:v>4.1276463262764631</c:v>
                </c:pt>
                <c:pt idx="963">
                  <c:v>4.1310709838107096</c:v>
                </c:pt>
                <c:pt idx="964">
                  <c:v>4.1235990037359898</c:v>
                </c:pt>
                <c:pt idx="965">
                  <c:v>4.1295143212951428</c:v>
                </c:pt>
                <c:pt idx="966">
                  <c:v>4.1295143212951428</c:v>
                </c:pt>
                <c:pt idx="967">
                  <c:v>4.1400996264009962</c:v>
                </c:pt>
                <c:pt idx="968">
                  <c:v>4.1335616438356162</c:v>
                </c:pt>
                <c:pt idx="969">
                  <c:v>4.1338729763387301</c:v>
                </c:pt>
                <c:pt idx="970">
                  <c:v>4.1419676214196759</c:v>
                </c:pt>
                <c:pt idx="971">
                  <c:v>4.1450809464508094</c:v>
                </c:pt>
                <c:pt idx="972">
                  <c:v>4.1447696139476964</c:v>
                </c:pt>
                <c:pt idx="973">
                  <c:v>4.1404109589041092</c:v>
                </c:pt>
                <c:pt idx="974">
                  <c:v>4.1416562889165629</c:v>
                </c:pt>
                <c:pt idx="975">
                  <c:v>4.1379202988792034</c:v>
                </c:pt>
                <c:pt idx="976">
                  <c:v>4.1391656288916563</c:v>
                </c:pt>
                <c:pt idx="977">
                  <c:v>4.1316936488169365</c:v>
                </c:pt>
                <c:pt idx="978">
                  <c:v>4.1310709838107096</c:v>
                </c:pt>
                <c:pt idx="979">
                  <c:v>4.1226650062266499</c:v>
                </c:pt>
                <c:pt idx="980">
                  <c:v>4.121419676214197</c:v>
                </c:pt>
                <c:pt idx="981">
                  <c:v>4.1242216687422166</c:v>
                </c:pt>
                <c:pt idx="982">
                  <c:v>4.1341843088418431</c:v>
                </c:pt>
                <c:pt idx="983">
                  <c:v>4.1419676214196759</c:v>
                </c:pt>
                <c:pt idx="984">
                  <c:v>4.128580323785803</c:v>
                </c:pt>
                <c:pt idx="985">
                  <c:v>4.1348069738480699</c:v>
                </c:pt>
                <c:pt idx="986">
                  <c:v>4.1332503113325032</c:v>
                </c:pt>
                <c:pt idx="987">
                  <c:v>4.147882938978829</c:v>
                </c:pt>
                <c:pt idx="988">
                  <c:v>4.1572229140722294</c:v>
                </c:pt>
                <c:pt idx="989">
                  <c:v>4.1628268991282686</c:v>
                </c:pt>
                <c:pt idx="990">
                  <c:v>4.1559775840597757</c:v>
                </c:pt>
                <c:pt idx="991">
                  <c:v>4.1444582814445825</c:v>
                </c:pt>
                <c:pt idx="992">
                  <c:v>4.1516189290161893</c:v>
                </c:pt>
                <c:pt idx="993">
                  <c:v>4.1466376089663761</c:v>
                </c:pt>
                <c:pt idx="994">
                  <c:v>4.1457036114570363</c:v>
                </c:pt>
                <c:pt idx="995">
                  <c:v>4.1463262764632631</c:v>
                </c:pt>
                <c:pt idx="996">
                  <c:v>4.1460149439601492</c:v>
                </c:pt>
                <c:pt idx="997">
                  <c:v>4.1385429638854294</c:v>
                </c:pt>
                <c:pt idx="998">
                  <c:v>4.1556662515566627</c:v>
                </c:pt>
                <c:pt idx="999">
                  <c:v>4.1404109589041092</c:v>
                </c:pt>
                <c:pt idx="1000">
                  <c:v>4.1366749688667497</c:v>
                </c:pt>
                <c:pt idx="1001">
                  <c:v>4.1254669987546704</c:v>
                </c:pt>
                <c:pt idx="1002">
                  <c:v>4.1372976338729766</c:v>
                </c:pt>
                <c:pt idx="1003">
                  <c:v>4.1369863013698627</c:v>
                </c:pt>
                <c:pt idx="1004">
                  <c:v>4.1438356164383565</c:v>
                </c:pt>
                <c:pt idx="1005">
                  <c:v>4.1235990037359898</c:v>
                </c:pt>
                <c:pt idx="1006">
                  <c:v>4.1329389788293902</c:v>
                </c:pt>
                <c:pt idx="1007">
                  <c:v>4.1369863013698627</c:v>
                </c:pt>
                <c:pt idx="1008">
                  <c:v>4.1158156911581569</c:v>
                </c:pt>
                <c:pt idx="1009">
                  <c:v>4.1338729763387301</c:v>
                </c:pt>
                <c:pt idx="1010">
                  <c:v>4.1348069738480699</c:v>
                </c:pt>
                <c:pt idx="1011">
                  <c:v>4.1239103362391036</c:v>
                </c:pt>
                <c:pt idx="1012">
                  <c:v>4.1329389788293902</c:v>
                </c:pt>
                <c:pt idx="1013">
                  <c:v>4.1207970112079702</c:v>
                </c:pt>
                <c:pt idx="1014">
                  <c:v>4.1207970112079702</c:v>
                </c:pt>
                <c:pt idx="1015">
                  <c:v>4.1369863013698627</c:v>
                </c:pt>
                <c:pt idx="1016">
                  <c:v>4.1307596513075966</c:v>
                </c:pt>
                <c:pt idx="1017">
                  <c:v>4.1379202988792034</c:v>
                </c:pt>
                <c:pt idx="1018">
                  <c:v>4.1323163138231633</c:v>
                </c:pt>
                <c:pt idx="1019">
                  <c:v>4.1372976338729766</c:v>
                </c:pt>
                <c:pt idx="1020">
                  <c:v>4.1453922789539224</c:v>
                </c:pt>
                <c:pt idx="1021">
                  <c:v>4.1450809464508094</c:v>
                </c:pt>
                <c:pt idx="1022">
                  <c:v>4.1587795765877962</c:v>
                </c:pt>
                <c:pt idx="1023">
                  <c:v>4.154109589041096</c:v>
                </c:pt>
                <c:pt idx="1024">
                  <c:v>4.1457036114570363</c:v>
                </c:pt>
                <c:pt idx="1025">
                  <c:v>4.147882938978829</c:v>
                </c:pt>
                <c:pt idx="1026">
                  <c:v>4.147571606475716</c:v>
                </c:pt>
                <c:pt idx="1027">
                  <c:v>4.1338729763387301</c:v>
                </c:pt>
                <c:pt idx="1028">
                  <c:v>4.1432129514321296</c:v>
                </c:pt>
                <c:pt idx="1029">
                  <c:v>4.1394769613947693</c:v>
                </c:pt>
                <c:pt idx="1030">
                  <c:v>4.1425902864259028</c:v>
                </c:pt>
                <c:pt idx="1031">
                  <c:v>4.1341843088418431</c:v>
                </c:pt>
                <c:pt idx="1032">
                  <c:v>4.1264009962640102</c:v>
                </c:pt>
                <c:pt idx="1033">
                  <c:v>4.1425902864259028</c:v>
                </c:pt>
                <c:pt idx="1034">
                  <c:v>4.1444582814445825</c:v>
                </c:pt>
                <c:pt idx="1035">
                  <c:v>4.1267123287671232</c:v>
                </c:pt>
                <c:pt idx="1036">
                  <c:v>4.1441469489414695</c:v>
                </c:pt>
                <c:pt idx="1037">
                  <c:v>4.1413449564134499</c:v>
                </c:pt>
                <c:pt idx="1038">
                  <c:v>4.1566002490660026</c:v>
                </c:pt>
                <c:pt idx="1039">
                  <c:v>4.166251556662516</c:v>
                </c:pt>
                <c:pt idx="1040">
                  <c:v>4.1453922789539224</c:v>
                </c:pt>
                <c:pt idx="1041">
                  <c:v>4.1491282689912827</c:v>
                </c:pt>
                <c:pt idx="1042">
                  <c:v>4.1503735990037356</c:v>
                </c:pt>
                <c:pt idx="1043">
                  <c:v>4.1360523038605228</c:v>
                </c:pt>
                <c:pt idx="1044">
                  <c:v>4.1288916562889169</c:v>
                </c:pt>
                <c:pt idx="1045">
                  <c:v>4.1245330012453296</c:v>
                </c:pt>
                <c:pt idx="1046">
                  <c:v>4.1425902864259028</c:v>
                </c:pt>
                <c:pt idx="1047">
                  <c:v>4.1469489414694891</c:v>
                </c:pt>
                <c:pt idx="1048">
                  <c:v>4.1432129514321296</c:v>
                </c:pt>
                <c:pt idx="1049">
                  <c:v>4.141033623910336</c:v>
                </c:pt>
                <c:pt idx="1050">
                  <c:v>4.1301369863013697</c:v>
                </c:pt>
                <c:pt idx="1051">
                  <c:v>4.1344956413449561</c:v>
                </c:pt>
                <c:pt idx="1052">
                  <c:v>4.1316936488169365</c:v>
                </c:pt>
                <c:pt idx="1053">
                  <c:v>4.1267123287671232</c:v>
                </c:pt>
                <c:pt idx="1054">
                  <c:v>4.122042341220423</c:v>
                </c:pt>
                <c:pt idx="1055">
                  <c:v>4.121419676214197</c:v>
                </c:pt>
                <c:pt idx="1056">
                  <c:v>4.1264009962640102</c:v>
                </c:pt>
                <c:pt idx="1057">
                  <c:v>4.1086550435865501</c:v>
                </c:pt>
                <c:pt idx="1058">
                  <c:v>4.12173100871731</c:v>
                </c:pt>
                <c:pt idx="1059">
                  <c:v>4.1033623910336239</c:v>
                </c:pt>
                <c:pt idx="1060">
                  <c:v>4.1117683686176836</c:v>
                </c:pt>
                <c:pt idx="1061">
                  <c:v>4.1204856787048572</c:v>
                </c:pt>
                <c:pt idx="1062">
                  <c:v>4.1223536737235369</c:v>
                </c:pt>
                <c:pt idx="1063">
                  <c:v>4.1301369863013697</c:v>
                </c:pt>
                <c:pt idx="1064">
                  <c:v>4.1232876712328768</c:v>
                </c:pt>
                <c:pt idx="1065">
                  <c:v>4.1105230386052307</c:v>
                </c:pt>
                <c:pt idx="1066">
                  <c:v>4.1211083437110831</c:v>
                </c:pt>
                <c:pt idx="1067">
                  <c:v>4.1123910336239105</c:v>
                </c:pt>
                <c:pt idx="1068">
                  <c:v>4.1173723536737237</c:v>
                </c:pt>
                <c:pt idx="1069">
                  <c:v>4.1195516811955164</c:v>
                </c:pt>
                <c:pt idx="1070">
                  <c:v>4.1257783312577834</c:v>
                </c:pt>
                <c:pt idx="1071">
                  <c:v>4.1167496886674968</c:v>
                </c:pt>
                <c:pt idx="1072">
                  <c:v>4.127957658779577</c:v>
                </c:pt>
                <c:pt idx="1073">
                  <c:v>4.1257783312577834</c:v>
                </c:pt>
                <c:pt idx="1074">
                  <c:v>4.121419676214197</c:v>
                </c:pt>
                <c:pt idx="1075">
                  <c:v>4.1310709838107096</c:v>
                </c:pt>
                <c:pt idx="1076">
                  <c:v>4.1270236612702362</c:v>
                </c:pt>
                <c:pt idx="1077">
                  <c:v>4.1179950186799505</c:v>
                </c:pt>
                <c:pt idx="1078">
                  <c:v>4.1298256537982567</c:v>
                </c:pt>
                <c:pt idx="1079">
                  <c:v>4.1123910336239105</c:v>
                </c:pt>
                <c:pt idx="1080">
                  <c:v>4.1229763387297638</c:v>
                </c:pt>
                <c:pt idx="1081">
                  <c:v>4.1114570361145706</c:v>
                </c:pt>
                <c:pt idx="1082">
                  <c:v>4.1276463262764631</c:v>
                </c:pt>
                <c:pt idx="1083">
                  <c:v>4.1108343711083437</c:v>
                </c:pt>
                <c:pt idx="1084">
                  <c:v>4.1242216687422166</c:v>
                </c:pt>
                <c:pt idx="1085">
                  <c:v>4.1229763387297638</c:v>
                </c:pt>
                <c:pt idx="1086">
                  <c:v>4.12826899128269</c:v>
                </c:pt>
                <c:pt idx="1087">
                  <c:v>4.140722291407223</c:v>
                </c:pt>
                <c:pt idx="1088">
                  <c:v>4.1332503113325032</c:v>
                </c:pt>
                <c:pt idx="1089">
                  <c:v>4.1404109589041092</c:v>
                </c:pt>
                <c:pt idx="1090">
                  <c:v>4.1416562889165629</c:v>
                </c:pt>
                <c:pt idx="1091">
                  <c:v>4.1444582814445825</c:v>
                </c:pt>
                <c:pt idx="1092">
                  <c:v>4.1400996264009962</c:v>
                </c:pt>
                <c:pt idx="1093">
                  <c:v>4.1360523038605228</c:v>
                </c:pt>
                <c:pt idx="1094">
                  <c:v>4.1344956413449561</c:v>
                </c:pt>
                <c:pt idx="1095">
                  <c:v>4.1372976338729766</c:v>
                </c:pt>
                <c:pt idx="1096">
                  <c:v>4.1528642590286422</c:v>
                </c:pt>
                <c:pt idx="1097">
                  <c:v>4.1553549190535488</c:v>
                </c:pt>
                <c:pt idx="1098">
                  <c:v>4.1357409713574098</c:v>
                </c:pt>
                <c:pt idx="1099">
                  <c:v>4.1320049813200495</c:v>
                </c:pt>
                <c:pt idx="1100">
                  <c:v>4.1500622665006226</c:v>
                </c:pt>
                <c:pt idx="1101">
                  <c:v>4.1429016189290158</c:v>
                </c:pt>
                <c:pt idx="1102">
                  <c:v>4.1525529265255292</c:v>
                </c:pt>
                <c:pt idx="1103">
                  <c:v>4.1553549190535488</c:v>
                </c:pt>
                <c:pt idx="1104">
                  <c:v>4.1762141967621416</c:v>
                </c:pt>
                <c:pt idx="1105">
                  <c:v>4.1637608966376085</c:v>
                </c:pt>
                <c:pt idx="1106">
                  <c:v>4.166251556662516</c:v>
                </c:pt>
                <c:pt idx="1107">
                  <c:v>4.1528642590286422</c:v>
                </c:pt>
                <c:pt idx="1108">
                  <c:v>4.1693648816936486</c:v>
                </c:pt>
                <c:pt idx="1109">
                  <c:v>4.1594022415940222</c:v>
                </c:pt>
                <c:pt idx="1110">
                  <c:v>4.1562889165628896</c:v>
                </c:pt>
                <c:pt idx="1111">
                  <c:v>4.1513075965130763</c:v>
                </c:pt>
                <c:pt idx="1112">
                  <c:v>4.1466376089663761</c:v>
                </c:pt>
                <c:pt idx="1113">
                  <c:v>4.147882938978829</c:v>
                </c:pt>
                <c:pt idx="1114">
                  <c:v>4.1460149439601492</c:v>
                </c:pt>
                <c:pt idx="1115">
                  <c:v>4.1363636363636367</c:v>
                </c:pt>
                <c:pt idx="1116">
                  <c:v>4.12173100871731</c:v>
                </c:pt>
                <c:pt idx="1117">
                  <c:v>4.127957658779577</c:v>
                </c:pt>
                <c:pt idx="1118">
                  <c:v>4.1351183063511829</c:v>
                </c:pt>
                <c:pt idx="1119">
                  <c:v>4.1207970112079702</c:v>
                </c:pt>
                <c:pt idx="1120">
                  <c:v>4.1229763387297638</c:v>
                </c:pt>
                <c:pt idx="1121">
                  <c:v>4.1295143212951428</c:v>
                </c:pt>
                <c:pt idx="1122">
                  <c:v>4.1351183063511829</c:v>
                </c:pt>
                <c:pt idx="1123">
                  <c:v>4.1232876712328768</c:v>
                </c:pt>
                <c:pt idx="1124">
                  <c:v>4.1391656288916563</c:v>
                </c:pt>
                <c:pt idx="1125">
                  <c:v>4.1460149439601492</c:v>
                </c:pt>
                <c:pt idx="1126">
                  <c:v>4.1525529265255292</c:v>
                </c:pt>
                <c:pt idx="1127">
                  <c:v>4.160336239103362</c:v>
                </c:pt>
                <c:pt idx="1128">
                  <c:v>4.1727895392278951</c:v>
                </c:pt>
                <c:pt idx="1129">
                  <c:v>4.1646948941469493</c:v>
                </c:pt>
                <c:pt idx="1130">
                  <c:v>4.1463262764632631</c:v>
                </c:pt>
                <c:pt idx="1131">
                  <c:v>4.147260273972603</c:v>
                </c:pt>
                <c:pt idx="1132">
                  <c:v>4.1341843088418431</c:v>
                </c:pt>
                <c:pt idx="1133">
                  <c:v>4.1313823163138235</c:v>
                </c:pt>
                <c:pt idx="1134">
                  <c:v>4.1207970112079702</c:v>
                </c:pt>
                <c:pt idx="1135">
                  <c:v>4.1186176836861765</c:v>
                </c:pt>
                <c:pt idx="1136">
                  <c:v>4.1080323785803241</c:v>
                </c:pt>
                <c:pt idx="1137">
                  <c:v>4.1008717310087173</c:v>
                </c:pt>
                <c:pt idx="1138">
                  <c:v>4.1257783312577834</c:v>
                </c:pt>
                <c:pt idx="1139">
                  <c:v>4.1145703611457032</c:v>
                </c:pt>
                <c:pt idx="1140">
                  <c:v>4.1046077210460776</c:v>
                </c:pt>
                <c:pt idx="1141">
                  <c:v>4.1099003735990038</c:v>
                </c:pt>
                <c:pt idx="1142">
                  <c:v>4.1039850560398508</c:v>
                </c:pt>
                <c:pt idx="1143">
                  <c:v>4.1186176836861765</c:v>
                </c:pt>
                <c:pt idx="1144">
                  <c:v>4.1133250311332503</c:v>
                </c:pt>
                <c:pt idx="1145">
                  <c:v>4.1167496886674968</c:v>
                </c:pt>
                <c:pt idx="1146">
                  <c:v>4.1161270236612699</c:v>
                </c:pt>
                <c:pt idx="1147">
                  <c:v>4.1189290161892904</c:v>
                </c:pt>
                <c:pt idx="1148">
                  <c:v>4.1176836861768367</c:v>
                </c:pt>
                <c:pt idx="1149">
                  <c:v>4.1264009962640102</c:v>
                </c:pt>
                <c:pt idx="1150">
                  <c:v>4.1108343711083437</c:v>
                </c:pt>
                <c:pt idx="1151">
                  <c:v>4.1139476961394772</c:v>
                </c:pt>
                <c:pt idx="1152">
                  <c:v>4.1195516811955164</c:v>
                </c:pt>
                <c:pt idx="1153">
                  <c:v>4.1123910336239105</c:v>
                </c:pt>
                <c:pt idx="1154">
                  <c:v>4.122042341220423</c:v>
                </c:pt>
                <c:pt idx="1155">
                  <c:v>4.1164383561643838</c:v>
                </c:pt>
                <c:pt idx="1156">
                  <c:v>4.1055417185554175</c:v>
                </c:pt>
                <c:pt idx="1157">
                  <c:v>4.1030510585305109</c:v>
                </c:pt>
                <c:pt idx="1158">
                  <c:v>4.0968244084682439</c:v>
                </c:pt>
                <c:pt idx="1159">
                  <c:v>4.1067870485678704</c:v>
                </c:pt>
                <c:pt idx="1160">
                  <c:v>4.0965130759651309</c:v>
                </c:pt>
                <c:pt idx="1161">
                  <c:v>4.1030510585305109</c:v>
                </c:pt>
                <c:pt idx="1162">
                  <c:v>4.0974470734744708</c:v>
                </c:pt>
                <c:pt idx="1163">
                  <c:v>4.1002490660024904</c:v>
                </c:pt>
                <c:pt idx="1164">
                  <c:v>4.1170610211706098</c:v>
                </c:pt>
                <c:pt idx="1165">
                  <c:v>4.1080323785803241</c:v>
                </c:pt>
                <c:pt idx="1166">
                  <c:v>4.1127023661270234</c:v>
                </c:pt>
                <c:pt idx="1167">
                  <c:v>4.1161270236612699</c:v>
                </c:pt>
                <c:pt idx="1168">
                  <c:v>4.1357409713574098</c:v>
                </c:pt>
                <c:pt idx="1169">
                  <c:v>4.1245330012453296</c:v>
                </c:pt>
                <c:pt idx="1170">
                  <c:v>4.1251556662515565</c:v>
                </c:pt>
                <c:pt idx="1171">
                  <c:v>4.1366749688667497</c:v>
                </c:pt>
                <c:pt idx="1172">
                  <c:v>4.1304483188044836</c:v>
                </c:pt>
                <c:pt idx="1173">
                  <c:v>4.1413449564134499</c:v>
                </c:pt>
                <c:pt idx="1174">
                  <c:v>4.1226650062266499</c:v>
                </c:pt>
                <c:pt idx="1175">
                  <c:v>4.122042341220423</c:v>
                </c:pt>
                <c:pt idx="1176">
                  <c:v>4.128580323785803</c:v>
                </c:pt>
                <c:pt idx="1177">
                  <c:v>4.1413449564134499</c:v>
                </c:pt>
                <c:pt idx="1178">
                  <c:v>4.1385429638854294</c:v>
                </c:pt>
                <c:pt idx="1179">
                  <c:v>4.12826899128269</c:v>
                </c:pt>
                <c:pt idx="1180">
                  <c:v>4.1441469489414695</c:v>
                </c:pt>
                <c:pt idx="1181">
                  <c:v>4.1622042341220427</c:v>
                </c:pt>
                <c:pt idx="1182">
                  <c:v>4.1743462017434618</c:v>
                </c:pt>
                <c:pt idx="1183">
                  <c:v>4.1640722291407224</c:v>
                </c:pt>
                <c:pt idx="1184">
                  <c:v>4.1556662515566627</c:v>
                </c:pt>
                <c:pt idx="1185">
                  <c:v>4.1640722291407224</c:v>
                </c:pt>
                <c:pt idx="1186">
                  <c:v>4.1609589041095889</c:v>
                </c:pt>
                <c:pt idx="1187">
                  <c:v>4.1584682440846823</c:v>
                </c:pt>
                <c:pt idx="1188">
                  <c:v>4.1556662515566627</c:v>
                </c:pt>
                <c:pt idx="1189">
                  <c:v>4.1528642590286422</c:v>
                </c:pt>
                <c:pt idx="1190">
                  <c:v>4.1566002490660026</c:v>
                </c:pt>
                <c:pt idx="1191">
                  <c:v>4.1513075965130763</c:v>
                </c:pt>
                <c:pt idx="1192">
                  <c:v>4.1491282689912827</c:v>
                </c:pt>
                <c:pt idx="1193">
                  <c:v>4.1435242839352426</c:v>
                </c:pt>
                <c:pt idx="1194">
                  <c:v>4.1292029887920298</c:v>
                </c:pt>
                <c:pt idx="1195">
                  <c:v>4.1326276463262763</c:v>
                </c:pt>
                <c:pt idx="1196">
                  <c:v>4.1344956413449561</c:v>
                </c:pt>
                <c:pt idx="1197">
                  <c:v>4.1360523038605228</c:v>
                </c:pt>
                <c:pt idx="1198">
                  <c:v>4.1298256537982567</c:v>
                </c:pt>
                <c:pt idx="1199">
                  <c:v>4.1360523038605228</c:v>
                </c:pt>
                <c:pt idx="1200">
                  <c:v>4.1223536737235369</c:v>
                </c:pt>
                <c:pt idx="1201">
                  <c:v>4.1519302615193023</c:v>
                </c:pt>
                <c:pt idx="1202">
                  <c:v>4.1463262764632631</c:v>
                </c:pt>
                <c:pt idx="1203">
                  <c:v>4.12826899128269</c:v>
                </c:pt>
                <c:pt idx="1204">
                  <c:v>4.1316936488169365</c:v>
                </c:pt>
                <c:pt idx="1205">
                  <c:v>4.1223536737235369</c:v>
                </c:pt>
                <c:pt idx="1206">
                  <c:v>4.1332503113325032</c:v>
                </c:pt>
                <c:pt idx="1207">
                  <c:v>4.1142590286425902</c:v>
                </c:pt>
                <c:pt idx="1208">
                  <c:v>4.1254669987546704</c:v>
                </c:pt>
                <c:pt idx="1209">
                  <c:v>4.1204856787048572</c:v>
                </c:pt>
                <c:pt idx="1210">
                  <c:v>4.1158156911581569</c:v>
                </c:pt>
                <c:pt idx="1211">
                  <c:v>4.1198630136986303</c:v>
                </c:pt>
                <c:pt idx="1212">
                  <c:v>4.1114570361145706</c:v>
                </c:pt>
                <c:pt idx="1213">
                  <c:v>4.1288916562889169</c:v>
                </c:pt>
                <c:pt idx="1214">
                  <c:v>4.1298256537982567</c:v>
                </c:pt>
                <c:pt idx="1215">
                  <c:v>4.1344956413449561</c:v>
                </c:pt>
                <c:pt idx="1216">
                  <c:v>4.127957658779577</c:v>
                </c:pt>
                <c:pt idx="1217">
                  <c:v>4.1242216687422166</c:v>
                </c:pt>
                <c:pt idx="1218">
                  <c:v>4.1329389788293902</c:v>
                </c:pt>
                <c:pt idx="1219">
                  <c:v>4.1372976338729766</c:v>
                </c:pt>
                <c:pt idx="1220">
                  <c:v>4.127957658779577</c:v>
                </c:pt>
                <c:pt idx="1221">
                  <c:v>4.1326276463262763</c:v>
                </c:pt>
                <c:pt idx="1222">
                  <c:v>4.122042341220423</c:v>
                </c:pt>
                <c:pt idx="1223">
                  <c:v>4.1313823163138235</c:v>
                </c:pt>
                <c:pt idx="1224">
                  <c:v>4.1369863013698627</c:v>
                </c:pt>
                <c:pt idx="1225">
                  <c:v>4.1369863013698627</c:v>
                </c:pt>
                <c:pt idx="1226">
                  <c:v>4.140722291407223</c:v>
                </c:pt>
                <c:pt idx="1227">
                  <c:v>4.1270236612702362</c:v>
                </c:pt>
                <c:pt idx="1228">
                  <c:v>4.1304483188044836</c:v>
                </c:pt>
                <c:pt idx="1229">
                  <c:v>4.1270236612702362</c:v>
                </c:pt>
                <c:pt idx="1230">
                  <c:v>4.1102117061021168</c:v>
                </c:pt>
                <c:pt idx="1231">
                  <c:v>4.1207970112079702</c:v>
                </c:pt>
                <c:pt idx="1232">
                  <c:v>4.1095890410958908</c:v>
                </c:pt>
                <c:pt idx="1233">
                  <c:v>4.1158156911581569</c:v>
                </c:pt>
                <c:pt idx="1234">
                  <c:v>4.1148816936488171</c:v>
                </c:pt>
                <c:pt idx="1235">
                  <c:v>4.1139476961394772</c:v>
                </c:pt>
                <c:pt idx="1236">
                  <c:v>4.1242216687422166</c:v>
                </c:pt>
                <c:pt idx="1237">
                  <c:v>4.1151930261519301</c:v>
                </c:pt>
                <c:pt idx="1238">
                  <c:v>4.1235990037359898</c:v>
                </c:pt>
                <c:pt idx="1239">
                  <c:v>4.1176836861768367</c:v>
                </c:pt>
                <c:pt idx="1240">
                  <c:v>4.1242216687422166</c:v>
                </c:pt>
                <c:pt idx="1241">
                  <c:v>4.1394769613947693</c:v>
                </c:pt>
                <c:pt idx="1242">
                  <c:v>4.1425902864259028</c:v>
                </c:pt>
                <c:pt idx="1243">
                  <c:v>4.1441469489414695</c:v>
                </c:pt>
                <c:pt idx="1244">
                  <c:v>4.1413449564134499</c:v>
                </c:pt>
                <c:pt idx="1245">
                  <c:v>4.1270236612702362</c:v>
                </c:pt>
                <c:pt idx="1246">
                  <c:v>4.1183063511830635</c:v>
                </c:pt>
                <c:pt idx="1247">
                  <c:v>4.1298256537982567</c:v>
                </c:pt>
                <c:pt idx="1248">
                  <c:v>4.1413449564134499</c:v>
                </c:pt>
                <c:pt idx="1249">
                  <c:v>4.1223536737235369</c:v>
                </c:pt>
                <c:pt idx="1250">
                  <c:v>4.1254669987546704</c:v>
                </c:pt>
                <c:pt idx="1251">
                  <c:v>4.1292029887920298</c:v>
                </c:pt>
                <c:pt idx="1252">
                  <c:v>4.12826899128269</c:v>
                </c:pt>
                <c:pt idx="1253">
                  <c:v>4.1239103362391036</c:v>
                </c:pt>
                <c:pt idx="1254">
                  <c:v>4.1335616438356162</c:v>
                </c:pt>
                <c:pt idx="1255">
                  <c:v>4.1204856787048572</c:v>
                </c:pt>
                <c:pt idx="1256">
                  <c:v>4.1397882938978832</c:v>
                </c:pt>
                <c:pt idx="1257">
                  <c:v>4.1341843088418431</c:v>
                </c:pt>
                <c:pt idx="1258">
                  <c:v>4.1114570361145706</c:v>
                </c:pt>
                <c:pt idx="1259">
                  <c:v>4.1338729763387301</c:v>
                </c:pt>
                <c:pt idx="1260">
                  <c:v>4.1155043586550439</c:v>
                </c:pt>
                <c:pt idx="1261">
                  <c:v>4.1114570361145706</c:v>
                </c:pt>
                <c:pt idx="1262">
                  <c:v>4.1211083437110831</c:v>
                </c:pt>
                <c:pt idx="1263">
                  <c:v>4.1036737235367369</c:v>
                </c:pt>
                <c:pt idx="1264">
                  <c:v>4.1123910336239105</c:v>
                </c:pt>
                <c:pt idx="1265">
                  <c:v>4.1120797011207966</c:v>
                </c:pt>
                <c:pt idx="1266">
                  <c:v>4.1055417185554175</c:v>
                </c:pt>
                <c:pt idx="1267">
                  <c:v>4.1151930261519301</c:v>
                </c:pt>
                <c:pt idx="1268">
                  <c:v>4.1046077210460776</c:v>
                </c:pt>
                <c:pt idx="1269">
                  <c:v>4.1120797011207966</c:v>
                </c:pt>
                <c:pt idx="1270">
                  <c:v>4.1111457036114567</c:v>
                </c:pt>
                <c:pt idx="1271">
                  <c:v>4.108966376089664</c:v>
                </c:pt>
                <c:pt idx="1272">
                  <c:v>4.1130136986301373</c:v>
                </c:pt>
                <c:pt idx="1273">
                  <c:v>4.1151930261519301</c:v>
                </c:pt>
                <c:pt idx="1274">
                  <c:v>4.1158156911581569</c:v>
                </c:pt>
                <c:pt idx="1275">
                  <c:v>4.1117683686176836</c:v>
                </c:pt>
                <c:pt idx="1276">
                  <c:v>4.1161270236612699</c:v>
                </c:pt>
                <c:pt idx="1277">
                  <c:v>4.1298256537982567</c:v>
                </c:pt>
                <c:pt idx="1278">
                  <c:v>4.1164383561643838</c:v>
                </c:pt>
                <c:pt idx="1279">
                  <c:v>4.1242216687422166</c:v>
                </c:pt>
                <c:pt idx="1280">
                  <c:v>4.0977584059775838</c:v>
                </c:pt>
                <c:pt idx="1281">
                  <c:v>4.1273349937733501</c:v>
                </c:pt>
                <c:pt idx="1282">
                  <c:v>4.1102117061021168</c:v>
                </c:pt>
                <c:pt idx="1283">
                  <c:v>4.1105230386052307</c:v>
                </c:pt>
                <c:pt idx="1284">
                  <c:v>4.108966376089664</c:v>
                </c:pt>
                <c:pt idx="1285">
                  <c:v>4.1030510585305109</c:v>
                </c:pt>
                <c:pt idx="1286">
                  <c:v>4.1136363636363633</c:v>
                </c:pt>
                <c:pt idx="1287">
                  <c:v>4.1011830635118303</c:v>
                </c:pt>
                <c:pt idx="1288">
                  <c:v>4.1186176836861765</c:v>
                </c:pt>
                <c:pt idx="1289">
                  <c:v>4.1145703611457032</c:v>
                </c:pt>
                <c:pt idx="1290">
                  <c:v>4.1142590286425902</c:v>
                </c:pt>
                <c:pt idx="1291">
                  <c:v>4.1248443337484435</c:v>
                </c:pt>
                <c:pt idx="1292">
                  <c:v>4.1123910336239105</c:v>
                </c:pt>
                <c:pt idx="1293">
                  <c:v>4.1195516811955164</c:v>
                </c:pt>
                <c:pt idx="1294">
                  <c:v>4.1133250311332503</c:v>
                </c:pt>
                <c:pt idx="1295">
                  <c:v>4.1127023661270234</c:v>
                </c:pt>
                <c:pt idx="1296">
                  <c:v>4.0977584059775838</c:v>
                </c:pt>
                <c:pt idx="1297">
                  <c:v>4.1042963885429637</c:v>
                </c:pt>
                <c:pt idx="1298">
                  <c:v>4.0955790784557911</c:v>
                </c:pt>
                <c:pt idx="1299">
                  <c:v>4.1046077210460776</c:v>
                </c:pt>
                <c:pt idx="1300">
                  <c:v>4.089663760896638</c:v>
                </c:pt>
                <c:pt idx="1301">
                  <c:v>4.0946450809464512</c:v>
                </c:pt>
                <c:pt idx="1302">
                  <c:v>4.0927770859277706</c:v>
                </c:pt>
                <c:pt idx="1303">
                  <c:v>4.0887297633872972</c:v>
                </c:pt>
                <c:pt idx="1304">
                  <c:v>4.1058530510585305</c:v>
                </c:pt>
                <c:pt idx="1305">
                  <c:v>4.0871731008717314</c:v>
                </c:pt>
                <c:pt idx="1306">
                  <c:v>4.1039850560398508</c:v>
                </c:pt>
                <c:pt idx="1307">
                  <c:v>4.1011830635118303</c:v>
                </c:pt>
                <c:pt idx="1308">
                  <c:v>4.1011830635118303</c:v>
                </c:pt>
                <c:pt idx="1309">
                  <c:v>4.1011830635118303</c:v>
                </c:pt>
                <c:pt idx="1310">
                  <c:v>4.0980697384806977</c:v>
                </c:pt>
                <c:pt idx="1311">
                  <c:v>4.0933997509339974</c:v>
                </c:pt>
                <c:pt idx="1312">
                  <c:v>4.0909090909090908</c:v>
                </c:pt>
                <c:pt idx="1313">
                  <c:v>4.0996264009962644</c:v>
                </c:pt>
                <c:pt idx="1314">
                  <c:v>4.0912204234122038</c:v>
                </c:pt>
                <c:pt idx="1315">
                  <c:v>4.0921544209215446</c:v>
                </c:pt>
                <c:pt idx="1316">
                  <c:v>4.102117061021171</c:v>
                </c:pt>
                <c:pt idx="1317">
                  <c:v>4.0990037359900375</c:v>
                </c:pt>
                <c:pt idx="1318">
                  <c:v>4.0952677459526772</c:v>
                </c:pt>
                <c:pt idx="1319">
                  <c:v>4.0943337484433373</c:v>
                </c:pt>
                <c:pt idx="1320">
                  <c:v>4.0905977584059778</c:v>
                </c:pt>
                <c:pt idx="1321">
                  <c:v>4.1008717310087173</c:v>
                </c:pt>
                <c:pt idx="1322">
                  <c:v>4.1042963885429637</c:v>
                </c:pt>
                <c:pt idx="1323">
                  <c:v>4.0980697384806977</c:v>
                </c:pt>
                <c:pt idx="1324">
                  <c:v>4.1061643835616435</c:v>
                </c:pt>
                <c:pt idx="1325">
                  <c:v>4.095890410958904</c:v>
                </c:pt>
                <c:pt idx="1326">
                  <c:v>4.109277708592777</c:v>
                </c:pt>
                <c:pt idx="1327">
                  <c:v>4.102739726027397</c:v>
                </c:pt>
                <c:pt idx="1328">
                  <c:v>4.1136363636363633</c:v>
                </c:pt>
                <c:pt idx="1329">
                  <c:v>4.1173723536737237</c:v>
                </c:pt>
                <c:pt idx="1330">
                  <c:v>4.1151930261519301</c:v>
                </c:pt>
                <c:pt idx="1331">
                  <c:v>4.1245330012453296</c:v>
                </c:pt>
                <c:pt idx="1332">
                  <c:v>4.1189290161892904</c:v>
                </c:pt>
                <c:pt idx="1333">
                  <c:v>4.1226650062266499</c:v>
                </c:pt>
                <c:pt idx="1334">
                  <c:v>4.1273349937733501</c:v>
                </c:pt>
                <c:pt idx="1335">
                  <c:v>4.1155043586550439</c:v>
                </c:pt>
                <c:pt idx="1336">
                  <c:v>4.1323163138231633</c:v>
                </c:pt>
                <c:pt idx="1337">
                  <c:v>4.1189290161892904</c:v>
                </c:pt>
                <c:pt idx="1338">
                  <c:v>4.1254669987546704</c:v>
                </c:pt>
                <c:pt idx="1339">
                  <c:v>4.1211083437110831</c:v>
                </c:pt>
                <c:pt idx="1340">
                  <c:v>4.1267123287671232</c:v>
                </c:pt>
                <c:pt idx="1341">
                  <c:v>4.1257783312577834</c:v>
                </c:pt>
                <c:pt idx="1342">
                  <c:v>4.1155043586550439</c:v>
                </c:pt>
                <c:pt idx="1343">
                  <c:v>4.1329389788293902</c:v>
                </c:pt>
                <c:pt idx="1344">
                  <c:v>4.1226650062266499</c:v>
                </c:pt>
                <c:pt idx="1345">
                  <c:v>4.1292029887920298</c:v>
                </c:pt>
                <c:pt idx="1346">
                  <c:v>4.1313823163138235</c:v>
                </c:pt>
                <c:pt idx="1347">
                  <c:v>4.1391656288916563</c:v>
                </c:pt>
                <c:pt idx="1348">
                  <c:v>4.1292029887920298</c:v>
                </c:pt>
                <c:pt idx="1349">
                  <c:v>4.1133250311332503</c:v>
                </c:pt>
                <c:pt idx="1350">
                  <c:v>4.1292029887920298</c:v>
                </c:pt>
                <c:pt idx="1351">
                  <c:v>4.1195516811955164</c:v>
                </c:pt>
                <c:pt idx="1352">
                  <c:v>4.1239103362391036</c:v>
                </c:pt>
                <c:pt idx="1353">
                  <c:v>4.1254669987546704</c:v>
                </c:pt>
                <c:pt idx="1354">
                  <c:v>4.1195516811955164</c:v>
                </c:pt>
                <c:pt idx="1355">
                  <c:v>4.1295143212951428</c:v>
                </c:pt>
                <c:pt idx="1356">
                  <c:v>4.1313823163138235</c:v>
                </c:pt>
                <c:pt idx="1357">
                  <c:v>4.1257783312577834</c:v>
                </c:pt>
                <c:pt idx="1358">
                  <c:v>4.127957658779577</c:v>
                </c:pt>
                <c:pt idx="1359">
                  <c:v>4.1176836861768367</c:v>
                </c:pt>
                <c:pt idx="1360">
                  <c:v>4.1198630136986303</c:v>
                </c:pt>
                <c:pt idx="1361">
                  <c:v>4.1239103362391036</c:v>
                </c:pt>
                <c:pt idx="1362">
                  <c:v>4.1170610211706098</c:v>
                </c:pt>
                <c:pt idx="1363">
                  <c:v>4.1136363636363633</c:v>
                </c:pt>
                <c:pt idx="1364">
                  <c:v>4.1201743462017433</c:v>
                </c:pt>
                <c:pt idx="1365">
                  <c:v>4.1167496886674968</c:v>
                </c:pt>
                <c:pt idx="1366">
                  <c:v>4.1127023661270234</c:v>
                </c:pt>
                <c:pt idx="1367">
                  <c:v>4.1204856787048572</c:v>
                </c:pt>
                <c:pt idx="1368">
                  <c:v>4.1170610211706098</c:v>
                </c:pt>
                <c:pt idx="1369">
                  <c:v>4.1136363636363633</c:v>
                </c:pt>
                <c:pt idx="1370">
                  <c:v>4.1251556662515565</c:v>
                </c:pt>
                <c:pt idx="1371">
                  <c:v>4.1201743462017433</c:v>
                </c:pt>
                <c:pt idx="1372">
                  <c:v>4.1232876712328768</c:v>
                </c:pt>
                <c:pt idx="1373">
                  <c:v>4.1192403486924034</c:v>
                </c:pt>
                <c:pt idx="1374">
                  <c:v>4.127957658779577</c:v>
                </c:pt>
                <c:pt idx="1375">
                  <c:v>4.1151930261519301</c:v>
                </c:pt>
                <c:pt idx="1376">
                  <c:v>4.1232876712328768</c:v>
                </c:pt>
                <c:pt idx="1377">
                  <c:v>4.1176836861768367</c:v>
                </c:pt>
                <c:pt idx="1378">
                  <c:v>4.1074097135740972</c:v>
                </c:pt>
                <c:pt idx="1379">
                  <c:v>4.1077210460772102</c:v>
                </c:pt>
                <c:pt idx="1380">
                  <c:v>4.1080323785803241</c:v>
                </c:pt>
                <c:pt idx="1381">
                  <c:v>4.1086550435865501</c:v>
                </c:pt>
                <c:pt idx="1382">
                  <c:v>4.1139476961394772</c:v>
                </c:pt>
                <c:pt idx="1383">
                  <c:v>4.0971357409713578</c:v>
                </c:pt>
                <c:pt idx="1384">
                  <c:v>4.1102117061021168</c:v>
                </c:pt>
                <c:pt idx="1385">
                  <c:v>4.102117061021171</c:v>
                </c:pt>
                <c:pt idx="1386">
                  <c:v>4.1039850560398508</c:v>
                </c:pt>
                <c:pt idx="1387">
                  <c:v>4.1086550435865501</c:v>
                </c:pt>
                <c:pt idx="1388">
                  <c:v>4.121419676214197</c:v>
                </c:pt>
                <c:pt idx="1389">
                  <c:v>4.1114570361145706</c:v>
                </c:pt>
                <c:pt idx="1390">
                  <c:v>4.1136363636363633</c:v>
                </c:pt>
                <c:pt idx="1391">
                  <c:v>4.1049190535491906</c:v>
                </c:pt>
                <c:pt idx="1392">
                  <c:v>4.1136363636363633</c:v>
                </c:pt>
                <c:pt idx="1393">
                  <c:v>4.1170610211706098</c:v>
                </c:pt>
                <c:pt idx="1394">
                  <c:v>4.1049190535491906</c:v>
                </c:pt>
                <c:pt idx="1395">
                  <c:v>4.1102117061021168</c:v>
                </c:pt>
                <c:pt idx="1396">
                  <c:v>4.1167496886674968</c:v>
                </c:pt>
                <c:pt idx="1397">
                  <c:v>4.102428393524284</c:v>
                </c:pt>
                <c:pt idx="1398">
                  <c:v>4.1080323785803241</c:v>
                </c:pt>
                <c:pt idx="1399">
                  <c:v>4.1086550435865501</c:v>
                </c:pt>
                <c:pt idx="1400">
                  <c:v>4.1095890410958908</c:v>
                </c:pt>
                <c:pt idx="1401">
                  <c:v>4.1133250311332503</c:v>
                </c:pt>
                <c:pt idx="1402">
                  <c:v>4.0983810709838107</c:v>
                </c:pt>
                <c:pt idx="1403">
                  <c:v>4.102117061021171</c:v>
                </c:pt>
                <c:pt idx="1404">
                  <c:v>4.1095890410958908</c:v>
                </c:pt>
                <c:pt idx="1405">
                  <c:v>4.1086550435865501</c:v>
                </c:pt>
                <c:pt idx="1406">
                  <c:v>4.1161270236612699</c:v>
                </c:pt>
                <c:pt idx="1407">
                  <c:v>4.1095890410958908</c:v>
                </c:pt>
                <c:pt idx="1408">
                  <c:v>4.102428393524284</c:v>
                </c:pt>
                <c:pt idx="1409">
                  <c:v>4.1046077210460776</c:v>
                </c:pt>
                <c:pt idx="1410">
                  <c:v>4.1130136986301373</c:v>
                </c:pt>
                <c:pt idx="1411">
                  <c:v>4.1030510585305109</c:v>
                </c:pt>
                <c:pt idx="1412">
                  <c:v>4.102739726027397</c:v>
                </c:pt>
                <c:pt idx="1413">
                  <c:v>4.1114570361145706</c:v>
                </c:pt>
                <c:pt idx="1414">
                  <c:v>4.1067870485678704</c:v>
                </c:pt>
                <c:pt idx="1415">
                  <c:v>4.0971357409713578</c:v>
                </c:pt>
                <c:pt idx="1416">
                  <c:v>4.1058530510585305</c:v>
                </c:pt>
                <c:pt idx="1417">
                  <c:v>4.1083437110834371</c:v>
                </c:pt>
                <c:pt idx="1418">
                  <c:v>4.0996264009962644</c:v>
                </c:pt>
                <c:pt idx="1419">
                  <c:v>4.109277708592777</c:v>
                </c:pt>
                <c:pt idx="1420">
                  <c:v>4.1074097135740972</c:v>
                </c:pt>
                <c:pt idx="1421">
                  <c:v>4.1127023661270234</c:v>
                </c:pt>
                <c:pt idx="1422">
                  <c:v>4.1064757160647574</c:v>
                </c:pt>
                <c:pt idx="1423">
                  <c:v>4.1008717310087173</c:v>
                </c:pt>
                <c:pt idx="1424">
                  <c:v>4.0909090909090908</c:v>
                </c:pt>
                <c:pt idx="1425">
                  <c:v>4.0943337484433373</c:v>
                </c:pt>
                <c:pt idx="1426">
                  <c:v>4.096201743462017</c:v>
                </c:pt>
                <c:pt idx="1427">
                  <c:v>4.0977584059775838</c:v>
                </c:pt>
                <c:pt idx="1428">
                  <c:v>4.0990037359900375</c:v>
                </c:pt>
                <c:pt idx="1429">
                  <c:v>4.0937110834371104</c:v>
                </c:pt>
                <c:pt idx="1430">
                  <c:v>4.0996264009962644</c:v>
                </c:pt>
                <c:pt idx="1431">
                  <c:v>4.1058530510585305</c:v>
                </c:pt>
                <c:pt idx="1432">
                  <c:v>4.0927770859277706</c:v>
                </c:pt>
                <c:pt idx="1433">
                  <c:v>4.0933997509339974</c:v>
                </c:pt>
                <c:pt idx="1434">
                  <c:v>4.0996264009962644</c:v>
                </c:pt>
                <c:pt idx="1435">
                  <c:v>4.0868617683686175</c:v>
                </c:pt>
                <c:pt idx="1436">
                  <c:v>4.0952677459526772</c:v>
                </c:pt>
                <c:pt idx="1437">
                  <c:v>4.0943337484433373</c:v>
                </c:pt>
                <c:pt idx="1438">
                  <c:v>4.0980697384806977</c:v>
                </c:pt>
                <c:pt idx="1439">
                  <c:v>4.0915317559153177</c:v>
                </c:pt>
                <c:pt idx="1440">
                  <c:v>4.0937110834371104</c:v>
                </c:pt>
                <c:pt idx="1441">
                  <c:v>4.0977584059775838</c:v>
                </c:pt>
                <c:pt idx="1442">
                  <c:v>4.1018057285180571</c:v>
                </c:pt>
                <c:pt idx="1443">
                  <c:v>4.0990037359900375</c:v>
                </c:pt>
                <c:pt idx="1444">
                  <c:v>4.0977584059775838</c:v>
                </c:pt>
                <c:pt idx="1445">
                  <c:v>4.0918430884184307</c:v>
                </c:pt>
                <c:pt idx="1446">
                  <c:v>4.0983810709838107</c:v>
                </c:pt>
                <c:pt idx="1447">
                  <c:v>4.090286425902864</c:v>
                </c:pt>
                <c:pt idx="1448">
                  <c:v>4.0952677459526772</c:v>
                </c:pt>
                <c:pt idx="1449">
                  <c:v>4.095890410958904</c:v>
                </c:pt>
                <c:pt idx="1450">
                  <c:v>4.0996264009962644</c:v>
                </c:pt>
                <c:pt idx="1451">
                  <c:v>4.0996264009962644</c:v>
                </c:pt>
                <c:pt idx="1452">
                  <c:v>4.089975093399751</c:v>
                </c:pt>
                <c:pt idx="1453">
                  <c:v>4.089975093399751</c:v>
                </c:pt>
                <c:pt idx="1454">
                  <c:v>4.0927770859277706</c:v>
                </c:pt>
                <c:pt idx="1455">
                  <c:v>4.089975093399751</c:v>
                </c:pt>
                <c:pt idx="1456">
                  <c:v>4.0933997509339974</c:v>
                </c:pt>
                <c:pt idx="1457">
                  <c:v>4.0915317559153177</c:v>
                </c:pt>
                <c:pt idx="1458">
                  <c:v>4.1108343711083437</c:v>
                </c:pt>
                <c:pt idx="1459">
                  <c:v>4.0949564134495642</c:v>
                </c:pt>
                <c:pt idx="1460">
                  <c:v>4.095890410958904</c:v>
                </c:pt>
                <c:pt idx="1461">
                  <c:v>4.1105230386052307</c:v>
                </c:pt>
                <c:pt idx="1462">
                  <c:v>4.1179950186799505</c:v>
                </c:pt>
                <c:pt idx="1463">
                  <c:v>4.1018057285180571</c:v>
                </c:pt>
                <c:pt idx="1464">
                  <c:v>4.102428393524284</c:v>
                </c:pt>
                <c:pt idx="1465">
                  <c:v>4.1070983810709842</c:v>
                </c:pt>
                <c:pt idx="1466">
                  <c:v>4.1127023661270234</c:v>
                </c:pt>
                <c:pt idx="1467">
                  <c:v>4.1120797011207966</c:v>
                </c:pt>
                <c:pt idx="1468">
                  <c:v>4.0996264009962644</c:v>
                </c:pt>
                <c:pt idx="1469">
                  <c:v>4.1039850560398508</c:v>
                </c:pt>
                <c:pt idx="1470">
                  <c:v>4.1011830635118303</c:v>
                </c:pt>
                <c:pt idx="1471">
                  <c:v>4.1030510585305109</c:v>
                </c:pt>
                <c:pt idx="1472">
                  <c:v>4.1102117061021168</c:v>
                </c:pt>
                <c:pt idx="1473">
                  <c:v>4.0993150684931505</c:v>
                </c:pt>
                <c:pt idx="1474">
                  <c:v>4.1014943960149441</c:v>
                </c:pt>
                <c:pt idx="1475">
                  <c:v>4.1080323785803241</c:v>
                </c:pt>
                <c:pt idx="1476">
                  <c:v>4.102117061021171</c:v>
                </c:pt>
                <c:pt idx="1477">
                  <c:v>4.0868617683686175</c:v>
                </c:pt>
                <c:pt idx="1478">
                  <c:v>4.0965130759651309</c:v>
                </c:pt>
                <c:pt idx="1479">
                  <c:v>4.0996264009962644</c:v>
                </c:pt>
                <c:pt idx="1480">
                  <c:v>4.0943337484433373</c:v>
                </c:pt>
                <c:pt idx="1481">
                  <c:v>4.095890410958904</c:v>
                </c:pt>
                <c:pt idx="1482">
                  <c:v>4.096201743462017</c:v>
                </c:pt>
                <c:pt idx="1483">
                  <c:v>4.0983810709838107</c:v>
                </c:pt>
                <c:pt idx="1484">
                  <c:v>4.0846824408468247</c:v>
                </c:pt>
                <c:pt idx="1485">
                  <c:v>4.0943337484433373</c:v>
                </c:pt>
                <c:pt idx="1486">
                  <c:v>4.089663760896638</c:v>
                </c:pt>
                <c:pt idx="1487">
                  <c:v>4.1033623910336239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F78-40EF-B5CE-CF9826520BE2}"/>
            </c:ext>
          </c:extLst>
        </c:ser>
        <c:ser>
          <c:idx val="2"/>
          <c:order val="2"/>
          <c:tx>
            <c:strRef>
              <c:f>Mordenite!$G$2</c:f>
              <c:strCache>
                <c:ptCount val="1"/>
                <c:pt idx="0">
                  <c:v>Mordenite Brine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Mordenite!$A$3:$A$1490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Mordenite!$G$3:$G$1490</c:f>
              <c:numCache>
                <c:formatCode>General</c:formatCode>
                <c:ptCount val="1488"/>
                <c:pt idx="0">
                  <c:v>6.2086803331197951</c:v>
                </c:pt>
                <c:pt idx="1">
                  <c:v>6.1974695707879563</c:v>
                </c:pt>
                <c:pt idx="2">
                  <c:v>6.1998718770019217</c:v>
                </c:pt>
                <c:pt idx="3">
                  <c:v>6.2064381806534277</c:v>
                </c:pt>
                <c:pt idx="4">
                  <c:v>6.2061178731582318</c:v>
                </c:pt>
                <c:pt idx="5">
                  <c:v>6.1958680333119798</c:v>
                </c:pt>
                <c:pt idx="6">
                  <c:v>6.1934657270980145</c:v>
                </c:pt>
                <c:pt idx="7">
                  <c:v>6.1971492632927614</c:v>
                </c:pt>
                <c:pt idx="8">
                  <c:v>6.1941063420884053</c:v>
                </c:pt>
                <c:pt idx="9">
                  <c:v>6.1976297245355543</c:v>
                </c:pt>
                <c:pt idx="10">
                  <c:v>6.1961883408071747</c:v>
                </c:pt>
                <c:pt idx="11">
                  <c:v>6.2003523382447145</c:v>
                </c:pt>
                <c:pt idx="12">
                  <c:v>6.1957078795643818</c:v>
                </c:pt>
                <c:pt idx="13">
                  <c:v>6.2083600256245992</c:v>
                </c:pt>
                <c:pt idx="14">
                  <c:v>6.1912235746316462</c:v>
                </c:pt>
                <c:pt idx="15">
                  <c:v>6.2009929532351054</c:v>
                </c:pt>
                <c:pt idx="16">
                  <c:v>6.1966688020499676</c:v>
                </c:pt>
                <c:pt idx="17">
                  <c:v>6.1854580397181298</c:v>
                </c:pt>
                <c:pt idx="18">
                  <c:v>6.1917040358744391</c:v>
                </c:pt>
                <c:pt idx="19">
                  <c:v>6.1909032671364512</c:v>
                </c:pt>
                <c:pt idx="20">
                  <c:v>6.188340807174888</c:v>
                </c:pt>
                <c:pt idx="21">
                  <c:v>6.1891415759128767</c:v>
                </c:pt>
                <c:pt idx="22">
                  <c:v>6.2038757206918644</c:v>
                </c:pt>
                <c:pt idx="23">
                  <c:v>6.1937860345932094</c:v>
                </c:pt>
                <c:pt idx="24">
                  <c:v>6.1955477258167839</c:v>
                </c:pt>
                <c:pt idx="25">
                  <c:v>6.2346252402306215</c:v>
                </c:pt>
                <c:pt idx="26">
                  <c:v>6.2405509288917358</c:v>
                </c:pt>
                <c:pt idx="27">
                  <c:v>6.280749519538757</c:v>
                </c:pt>
                <c:pt idx="28">
                  <c:v>6.335361947469571</c:v>
                </c:pt>
                <c:pt idx="29">
                  <c:v>6.4530749519538757</c:v>
                </c:pt>
                <c:pt idx="30">
                  <c:v>6.589045483664318</c:v>
                </c:pt>
                <c:pt idx="31">
                  <c:v>6.5384368994234467</c:v>
                </c:pt>
                <c:pt idx="32">
                  <c:v>6.328795643818065</c:v>
                </c:pt>
                <c:pt idx="33">
                  <c:v>6.2238949391415757</c:v>
                </c:pt>
                <c:pt idx="34">
                  <c:v>6.2029147982062778</c:v>
                </c:pt>
                <c:pt idx="35">
                  <c:v>6.1860986547085206</c:v>
                </c:pt>
                <c:pt idx="36">
                  <c:v>6.1942664958360023</c:v>
                </c:pt>
                <c:pt idx="37">
                  <c:v>6.1795323510570146</c:v>
                </c:pt>
                <c:pt idx="38">
                  <c:v>6.1836963484945544</c:v>
                </c:pt>
                <c:pt idx="39">
                  <c:v>6.1875400384368993</c:v>
                </c:pt>
                <c:pt idx="40">
                  <c:v>6.1809737347853941</c:v>
                </c:pt>
                <c:pt idx="41">
                  <c:v>6.1657591287636127</c:v>
                </c:pt>
                <c:pt idx="42">
                  <c:v>6.171364509929532</c:v>
                </c:pt>
                <c:pt idx="43">
                  <c:v>6.1752081998718769</c:v>
                </c:pt>
                <c:pt idx="44">
                  <c:v>6.1764894298526585</c:v>
                </c:pt>
                <c:pt idx="45">
                  <c:v>6.171044202434337</c:v>
                </c:pt>
                <c:pt idx="46">
                  <c:v>6.1692825112107625</c:v>
                </c:pt>
                <c:pt idx="47">
                  <c:v>6.1740871236386932</c:v>
                </c:pt>
                <c:pt idx="48">
                  <c:v>6.1665598975016014</c:v>
                </c:pt>
                <c:pt idx="49">
                  <c:v>6.1699231262011534</c:v>
                </c:pt>
                <c:pt idx="50">
                  <c:v>6.1688020499679697</c:v>
                </c:pt>
                <c:pt idx="51">
                  <c:v>6.1583920563741188</c:v>
                </c:pt>
                <c:pt idx="52">
                  <c:v>6.1723254324151187</c:v>
                </c:pt>
                <c:pt idx="53">
                  <c:v>6.1614349775784749</c:v>
                </c:pt>
                <c:pt idx="54">
                  <c:v>6.1603139013452912</c:v>
                </c:pt>
                <c:pt idx="55">
                  <c:v>6.1559897501601535</c:v>
                </c:pt>
                <c:pt idx="56">
                  <c:v>6.1604740550928891</c:v>
                </c:pt>
                <c:pt idx="57">
                  <c:v>6.1523062139654066</c:v>
                </c:pt>
                <c:pt idx="58">
                  <c:v>6.1529468289557974</c:v>
                </c:pt>
                <c:pt idx="59">
                  <c:v>6.1548686739269698</c:v>
                </c:pt>
                <c:pt idx="60">
                  <c:v>6.1540679051889811</c:v>
                </c:pt>
                <c:pt idx="61">
                  <c:v>6.1550288276745677</c:v>
                </c:pt>
                <c:pt idx="62">
                  <c:v>6.1516655989750157</c:v>
                </c:pt>
                <c:pt idx="63">
                  <c:v>6.1497437540038433</c:v>
                </c:pt>
                <c:pt idx="64">
                  <c:v>6.1526265214606024</c:v>
                </c:pt>
                <c:pt idx="65">
                  <c:v>6.1641575912876361</c:v>
                </c:pt>
                <c:pt idx="66">
                  <c:v>6.1559897501601535</c:v>
                </c:pt>
                <c:pt idx="67">
                  <c:v>6.1617552850736708</c:v>
                </c:pt>
                <c:pt idx="68">
                  <c:v>6.1582319026265218</c:v>
                </c:pt>
                <c:pt idx="69">
                  <c:v>6.1715246636771299</c:v>
                </c:pt>
                <c:pt idx="70">
                  <c:v>6.1769698910954514</c:v>
                </c:pt>
                <c:pt idx="71">
                  <c:v>6.1971492632927614</c:v>
                </c:pt>
                <c:pt idx="72">
                  <c:v>6.2512812299807816</c:v>
                </c:pt>
                <c:pt idx="73">
                  <c:v>6.236066623959001</c:v>
                </c:pt>
                <c:pt idx="74">
                  <c:v>6.1827354260089686</c:v>
                </c:pt>
                <c:pt idx="75">
                  <c:v>6.1681614349775788</c:v>
                </c:pt>
                <c:pt idx="76">
                  <c:v>6.1521460602178095</c:v>
                </c:pt>
                <c:pt idx="77">
                  <c:v>6.1489429852658555</c:v>
                </c:pt>
                <c:pt idx="78">
                  <c:v>6.1460602178090964</c:v>
                </c:pt>
                <c:pt idx="79">
                  <c:v>6.1543882126841769</c:v>
                </c:pt>
                <c:pt idx="80">
                  <c:v>6.1450992953235106</c:v>
                </c:pt>
                <c:pt idx="81">
                  <c:v>6.1356502242152464</c:v>
                </c:pt>
                <c:pt idx="82">
                  <c:v>6.1412556053811658</c:v>
                </c:pt>
                <c:pt idx="83">
                  <c:v>6.147341447789878</c:v>
                </c:pt>
                <c:pt idx="84">
                  <c:v>6.1454196028187056</c:v>
                </c:pt>
                <c:pt idx="85">
                  <c:v>6.1428571428571432</c:v>
                </c:pt>
                <c:pt idx="86">
                  <c:v>6.1372517616912239</c:v>
                </c:pt>
                <c:pt idx="87">
                  <c:v>6.1359705317104423</c:v>
                </c:pt>
                <c:pt idx="88">
                  <c:v>6.1439782190903269</c:v>
                </c:pt>
                <c:pt idx="89">
                  <c:v>6.1478219090326718</c:v>
                </c:pt>
                <c:pt idx="90">
                  <c:v>6.1768097373478543</c:v>
                </c:pt>
                <c:pt idx="91">
                  <c:v>6.2025944907110828</c:v>
                </c:pt>
                <c:pt idx="92">
                  <c:v>6.2644138372837928</c:v>
                </c:pt>
                <c:pt idx="93">
                  <c:v>6.4061499039077514</c:v>
                </c:pt>
                <c:pt idx="94">
                  <c:v>6.6692825112107625</c:v>
                </c:pt>
                <c:pt idx="95">
                  <c:v>6.9188020499679688</c:v>
                </c:pt>
                <c:pt idx="96">
                  <c:v>6.5576553491351701</c:v>
                </c:pt>
                <c:pt idx="97">
                  <c:v>6.3368033311979497</c:v>
                </c:pt>
                <c:pt idx="98">
                  <c:v>6.2072389493914155</c:v>
                </c:pt>
                <c:pt idx="99">
                  <c:v>6.153907751441384</c:v>
                </c:pt>
                <c:pt idx="100">
                  <c:v>6.1511851377322229</c:v>
                </c:pt>
                <c:pt idx="101">
                  <c:v>6.1393337604099933</c:v>
                </c:pt>
                <c:pt idx="102">
                  <c:v>6.1284433055733505</c:v>
                </c:pt>
                <c:pt idx="103">
                  <c:v>6.1286034593209484</c:v>
                </c:pt>
                <c:pt idx="104">
                  <c:v>6.133568225496477</c:v>
                </c:pt>
                <c:pt idx="105">
                  <c:v>6.1292440743113392</c:v>
                </c:pt>
                <c:pt idx="106">
                  <c:v>6.1354900704676485</c:v>
                </c:pt>
                <c:pt idx="107">
                  <c:v>6.1329276105060861</c:v>
                </c:pt>
                <c:pt idx="108">
                  <c:v>6.1254003843689944</c:v>
                </c:pt>
                <c:pt idx="109">
                  <c:v>6.1217168481742474</c:v>
                </c:pt>
                <c:pt idx="110">
                  <c:v>6.1303651505445229</c:v>
                </c:pt>
                <c:pt idx="111">
                  <c:v>6.1141896220371557</c:v>
                </c:pt>
                <c:pt idx="112">
                  <c:v>6.1237988468930169</c:v>
                </c:pt>
                <c:pt idx="113">
                  <c:v>6.1226777706598332</c:v>
                </c:pt>
                <c:pt idx="114">
                  <c:v>6.1345291479820627</c:v>
                </c:pt>
                <c:pt idx="115">
                  <c:v>6.1196348494554771</c:v>
                </c:pt>
                <c:pt idx="116">
                  <c:v>6.1218770019218454</c:v>
                </c:pt>
                <c:pt idx="117">
                  <c:v>6.1295643818065342</c:v>
                </c:pt>
                <c:pt idx="118">
                  <c:v>6.1244394618834077</c:v>
                </c:pt>
                <c:pt idx="119">
                  <c:v>6.1241191543882127</c:v>
                </c:pt>
                <c:pt idx="120">
                  <c:v>6.1279628443305576</c:v>
                </c:pt>
                <c:pt idx="121">
                  <c:v>6.1500640614990392</c:v>
                </c:pt>
                <c:pt idx="122">
                  <c:v>6.1654388212684177</c:v>
                </c:pt>
                <c:pt idx="123">
                  <c:v>6.1382126841768097</c:v>
                </c:pt>
                <c:pt idx="124">
                  <c:v>6.1210762331838566</c:v>
                </c:pt>
                <c:pt idx="125">
                  <c:v>6.1178731582319026</c:v>
                </c:pt>
                <c:pt idx="126">
                  <c:v>6.1133888532991669</c:v>
                </c:pt>
                <c:pt idx="127">
                  <c:v>6.1234785393978219</c:v>
                </c:pt>
                <c:pt idx="128">
                  <c:v>6.1153106982703394</c:v>
                </c:pt>
                <c:pt idx="129">
                  <c:v>6.116591928251121</c:v>
                </c:pt>
                <c:pt idx="130">
                  <c:v>6.1161114670083281</c:v>
                </c:pt>
                <c:pt idx="131">
                  <c:v>6.1122677770659832</c:v>
                </c:pt>
                <c:pt idx="132">
                  <c:v>6.1210762331838566</c:v>
                </c:pt>
                <c:pt idx="133">
                  <c:v>6.1154708520179373</c:v>
                </c:pt>
                <c:pt idx="134">
                  <c:v>6.1090647021140292</c:v>
                </c:pt>
                <c:pt idx="135">
                  <c:v>6.1077834721332476</c:v>
                </c:pt>
                <c:pt idx="136">
                  <c:v>6.1178731582319026</c:v>
                </c:pt>
                <c:pt idx="137">
                  <c:v>6.1122677770659832</c:v>
                </c:pt>
                <c:pt idx="138">
                  <c:v>6.1153106982703394</c:v>
                </c:pt>
                <c:pt idx="139">
                  <c:v>6.1100256245996158</c:v>
                </c:pt>
                <c:pt idx="140">
                  <c:v>6.1153106982703394</c:v>
                </c:pt>
                <c:pt idx="141">
                  <c:v>6.1081037796284434</c:v>
                </c:pt>
                <c:pt idx="142">
                  <c:v>6.1127482383087761</c:v>
                </c:pt>
                <c:pt idx="143">
                  <c:v>6.1186739269698913</c:v>
                </c:pt>
                <c:pt idx="144">
                  <c:v>6.1081037796284434</c:v>
                </c:pt>
                <c:pt idx="145">
                  <c:v>6.1146700832799485</c:v>
                </c:pt>
                <c:pt idx="146">
                  <c:v>6.1151505445227414</c:v>
                </c:pt>
                <c:pt idx="147">
                  <c:v>6.1081037796284434</c:v>
                </c:pt>
                <c:pt idx="148">
                  <c:v>6.1108263933376037</c:v>
                </c:pt>
                <c:pt idx="149">
                  <c:v>6.109545163356823</c:v>
                </c:pt>
                <c:pt idx="150">
                  <c:v>6.1137091607943628</c:v>
                </c:pt>
                <c:pt idx="151">
                  <c:v>6.1127482383087761</c:v>
                </c:pt>
                <c:pt idx="152">
                  <c:v>6.1089045483664322</c:v>
                </c:pt>
                <c:pt idx="153">
                  <c:v>6.1141896220371557</c:v>
                </c:pt>
                <c:pt idx="154">
                  <c:v>6.1172325432415118</c:v>
                </c:pt>
                <c:pt idx="155">
                  <c:v>6.12011531069827</c:v>
                </c:pt>
                <c:pt idx="156">
                  <c:v>6.1236386931454199</c:v>
                </c:pt>
                <c:pt idx="157">
                  <c:v>6.1239590006406148</c:v>
                </c:pt>
                <c:pt idx="158">
                  <c:v>6.1244394618834077</c:v>
                </c:pt>
                <c:pt idx="159">
                  <c:v>6.1310057655349137</c:v>
                </c:pt>
                <c:pt idx="160">
                  <c:v>6.1412556053811658</c:v>
                </c:pt>
                <c:pt idx="161">
                  <c:v>6.1449391415759127</c:v>
                </c:pt>
                <c:pt idx="162">
                  <c:v>6.1431774503523382</c:v>
                </c:pt>
                <c:pt idx="163">
                  <c:v>6.1615951313260728</c:v>
                </c:pt>
                <c:pt idx="164">
                  <c:v>6.184817424727739</c:v>
                </c:pt>
                <c:pt idx="165">
                  <c:v>6.215887251761691</c:v>
                </c:pt>
                <c:pt idx="166">
                  <c:v>6.3073350416399743</c:v>
                </c:pt>
                <c:pt idx="167">
                  <c:v>6.3741191543882127</c:v>
                </c:pt>
                <c:pt idx="168">
                  <c:v>6.4441063420884053</c:v>
                </c:pt>
                <c:pt idx="169">
                  <c:v>6.3874119154388209</c:v>
                </c:pt>
                <c:pt idx="170">
                  <c:v>6.3082959641255609</c:v>
                </c:pt>
                <c:pt idx="171">
                  <c:v>6.2810698270339529</c:v>
                </c:pt>
                <c:pt idx="172">
                  <c:v>6.2338244714926327</c:v>
                </c:pt>
                <c:pt idx="173">
                  <c:v>6.2126841768097369</c:v>
                </c:pt>
                <c:pt idx="174">
                  <c:v>6.2056374119154389</c:v>
                </c:pt>
                <c:pt idx="175">
                  <c:v>6.2692184497117234</c:v>
                </c:pt>
                <c:pt idx="176">
                  <c:v>6.3308776425368354</c:v>
                </c:pt>
                <c:pt idx="177">
                  <c:v>6.2656950672645744</c:v>
                </c:pt>
                <c:pt idx="178">
                  <c:v>6.1657591287636127</c:v>
                </c:pt>
                <c:pt idx="179">
                  <c:v>6.1513452914798208</c:v>
                </c:pt>
                <c:pt idx="180">
                  <c:v>6.1278026905829597</c:v>
                </c:pt>
                <c:pt idx="181">
                  <c:v>6.1199551569506729</c:v>
                </c:pt>
                <c:pt idx="182">
                  <c:v>6.1153106982703394</c:v>
                </c:pt>
                <c:pt idx="183">
                  <c:v>6.1161114670083281</c:v>
                </c:pt>
                <c:pt idx="184">
                  <c:v>6.1090647021140292</c:v>
                </c:pt>
                <c:pt idx="185">
                  <c:v>6.1161114670083281</c:v>
                </c:pt>
                <c:pt idx="186">
                  <c:v>6.1141896220371557</c:v>
                </c:pt>
                <c:pt idx="187">
                  <c:v>6.1149903907751444</c:v>
                </c:pt>
                <c:pt idx="188">
                  <c:v>6.1249199231262015</c:v>
                </c:pt>
                <c:pt idx="189">
                  <c:v>6.1305253042921208</c:v>
                </c:pt>
                <c:pt idx="190">
                  <c:v>6.1486226777706596</c:v>
                </c:pt>
                <c:pt idx="191">
                  <c:v>6.1455797565663035</c:v>
                </c:pt>
                <c:pt idx="192">
                  <c:v>6.1486226777706596</c:v>
                </c:pt>
                <c:pt idx="193">
                  <c:v>6.1226777706598332</c:v>
                </c:pt>
                <c:pt idx="194">
                  <c:v>6.1181934657270984</c:v>
                </c:pt>
                <c:pt idx="195">
                  <c:v>6.113068545803972</c:v>
                </c:pt>
                <c:pt idx="196">
                  <c:v>6.1191543882126842</c:v>
                </c:pt>
                <c:pt idx="197">
                  <c:v>6.1119474695707883</c:v>
                </c:pt>
                <c:pt idx="198">
                  <c:v>6.1132286995515699</c:v>
                </c:pt>
                <c:pt idx="199">
                  <c:v>6.1468609865470851</c:v>
                </c:pt>
                <c:pt idx="200">
                  <c:v>6.1652786675208198</c:v>
                </c:pt>
                <c:pt idx="201">
                  <c:v>6.1864189622037156</c:v>
                </c:pt>
                <c:pt idx="202">
                  <c:v>6.171364509929532</c:v>
                </c:pt>
                <c:pt idx="203">
                  <c:v>6.1793721973094167</c:v>
                </c:pt>
                <c:pt idx="204">
                  <c:v>6.2349455477258164</c:v>
                </c:pt>
                <c:pt idx="205">
                  <c:v>6.2527226137091612</c:v>
                </c:pt>
                <c:pt idx="206">
                  <c:v>6.157751441383728</c:v>
                </c:pt>
                <c:pt idx="207">
                  <c:v>6.1215566944266495</c:v>
                </c:pt>
                <c:pt idx="208">
                  <c:v>6.1151505445227414</c:v>
                </c:pt>
                <c:pt idx="209">
                  <c:v>6.0952914798206281</c:v>
                </c:pt>
                <c:pt idx="210">
                  <c:v>6.0981742472773863</c:v>
                </c:pt>
                <c:pt idx="211">
                  <c:v>6.09929532351057</c:v>
                </c:pt>
                <c:pt idx="212">
                  <c:v>6.0991351697629721</c:v>
                </c:pt>
                <c:pt idx="213">
                  <c:v>6.0877642536835364</c:v>
                </c:pt>
                <c:pt idx="214">
                  <c:v>6.0972133247918006</c:v>
                </c:pt>
                <c:pt idx="215">
                  <c:v>6.0903267136450996</c:v>
                </c:pt>
                <c:pt idx="216">
                  <c:v>6.0901665598975017</c:v>
                </c:pt>
                <c:pt idx="217">
                  <c:v>6.0850416399743752</c:v>
                </c:pt>
                <c:pt idx="218">
                  <c:v>6.0933696348494557</c:v>
                </c:pt>
                <c:pt idx="219">
                  <c:v>6.0872837924407435</c:v>
                </c:pt>
                <c:pt idx="220">
                  <c:v>6.08888532991672</c:v>
                </c:pt>
                <c:pt idx="221">
                  <c:v>6.0879244074311343</c:v>
                </c:pt>
                <c:pt idx="222">
                  <c:v>6.08888532991672</c:v>
                </c:pt>
                <c:pt idx="223">
                  <c:v>6.0877642536835364</c:v>
                </c:pt>
                <c:pt idx="224">
                  <c:v>6.082479180012812</c:v>
                </c:pt>
                <c:pt idx="225">
                  <c:v>6.0863228699551568</c:v>
                </c:pt>
                <c:pt idx="226">
                  <c:v>6.0877642536835364</c:v>
                </c:pt>
                <c:pt idx="227">
                  <c:v>6.0816784112748241</c:v>
                </c:pt>
                <c:pt idx="228">
                  <c:v>6.0827994875080078</c:v>
                </c:pt>
                <c:pt idx="229">
                  <c:v>6.0850416399743752</c:v>
                </c:pt>
                <c:pt idx="230">
                  <c:v>6.0948110185778344</c:v>
                </c:pt>
                <c:pt idx="231">
                  <c:v>6.0834401024983986</c:v>
                </c:pt>
                <c:pt idx="232">
                  <c:v>6.0914477898782833</c:v>
                </c:pt>
                <c:pt idx="233">
                  <c:v>6.0887251761691221</c:v>
                </c:pt>
                <c:pt idx="234">
                  <c:v>6.0844010249839844</c:v>
                </c:pt>
                <c:pt idx="235">
                  <c:v>6.0914477898782833</c:v>
                </c:pt>
                <c:pt idx="236">
                  <c:v>6.0989750160153751</c:v>
                </c:pt>
                <c:pt idx="237">
                  <c:v>6.0898462524023058</c:v>
                </c:pt>
                <c:pt idx="238">
                  <c:v>6.0864830237027547</c:v>
                </c:pt>
                <c:pt idx="239">
                  <c:v>6.0797565663036517</c:v>
                </c:pt>
                <c:pt idx="240">
                  <c:v>6.0815182575272262</c:v>
                </c:pt>
                <c:pt idx="241">
                  <c:v>6.0860025624599619</c:v>
                </c:pt>
                <c:pt idx="242">
                  <c:v>6.0906470211402945</c:v>
                </c:pt>
                <c:pt idx="243">
                  <c:v>6.1066623959000639</c:v>
                </c:pt>
                <c:pt idx="244">
                  <c:v>6.113068545803972</c:v>
                </c:pt>
                <c:pt idx="245">
                  <c:v>6.0991351697629721</c:v>
                </c:pt>
                <c:pt idx="246">
                  <c:v>6.0949711723254323</c:v>
                </c:pt>
                <c:pt idx="247">
                  <c:v>6.0940102498398465</c:v>
                </c:pt>
                <c:pt idx="248">
                  <c:v>6.092568866111467</c:v>
                </c:pt>
                <c:pt idx="249">
                  <c:v>6.0908071748878925</c:v>
                </c:pt>
                <c:pt idx="250">
                  <c:v>6.0927290198590649</c:v>
                </c:pt>
                <c:pt idx="251">
                  <c:v>6.0882447149263292</c:v>
                </c:pt>
                <c:pt idx="252">
                  <c:v>6.0916079436258812</c:v>
                </c:pt>
                <c:pt idx="253">
                  <c:v>6.0872837924407435</c:v>
                </c:pt>
                <c:pt idx="254">
                  <c:v>6.0839205637411915</c:v>
                </c:pt>
                <c:pt idx="255">
                  <c:v>6.0863228699551568</c:v>
                </c:pt>
                <c:pt idx="256">
                  <c:v>6.0808776425368354</c:v>
                </c:pt>
                <c:pt idx="257">
                  <c:v>6.0869634849455476</c:v>
                </c:pt>
                <c:pt idx="258">
                  <c:v>6.0834401024983986</c:v>
                </c:pt>
                <c:pt idx="259">
                  <c:v>6.0831197950032028</c:v>
                </c:pt>
                <c:pt idx="260">
                  <c:v>6.0909673286354904</c:v>
                </c:pt>
                <c:pt idx="261">
                  <c:v>6.0815182575272262</c:v>
                </c:pt>
                <c:pt idx="262">
                  <c:v>6.0880845611787313</c:v>
                </c:pt>
                <c:pt idx="263">
                  <c:v>6.085361947469571</c:v>
                </c:pt>
                <c:pt idx="264">
                  <c:v>6.0855221012171681</c:v>
                </c:pt>
                <c:pt idx="265">
                  <c:v>6.0834401024983986</c:v>
                </c:pt>
                <c:pt idx="266">
                  <c:v>6.0770339525944905</c:v>
                </c:pt>
                <c:pt idx="267">
                  <c:v>6.0834401024983986</c:v>
                </c:pt>
                <c:pt idx="268">
                  <c:v>6.0844010249839844</c:v>
                </c:pt>
                <c:pt idx="269">
                  <c:v>6.0832799487508007</c:v>
                </c:pt>
                <c:pt idx="270">
                  <c:v>6.0775144138372834</c:v>
                </c:pt>
                <c:pt idx="271">
                  <c:v>6.0863228699551568</c:v>
                </c:pt>
                <c:pt idx="272">
                  <c:v>6.0763933376040997</c:v>
                </c:pt>
                <c:pt idx="273">
                  <c:v>6.0879244074311343</c:v>
                </c:pt>
                <c:pt idx="274">
                  <c:v>6.0848814862267773</c:v>
                </c:pt>
                <c:pt idx="275">
                  <c:v>6.085361947469571</c:v>
                </c:pt>
                <c:pt idx="276">
                  <c:v>6.0884048686739272</c:v>
                </c:pt>
                <c:pt idx="277">
                  <c:v>6.0976937860345934</c:v>
                </c:pt>
                <c:pt idx="278">
                  <c:v>6.0901665598975017</c:v>
                </c:pt>
                <c:pt idx="279">
                  <c:v>6.1049007046764894</c:v>
                </c:pt>
                <c:pt idx="280">
                  <c:v>6.1016976297245353</c:v>
                </c:pt>
                <c:pt idx="281">
                  <c:v>6.092568866111467</c:v>
                </c:pt>
                <c:pt idx="282">
                  <c:v>6.0930493273542599</c:v>
                </c:pt>
                <c:pt idx="283">
                  <c:v>6.1052210121716852</c:v>
                </c:pt>
                <c:pt idx="284">
                  <c:v>6.1111467008327995</c:v>
                </c:pt>
                <c:pt idx="285">
                  <c:v>6.1228379244074311</c:v>
                </c:pt>
                <c:pt idx="286">
                  <c:v>6.1234785393978219</c:v>
                </c:pt>
                <c:pt idx="287">
                  <c:v>6.1423766816143495</c:v>
                </c:pt>
                <c:pt idx="288">
                  <c:v>6.1636771300448432</c:v>
                </c:pt>
                <c:pt idx="289">
                  <c:v>6.2421524663677133</c:v>
                </c:pt>
                <c:pt idx="290">
                  <c:v>6.3792440743113392</c:v>
                </c:pt>
                <c:pt idx="291">
                  <c:v>6.362908392056374</c:v>
                </c:pt>
                <c:pt idx="292">
                  <c:v>6.2301409352978858</c:v>
                </c:pt>
                <c:pt idx="293">
                  <c:v>6.1561499039077514</c:v>
                </c:pt>
                <c:pt idx="294">
                  <c:v>6.12988468930173</c:v>
                </c:pt>
                <c:pt idx="295">
                  <c:v>6.1090647021140292</c:v>
                </c:pt>
                <c:pt idx="296">
                  <c:v>6.109385009609225</c:v>
                </c:pt>
                <c:pt idx="297">
                  <c:v>6.1066623959000639</c:v>
                </c:pt>
                <c:pt idx="298">
                  <c:v>6.1029788597053169</c:v>
                </c:pt>
                <c:pt idx="299">
                  <c:v>6.1008968609865475</c:v>
                </c:pt>
                <c:pt idx="300">
                  <c:v>6.1047405509288915</c:v>
                </c:pt>
                <c:pt idx="301">
                  <c:v>6.1036194746957078</c:v>
                </c:pt>
                <c:pt idx="302">
                  <c:v>6.0973734785393976</c:v>
                </c:pt>
                <c:pt idx="303">
                  <c:v>6.1044202434336965</c:v>
                </c:pt>
                <c:pt idx="304">
                  <c:v>6.1085842408712363</c:v>
                </c:pt>
                <c:pt idx="305">
                  <c:v>6.1090647021140292</c:v>
                </c:pt>
                <c:pt idx="306">
                  <c:v>6.1098654708520179</c:v>
                </c:pt>
                <c:pt idx="307">
                  <c:v>6.1122677770659832</c:v>
                </c:pt>
                <c:pt idx="308">
                  <c:v>6.1330877642536832</c:v>
                </c:pt>
                <c:pt idx="309">
                  <c:v>6.14029468289558</c:v>
                </c:pt>
                <c:pt idx="310">
                  <c:v>6.1635169762972453</c:v>
                </c:pt>
                <c:pt idx="311">
                  <c:v>6.1647982062780269</c:v>
                </c:pt>
                <c:pt idx="312">
                  <c:v>6.1688020499679697</c:v>
                </c:pt>
                <c:pt idx="313">
                  <c:v>6.1720051249199228</c:v>
                </c:pt>
                <c:pt idx="314">
                  <c:v>6.2615310698270337</c:v>
                </c:pt>
                <c:pt idx="315">
                  <c:v>6.3006085842408712</c:v>
                </c:pt>
                <c:pt idx="316">
                  <c:v>6.355861627162076</c:v>
                </c:pt>
                <c:pt idx="317">
                  <c:v>6.4441063420884053</c:v>
                </c:pt>
                <c:pt idx="318">
                  <c:v>6.4216848174247279</c:v>
                </c:pt>
                <c:pt idx="319">
                  <c:v>6.3547405509288915</c:v>
                </c:pt>
                <c:pt idx="320">
                  <c:v>6.2413516976297245</c:v>
                </c:pt>
                <c:pt idx="321">
                  <c:v>6.1981101857783472</c:v>
                </c:pt>
                <c:pt idx="322">
                  <c:v>6.1758488148622677</c:v>
                </c:pt>
                <c:pt idx="323">
                  <c:v>6.1742472773862911</c:v>
                </c:pt>
                <c:pt idx="324">
                  <c:v>6.1748878923766819</c:v>
                </c:pt>
                <c:pt idx="325">
                  <c:v>6.1904228058936575</c:v>
                </c:pt>
                <c:pt idx="326">
                  <c:v>6.2098014093529788</c:v>
                </c:pt>
                <c:pt idx="327">
                  <c:v>6.222613709160794</c:v>
                </c:pt>
                <c:pt idx="328">
                  <c:v>6.2355861627162072</c:v>
                </c:pt>
                <c:pt idx="329">
                  <c:v>6.2315823190262654</c:v>
                </c:pt>
                <c:pt idx="330">
                  <c:v>6.2488789237668163</c:v>
                </c:pt>
                <c:pt idx="331">
                  <c:v>6.3025304292120437</c:v>
                </c:pt>
                <c:pt idx="332">
                  <c:v>6.4066303651505443</c:v>
                </c:pt>
                <c:pt idx="333">
                  <c:v>6.5744714926329273</c:v>
                </c:pt>
                <c:pt idx="334">
                  <c:v>6.7234144778987828</c:v>
                </c:pt>
                <c:pt idx="335">
                  <c:v>6.9058295964125556</c:v>
                </c:pt>
                <c:pt idx="336">
                  <c:v>6.9891095451633571</c:v>
                </c:pt>
                <c:pt idx="337">
                  <c:v>6.8497757847533629</c:v>
                </c:pt>
                <c:pt idx="338">
                  <c:v>6.5791159513132609</c:v>
                </c:pt>
                <c:pt idx="339">
                  <c:v>6.4165598975016014</c:v>
                </c:pt>
                <c:pt idx="340">
                  <c:v>6.3739590006406148</c:v>
                </c:pt>
                <c:pt idx="341">
                  <c:v>6.4971172325432418</c:v>
                </c:pt>
                <c:pt idx="342">
                  <c:v>6.7818705957719407</c:v>
                </c:pt>
                <c:pt idx="343">
                  <c:v>6.7445547725816786</c:v>
                </c:pt>
                <c:pt idx="344">
                  <c:v>6.4660474055092889</c:v>
                </c:pt>
                <c:pt idx="345">
                  <c:v>6.3143818065342732</c:v>
                </c:pt>
                <c:pt idx="346">
                  <c:v>6.2560858424087122</c:v>
                </c:pt>
                <c:pt idx="347">
                  <c:v>6.2307815502882766</c:v>
                </c:pt>
                <c:pt idx="348">
                  <c:v>6.2456758488148623</c:v>
                </c:pt>
                <c:pt idx="349">
                  <c:v>6.2624919923126203</c:v>
                </c:pt>
                <c:pt idx="350">
                  <c:v>6.2378283151825755</c:v>
                </c:pt>
                <c:pt idx="351">
                  <c:v>6.2000320307495196</c:v>
                </c:pt>
                <c:pt idx="352">
                  <c:v>6.1723254324151187</c:v>
                </c:pt>
                <c:pt idx="353">
                  <c:v>6.178251121076233</c:v>
                </c:pt>
                <c:pt idx="354">
                  <c:v>6.1582319026265218</c:v>
                </c:pt>
                <c:pt idx="355">
                  <c:v>6.1601537475976942</c:v>
                </c:pt>
                <c:pt idx="356">
                  <c:v>6.1604740550928891</c:v>
                </c:pt>
                <c:pt idx="357">
                  <c:v>6.1537475976937861</c:v>
                </c:pt>
                <c:pt idx="358">
                  <c:v>6.1681614349775788</c:v>
                </c:pt>
                <c:pt idx="359">
                  <c:v>6.1649583600256248</c:v>
                </c:pt>
                <c:pt idx="360">
                  <c:v>6.1836963484945544</c:v>
                </c:pt>
                <c:pt idx="361">
                  <c:v>6.1929852658552207</c:v>
                </c:pt>
                <c:pt idx="362">
                  <c:v>6.2128443305573349</c:v>
                </c:pt>
                <c:pt idx="363">
                  <c:v>6.2035554131966686</c:v>
                </c:pt>
                <c:pt idx="364">
                  <c:v>6.2186098654708521</c:v>
                </c:pt>
                <c:pt idx="365">
                  <c:v>6.2777065983344009</c:v>
                </c:pt>
                <c:pt idx="366">
                  <c:v>6.3933376040999361</c:v>
                </c:pt>
                <c:pt idx="367">
                  <c:v>6.4990390775144142</c:v>
                </c:pt>
                <c:pt idx="368">
                  <c:v>6.5001601537475979</c:v>
                </c:pt>
                <c:pt idx="369">
                  <c:v>6.410954516335682</c:v>
                </c:pt>
                <c:pt idx="370">
                  <c:v>6.3452914798206281</c:v>
                </c:pt>
                <c:pt idx="371">
                  <c:v>6.3090967328635488</c:v>
                </c:pt>
                <c:pt idx="372">
                  <c:v>6.2093209481101859</c:v>
                </c:pt>
                <c:pt idx="373">
                  <c:v>6.1518257527226137</c:v>
                </c:pt>
                <c:pt idx="374">
                  <c:v>6.1294042280589363</c:v>
                </c:pt>
                <c:pt idx="375">
                  <c:v>6.1186739269698913</c:v>
                </c:pt>
                <c:pt idx="376">
                  <c:v>6.1226777706598332</c:v>
                </c:pt>
                <c:pt idx="377">
                  <c:v>6.119795003203075</c:v>
                </c:pt>
                <c:pt idx="378">
                  <c:v>6.1069827033952597</c:v>
                </c:pt>
                <c:pt idx="379">
                  <c:v>6.116271620755926</c:v>
                </c:pt>
                <c:pt idx="380">
                  <c:v>6.1037796284433057</c:v>
                </c:pt>
                <c:pt idx="381">
                  <c:v>6.1101857783472138</c:v>
                </c:pt>
                <c:pt idx="382">
                  <c:v>6.1047405509288915</c:v>
                </c:pt>
                <c:pt idx="383">
                  <c:v>6.1077834721332476</c:v>
                </c:pt>
                <c:pt idx="384">
                  <c:v>6.113068545803972</c:v>
                </c:pt>
                <c:pt idx="385">
                  <c:v>6.1177130044843047</c:v>
                </c:pt>
                <c:pt idx="386">
                  <c:v>6.1348494554772586</c:v>
                </c:pt>
                <c:pt idx="387">
                  <c:v>6.157751441383728</c:v>
                </c:pt>
                <c:pt idx="388">
                  <c:v>6.1925048046124278</c:v>
                </c:pt>
                <c:pt idx="389">
                  <c:v>6.1868994234465085</c:v>
                </c:pt>
                <c:pt idx="390">
                  <c:v>6.1561499039077514</c:v>
                </c:pt>
                <c:pt idx="391">
                  <c:v>6.1351697629724535</c:v>
                </c:pt>
                <c:pt idx="392">
                  <c:v>6.1175528507367076</c:v>
                </c:pt>
                <c:pt idx="393">
                  <c:v>6.1105060858424087</c:v>
                </c:pt>
                <c:pt idx="394">
                  <c:v>6.1119474695707883</c:v>
                </c:pt>
                <c:pt idx="395">
                  <c:v>6.1173926969891097</c:v>
                </c:pt>
                <c:pt idx="396">
                  <c:v>6.1383728379244076</c:v>
                </c:pt>
                <c:pt idx="397">
                  <c:v>6.1367713004484301</c:v>
                </c:pt>
                <c:pt idx="398">
                  <c:v>6.1503843689942341</c:v>
                </c:pt>
                <c:pt idx="399">
                  <c:v>6.1550288276745677</c:v>
                </c:pt>
                <c:pt idx="400">
                  <c:v>6.1548686739269698</c:v>
                </c:pt>
                <c:pt idx="401">
                  <c:v>6.1822549647661758</c:v>
                </c:pt>
                <c:pt idx="402">
                  <c:v>6.1623959000640616</c:v>
                </c:pt>
                <c:pt idx="403">
                  <c:v>6.1553491351697627</c:v>
                </c:pt>
                <c:pt idx="404">
                  <c:v>6.1330877642536832</c:v>
                </c:pt>
                <c:pt idx="405">
                  <c:v>6.1322869955156953</c:v>
                </c:pt>
                <c:pt idx="406">
                  <c:v>6.1559897501601535</c:v>
                </c:pt>
                <c:pt idx="407">
                  <c:v>6.2174887892376685</c:v>
                </c:pt>
                <c:pt idx="408">
                  <c:v>6.3875720691864188</c:v>
                </c:pt>
                <c:pt idx="409">
                  <c:v>6.8622677770659832</c:v>
                </c:pt>
                <c:pt idx="410">
                  <c:v>7</c:v>
                </c:pt>
                <c:pt idx="411">
                  <c:v>6.8094170403587446</c:v>
                </c:pt>
                <c:pt idx="412">
                  <c:v>6.5365150544522743</c:v>
                </c:pt>
                <c:pt idx="413">
                  <c:v>6.3745996156310056</c:v>
                </c:pt>
                <c:pt idx="414">
                  <c:v>6.2541639974375398</c:v>
                </c:pt>
                <c:pt idx="415">
                  <c:v>6.2057975656630369</c:v>
                </c:pt>
                <c:pt idx="416">
                  <c:v>6.1784112748238309</c:v>
                </c:pt>
                <c:pt idx="417">
                  <c:v>6.1614349775784749</c:v>
                </c:pt>
                <c:pt idx="418">
                  <c:v>6.1894618834080717</c:v>
                </c:pt>
                <c:pt idx="419">
                  <c:v>6.2184497117232542</c:v>
                </c:pt>
                <c:pt idx="420">
                  <c:v>6.2559256886611143</c:v>
                </c:pt>
                <c:pt idx="421">
                  <c:v>6.3625880845611791</c:v>
                </c:pt>
                <c:pt idx="422">
                  <c:v>6.5709481101857783</c:v>
                </c:pt>
                <c:pt idx="423">
                  <c:v>6.5442024343369631</c:v>
                </c:pt>
                <c:pt idx="424">
                  <c:v>6.4047085201793719</c:v>
                </c:pt>
                <c:pt idx="425">
                  <c:v>6.2339846252402307</c:v>
                </c:pt>
                <c:pt idx="426">
                  <c:v>6.1734465086483024</c:v>
                </c:pt>
                <c:pt idx="427">
                  <c:v>6.1657591287636127</c:v>
                </c:pt>
                <c:pt idx="428">
                  <c:v>6.2440743113388857</c:v>
                </c:pt>
                <c:pt idx="429">
                  <c:v>6.3923766816143495</c:v>
                </c:pt>
                <c:pt idx="430">
                  <c:v>6.3800448430493271</c:v>
                </c:pt>
                <c:pt idx="431">
                  <c:v>6.3571428571428568</c:v>
                </c:pt>
                <c:pt idx="432">
                  <c:v>6.3867713004484301</c:v>
                </c:pt>
                <c:pt idx="433">
                  <c:v>6.5188981422165275</c:v>
                </c:pt>
                <c:pt idx="434">
                  <c:v>6.5398782831518254</c:v>
                </c:pt>
                <c:pt idx="435">
                  <c:v>6.4894298526585521</c:v>
                </c:pt>
                <c:pt idx="436">
                  <c:v>6.3547405509288915</c:v>
                </c:pt>
                <c:pt idx="437">
                  <c:v>6.3163036515054456</c:v>
                </c:pt>
                <c:pt idx="438">
                  <c:v>6.3880525304292117</c:v>
                </c:pt>
                <c:pt idx="439">
                  <c:v>6.4436258808456115</c:v>
                </c:pt>
                <c:pt idx="440">
                  <c:v>6.4477898782831522</c:v>
                </c:pt>
                <c:pt idx="441">
                  <c:v>6.3603459320948108</c:v>
                </c:pt>
                <c:pt idx="442">
                  <c:v>6.3001281229980783</c:v>
                </c:pt>
                <c:pt idx="443">
                  <c:v>6.318225496476618</c:v>
                </c:pt>
                <c:pt idx="444">
                  <c:v>6.3893337604099933</c:v>
                </c:pt>
                <c:pt idx="445">
                  <c:v>6.4138372837924411</c:v>
                </c:pt>
                <c:pt idx="446">
                  <c:v>6.424567584881486</c:v>
                </c:pt>
                <c:pt idx="447">
                  <c:v>6.4793401665598971</c:v>
                </c:pt>
                <c:pt idx="448">
                  <c:v>6.5382767456758488</c:v>
                </c:pt>
                <c:pt idx="449">
                  <c:v>6.6998718770019217</c:v>
                </c:pt>
                <c:pt idx="450">
                  <c:v>6.8693145419602821</c:v>
                </c:pt>
                <c:pt idx="451">
                  <c:v>6.7836322869955161</c:v>
                </c:pt>
                <c:pt idx="452">
                  <c:v>6.637091607943626</c:v>
                </c:pt>
                <c:pt idx="453">
                  <c:v>6.5746316463805252</c:v>
                </c:pt>
                <c:pt idx="454">
                  <c:v>6.5819987187700191</c:v>
                </c:pt>
                <c:pt idx="455">
                  <c:v>6.4479500320307492</c:v>
                </c:pt>
                <c:pt idx="456">
                  <c:v>6.3177450352338242</c:v>
                </c:pt>
                <c:pt idx="457">
                  <c:v>6.2317424727738633</c:v>
                </c:pt>
                <c:pt idx="458">
                  <c:v>6.1857783472133248</c:v>
                </c:pt>
                <c:pt idx="459">
                  <c:v>6.1750480461242789</c:v>
                </c:pt>
                <c:pt idx="460">
                  <c:v>6.1680012812299809</c:v>
                </c:pt>
                <c:pt idx="461">
                  <c:v>6.171364509929532</c:v>
                </c:pt>
                <c:pt idx="462">
                  <c:v>6.1923446508648299</c:v>
                </c:pt>
                <c:pt idx="463">
                  <c:v>6.1860986547085206</c:v>
                </c:pt>
                <c:pt idx="464">
                  <c:v>6.1729660474055095</c:v>
                </c:pt>
                <c:pt idx="465">
                  <c:v>6.171044202434337</c:v>
                </c:pt>
                <c:pt idx="466">
                  <c:v>6.1545483664317748</c:v>
                </c:pt>
                <c:pt idx="467">
                  <c:v>6.1537475976937861</c:v>
                </c:pt>
                <c:pt idx="468">
                  <c:v>6.1399743754003842</c:v>
                </c:pt>
                <c:pt idx="469">
                  <c:v>6.1284433055733505</c:v>
                </c:pt>
                <c:pt idx="470">
                  <c:v>6.1342088404868678</c:v>
                </c:pt>
                <c:pt idx="471">
                  <c:v>6.1351697629724535</c:v>
                </c:pt>
                <c:pt idx="472">
                  <c:v>6.1262011531069831</c:v>
                </c:pt>
                <c:pt idx="473">
                  <c:v>6.1209160794362587</c:v>
                </c:pt>
                <c:pt idx="474">
                  <c:v>6.1231582319026261</c:v>
                </c:pt>
                <c:pt idx="475">
                  <c:v>6.1204356181934658</c:v>
                </c:pt>
                <c:pt idx="476">
                  <c:v>6.1205957719410637</c:v>
                </c:pt>
                <c:pt idx="477">
                  <c:v>6.1069827033952597</c:v>
                </c:pt>
                <c:pt idx="478">
                  <c:v>6.1066623959000639</c:v>
                </c:pt>
                <c:pt idx="479">
                  <c:v>6.1032991672005128</c:v>
                </c:pt>
                <c:pt idx="480">
                  <c:v>6.1037796284433057</c:v>
                </c:pt>
                <c:pt idx="481">
                  <c:v>6.1015374759769383</c:v>
                </c:pt>
                <c:pt idx="482">
                  <c:v>6.1045803971812944</c:v>
                </c:pt>
                <c:pt idx="483">
                  <c:v>6.1055413196668802</c:v>
                </c:pt>
                <c:pt idx="484">
                  <c:v>6.1081037796284434</c:v>
                </c:pt>
                <c:pt idx="485">
                  <c:v>6.1045803971812944</c:v>
                </c:pt>
                <c:pt idx="486">
                  <c:v>6.1032991672005128</c:v>
                </c:pt>
                <c:pt idx="487">
                  <c:v>6.105861627162076</c:v>
                </c:pt>
                <c:pt idx="488">
                  <c:v>6.1207559256886608</c:v>
                </c:pt>
                <c:pt idx="489">
                  <c:v>6.1359705317104423</c:v>
                </c:pt>
                <c:pt idx="490">
                  <c:v>6.1691223574631646</c:v>
                </c:pt>
                <c:pt idx="491">
                  <c:v>6.2211723254324154</c:v>
                </c:pt>
                <c:pt idx="492">
                  <c:v>6.2825112107623315</c:v>
                </c:pt>
                <c:pt idx="493">
                  <c:v>6.3299167200512496</c:v>
                </c:pt>
                <c:pt idx="494">
                  <c:v>6.3166239590006406</c:v>
                </c:pt>
                <c:pt idx="495">
                  <c:v>6.2541639974375398</c:v>
                </c:pt>
                <c:pt idx="496">
                  <c:v>6.215566944266496</c:v>
                </c:pt>
                <c:pt idx="497">
                  <c:v>6.174567584881486</c:v>
                </c:pt>
                <c:pt idx="498">
                  <c:v>6.157751441383728</c:v>
                </c:pt>
                <c:pt idx="499">
                  <c:v>6.1410954516335678</c:v>
                </c:pt>
                <c:pt idx="500">
                  <c:v>6.1343689942344648</c:v>
                </c:pt>
                <c:pt idx="501">
                  <c:v>6.1289237668161434</c:v>
                </c:pt>
                <c:pt idx="502">
                  <c:v>6.1303651505445229</c:v>
                </c:pt>
                <c:pt idx="503">
                  <c:v>6.1460602178090964</c:v>
                </c:pt>
                <c:pt idx="504">
                  <c:v>6.1604740550928891</c:v>
                </c:pt>
                <c:pt idx="505">
                  <c:v>6.1688020499679697</c:v>
                </c:pt>
                <c:pt idx="506">
                  <c:v>6.1649583600256248</c:v>
                </c:pt>
                <c:pt idx="507">
                  <c:v>6.1555092889173606</c:v>
                </c:pt>
                <c:pt idx="508">
                  <c:v>6.1545483664317748</c:v>
                </c:pt>
                <c:pt idx="509">
                  <c:v>6.1647982062780269</c:v>
                </c:pt>
                <c:pt idx="510">
                  <c:v>6.1923446508648299</c:v>
                </c:pt>
                <c:pt idx="511">
                  <c:v>6.2335041639974378</c:v>
                </c:pt>
                <c:pt idx="512">
                  <c:v>6.2578475336322867</c:v>
                </c:pt>
                <c:pt idx="513">
                  <c:v>6.3246316463805252</c:v>
                </c:pt>
                <c:pt idx="514">
                  <c:v>6.3832479180012811</c:v>
                </c:pt>
                <c:pt idx="515">
                  <c:v>6.3276745675848813</c:v>
                </c:pt>
                <c:pt idx="516">
                  <c:v>6.2613709160794366</c:v>
                </c:pt>
                <c:pt idx="517">
                  <c:v>6.1840166559897503</c:v>
                </c:pt>
                <c:pt idx="518">
                  <c:v>6.1531069827033953</c:v>
                </c:pt>
                <c:pt idx="519">
                  <c:v>6.1361306854580393</c:v>
                </c:pt>
                <c:pt idx="520">
                  <c:v>6.1345291479820627</c:v>
                </c:pt>
                <c:pt idx="521">
                  <c:v>6.1303651505445229</c:v>
                </c:pt>
                <c:pt idx="522">
                  <c:v>6.1327674567584882</c:v>
                </c:pt>
                <c:pt idx="523">
                  <c:v>6.1394939141575913</c:v>
                </c:pt>
                <c:pt idx="524">
                  <c:v>6.1326073030108903</c:v>
                </c:pt>
                <c:pt idx="525">
                  <c:v>6.1297245355541321</c:v>
                </c:pt>
                <c:pt idx="526">
                  <c:v>6.116431774503523</c:v>
                </c:pt>
                <c:pt idx="527">
                  <c:v>6.1053811659192823</c:v>
                </c:pt>
                <c:pt idx="528">
                  <c:v>6.1013773222293404</c:v>
                </c:pt>
                <c:pt idx="529">
                  <c:v>6.0972133247918006</c:v>
                </c:pt>
                <c:pt idx="530">
                  <c:v>6.0984945547725813</c:v>
                </c:pt>
                <c:pt idx="531">
                  <c:v>6.0962524023062139</c:v>
                </c:pt>
                <c:pt idx="532">
                  <c:v>6.1050608584240873</c:v>
                </c:pt>
                <c:pt idx="533">
                  <c:v>6.109545163356823</c:v>
                </c:pt>
                <c:pt idx="534">
                  <c:v>6.1178731582319026</c:v>
                </c:pt>
                <c:pt idx="535">
                  <c:v>6.112908392056374</c:v>
                </c:pt>
                <c:pt idx="536">
                  <c:v>6.1057014734144781</c:v>
                </c:pt>
                <c:pt idx="537">
                  <c:v>6.09929532351057</c:v>
                </c:pt>
                <c:pt idx="538">
                  <c:v>6.0973734785393976</c:v>
                </c:pt>
                <c:pt idx="539">
                  <c:v>6.0941704035874436</c:v>
                </c:pt>
                <c:pt idx="540">
                  <c:v>6.1018577834721333</c:v>
                </c:pt>
                <c:pt idx="541">
                  <c:v>6.1225176169122362</c:v>
                </c:pt>
                <c:pt idx="542">
                  <c:v>6.1401345291479821</c:v>
                </c:pt>
                <c:pt idx="543">
                  <c:v>6.1563100576553493</c:v>
                </c:pt>
                <c:pt idx="544">
                  <c:v>6.1487828315182576</c:v>
                </c:pt>
                <c:pt idx="545">
                  <c:v>6.1322869955156953</c:v>
                </c:pt>
                <c:pt idx="546">
                  <c:v>6.1109865470852016</c:v>
                </c:pt>
                <c:pt idx="547">
                  <c:v>6.1053811659192823</c:v>
                </c:pt>
                <c:pt idx="548">
                  <c:v>6.1049007046764894</c:v>
                </c:pt>
                <c:pt idx="549">
                  <c:v>6.1036194746957078</c:v>
                </c:pt>
                <c:pt idx="550">
                  <c:v>6.1077834721332476</c:v>
                </c:pt>
                <c:pt idx="551">
                  <c:v>6.1023382447149261</c:v>
                </c:pt>
                <c:pt idx="552">
                  <c:v>6.0940102498398465</c:v>
                </c:pt>
                <c:pt idx="553">
                  <c:v>6.0885650224215251</c:v>
                </c:pt>
                <c:pt idx="554">
                  <c:v>6.0840807174887894</c:v>
                </c:pt>
                <c:pt idx="555">
                  <c:v>6.0920884048686741</c:v>
                </c:pt>
                <c:pt idx="556">
                  <c:v>6.0951313260730302</c:v>
                </c:pt>
                <c:pt idx="557">
                  <c:v>6.0980140935297884</c:v>
                </c:pt>
                <c:pt idx="558">
                  <c:v>6.1066623959000639</c:v>
                </c:pt>
                <c:pt idx="559">
                  <c:v>6.106181934657271</c:v>
                </c:pt>
                <c:pt idx="560">
                  <c:v>6.0980140935297884</c:v>
                </c:pt>
                <c:pt idx="561">
                  <c:v>6.0949711723254323</c:v>
                </c:pt>
                <c:pt idx="562">
                  <c:v>6.0920884048686741</c:v>
                </c:pt>
                <c:pt idx="563">
                  <c:v>6.0919282511210762</c:v>
                </c:pt>
                <c:pt idx="564">
                  <c:v>6.0861627162075589</c:v>
                </c:pt>
                <c:pt idx="565">
                  <c:v>6.0880845611787313</c:v>
                </c:pt>
                <c:pt idx="566">
                  <c:v>6.0840807174887894</c:v>
                </c:pt>
                <c:pt idx="567">
                  <c:v>6.0792761050608588</c:v>
                </c:pt>
                <c:pt idx="568">
                  <c:v>6.0773542600896864</c:v>
                </c:pt>
                <c:pt idx="569">
                  <c:v>6.0736707238949394</c:v>
                </c:pt>
                <c:pt idx="570">
                  <c:v>6.0811979500320303</c:v>
                </c:pt>
                <c:pt idx="571">
                  <c:v>6.0770339525944905</c:v>
                </c:pt>
                <c:pt idx="572">
                  <c:v>6.0848814862267773</c:v>
                </c:pt>
                <c:pt idx="573">
                  <c:v>6.0807174887892375</c:v>
                </c:pt>
                <c:pt idx="574">
                  <c:v>6.0831197950032028</c:v>
                </c:pt>
                <c:pt idx="575">
                  <c:v>6.085361947469571</c:v>
                </c:pt>
                <c:pt idx="576">
                  <c:v>6.1087443946188342</c:v>
                </c:pt>
                <c:pt idx="577">
                  <c:v>6.1045803971812944</c:v>
                </c:pt>
                <c:pt idx="578">
                  <c:v>6.1020179372197312</c:v>
                </c:pt>
                <c:pt idx="579">
                  <c:v>6.0949711723254323</c:v>
                </c:pt>
                <c:pt idx="580">
                  <c:v>6.1071428571428568</c:v>
                </c:pt>
                <c:pt idx="581">
                  <c:v>6.1106662395900067</c:v>
                </c:pt>
                <c:pt idx="582">
                  <c:v>6.1340486867392698</c:v>
                </c:pt>
                <c:pt idx="583">
                  <c:v>6.1489429852658555</c:v>
                </c:pt>
                <c:pt idx="584">
                  <c:v>6.1571108263933372</c:v>
                </c:pt>
                <c:pt idx="585">
                  <c:v>6.1534272901985902</c:v>
                </c:pt>
                <c:pt idx="586">
                  <c:v>6.1378923766816147</c:v>
                </c:pt>
                <c:pt idx="587">
                  <c:v>6.1390134529147984</c:v>
                </c:pt>
                <c:pt idx="588">
                  <c:v>6.1688020499679697</c:v>
                </c:pt>
                <c:pt idx="589">
                  <c:v>6.1992312620115309</c:v>
                </c:pt>
                <c:pt idx="590">
                  <c:v>6.2242152466367715</c:v>
                </c:pt>
                <c:pt idx="591">
                  <c:v>6.226297245355541</c:v>
                </c:pt>
                <c:pt idx="592">
                  <c:v>6.2091607943625879</c:v>
                </c:pt>
                <c:pt idx="593">
                  <c:v>6.1755285073670727</c:v>
                </c:pt>
                <c:pt idx="594">
                  <c:v>6.1494234465086484</c:v>
                </c:pt>
                <c:pt idx="595">
                  <c:v>6.1571108263933372</c:v>
                </c:pt>
                <c:pt idx="596">
                  <c:v>6.1561499039077514</c:v>
                </c:pt>
                <c:pt idx="597">
                  <c:v>6.1444586803331198</c:v>
                </c:pt>
                <c:pt idx="598">
                  <c:v>6.1372517616912239</c:v>
                </c:pt>
                <c:pt idx="599">
                  <c:v>6.1254003843689944</c:v>
                </c:pt>
                <c:pt idx="600">
                  <c:v>6.1338885329916719</c:v>
                </c:pt>
                <c:pt idx="601">
                  <c:v>6.1239590006406148</c:v>
                </c:pt>
                <c:pt idx="602">
                  <c:v>6.1170723894939139</c:v>
                </c:pt>
                <c:pt idx="603">
                  <c:v>6.1188340807174884</c:v>
                </c:pt>
                <c:pt idx="604">
                  <c:v>6.1196348494554771</c:v>
                </c:pt>
                <c:pt idx="605">
                  <c:v>6.140454836643177</c:v>
                </c:pt>
                <c:pt idx="606">
                  <c:v>6.1551889814221656</c:v>
                </c:pt>
                <c:pt idx="607">
                  <c:v>6.2128443305573349</c:v>
                </c:pt>
                <c:pt idx="608">
                  <c:v>6.243273542600897</c:v>
                </c:pt>
                <c:pt idx="609">
                  <c:v>6.2200512491992317</c:v>
                </c:pt>
                <c:pt idx="610">
                  <c:v>6.1841768097373482</c:v>
                </c:pt>
                <c:pt idx="611">
                  <c:v>6.1467008327994872</c:v>
                </c:pt>
                <c:pt idx="612">
                  <c:v>6.1375720691864188</c:v>
                </c:pt>
                <c:pt idx="613">
                  <c:v>6.1383728379244076</c:v>
                </c:pt>
                <c:pt idx="614">
                  <c:v>6.178251121076233</c:v>
                </c:pt>
                <c:pt idx="615">
                  <c:v>6.2075592568866114</c:v>
                </c:pt>
                <c:pt idx="616">
                  <c:v>6.229500320307495</c:v>
                </c:pt>
                <c:pt idx="617">
                  <c:v>6.232863549007047</c:v>
                </c:pt>
                <c:pt idx="618">
                  <c:v>6.201953875720692</c:v>
                </c:pt>
                <c:pt idx="619">
                  <c:v>6.1841768097373482</c:v>
                </c:pt>
                <c:pt idx="620">
                  <c:v>6.1526265214606024</c:v>
                </c:pt>
                <c:pt idx="621">
                  <c:v>6.1430172966047403</c:v>
                </c:pt>
                <c:pt idx="622">
                  <c:v>6.1303651505445229</c:v>
                </c:pt>
                <c:pt idx="623">
                  <c:v>6.1237988468930169</c:v>
                </c:pt>
                <c:pt idx="624">
                  <c:v>6.1324471492632924</c:v>
                </c:pt>
                <c:pt idx="625">
                  <c:v>6.1329276105060861</c:v>
                </c:pt>
                <c:pt idx="626">
                  <c:v>6.1225176169122362</c:v>
                </c:pt>
                <c:pt idx="627">
                  <c:v>6.1213965406790516</c:v>
                </c:pt>
                <c:pt idx="628">
                  <c:v>6.1173926969891097</c:v>
                </c:pt>
                <c:pt idx="629">
                  <c:v>6.1031390134529149</c:v>
                </c:pt>
                <c:pt idx="630">
                  <c:v>6.0946508648302373</c:v>
                </c:pt>
                <c:pt idx="631">
                  <c:v>6.116431774503523</c:v>
                </c:pt>
                <c:pt idx="632">
                  <c:v>6.12011531069827</c:v>
                </c:pt>
                <c:pt idx="633">
                  <c:v>6.12011531069827</c:v>
                </c:pt>
                <c:pt idx="634">
                  <c:v>6.112908392056374</c:v>
                </c:pt>
                <c:pt idx="635">
                  <c:v>6.1145099295323515</c:v>
                </c:pt>
                <c:pt idx="636">
                  <c:v>6.1137091607943628</c:v>
                </c:pt>
                <c:pt idx="637">
                  <c:v>6.1183536194746955</c:v>
                </c:pt>
                <c:pt idx="638">
                  <c:v>6.1154708520179373</c:v>
                </c:pt>
                <c:pt idx="639">
                  <c:v>6.1073030108904547</c:v>
                </c:pt>
                <c:pt idx="640">
                  <c:v>6.1042600896860986</c:v>
                </c:pt>
                <c:pt idx="641">
                  <c:v>6.0964125560538118</c:v>
                </c:pt>
                <c:pt idx="642">
                  <c:v>6.0829596412556057</c:v>
                </c:pt>
                <c:pt idx="643">
                  <c:v>6.0935297885970527</c:v>
                </c:pt>
                <c:pt idx="644">
                  <c:v>6.0863228699551568</c:v>
                </c:pt>
                <c:pt idx="645">
                  <c:v>6.0970531710442026</c:v>
                </c:pt>
                <c:pt idx="646">
                  <c:v>6.106181934657271</c:v>
                </c:pt>
                <c:pt idx="647">
                  <c:v>6.1098654708520179</c:v>
                </c:pt>
                <c:pt idx="648">
                  <c:v>6.1173926969891097</c:v>
                </c:pt>
                <c:pt idx="649">
                  <c:v>6.1173926969891097</c:v>
                </c:pt>
                <c:pt idx="650">
                  <c:v>6.1004163997437537</c:v>
                </c:pt>
                <c:pt idx="651">
                  <c:v>6.0940102498398465</c:v>
                </c:pt>
                <c:pt idx="652">
                  <c:v>6.089205637411915</c:v>
                </c:pt>
                <c:pt idx="653">
                  <c:v>6.0795964125560538</c:v>
                </c:pt>
                <c:pt idx="654">
                  <c:v>6.0847213324791802</c:v>
                </c:pt>
                <c:pt idx="655">
                  <c:v>6.0792761050608588</c:v>
                </c:pt>
                <c:pt idx="656">
                  <c:v>6.078795643818065</c:v>
                </c:pt>
                <c:pt idx="657">
                  <c:v>6.0773542600896864</c:v>
                </c:pt>
                <c:pt idx="658">
                  <c:v>6.072069186418962</c:v>
                </c:pt>
                <c:pt idx="659">
                  <c:v>6.0693465727098017</c:v>
                </c:pt>
                <c:pt idx="660">
                  <c:v>6.0802370275464446</c:v>
                </c:pt>
                <c:pt idx="661">
                  <c:v>6.0781550288276742</c:v>
                </c:pt>
                <c:pt idx="662">
                  <c:v>6.0762331838565018</c:v>
                </c:pt>
                <c:pt idx="663">
                  <c:v>6.0810377962844333</c:v>
                </c:pt>
                <c:pt idx="664">
                  <c:v>6.0719090326713641</c:v>
                </c:pt>
                <c:pt idx="665">
                  <c:v>6.075272261370916</c:v>
                </c:pt>
                <c:pt idx="666">
                  <c:v>6.0784753363228701</c:v>
                </c:pt>
                <c:pt idx="667">
                  <c:v>6.0731902626521457</c:v>
                </c:pt>
                <c:pt idx="668">
                  <c:v>6.0714285714285712</c:v>
                </c:pt>
                <c:pt idx="669">
                  <c:v>6.078795643818065</c:v>
                </c:pt>
                <c:pt idx="670">
                  <c:v>6.0792761050608588</c:v>
                </c:pt>
                <c:pt idx="671">
                  <c:v>6.0927290198590649</c:v>
                </c:pt>
                <c:pt idx="672">
                  <c:v>6.0948110185778344</c:v>
                </c:pt>
                <c:pt idx="673">
                  <c:v>6.0928891736066628</c:v>
                </c:pt>
                <c:pt idx="674">
                  <c:v>6.0948110185778344</c:v>
                </c:pt>
                <c:pt idx="675">
                  <c:v>6.0816784112748241</c:v>
                </c:pt>
                <c:pt idx="676">
                  <c:v>6.0795964125560538</c:v>
                </c:pt>
                <c:pt idx="677">
                  <c:v>6.0819987187700191</c:v>
                </c:pt>
                <c:pt idx="678">
                  <c:v>6.0791159513132609</c:v>
                </c:pt>
                <c:pt idx="679">
                  <c:v>6.0751121076233181</c:v>
                </c:pt>
                <c:pt idx="680">
                  <c:v>6.0733504163997436</c:v>
                </c:pt>
                <c:pt idx="681">
                  <c:v>6.0855221012171681</c:v>
                </c:pt>
                <c:pt idx="682">
                  <c:v>6.0860025624599619</c:v>
                </c:pt>
                <c:pt idx="683">
                  <c:v>6.0901665598975017</c:v>
                </c:pt>
                <c:pt idx="684">
                  <c:v>6.0845611787315823</c:v>
                </c:pt>
                <c:pt idx="685">
                  <c:v>6.0868033311979497</c:v>
                </c:pt>
                <c:pt idx="686">
                  <c:v>6.0869634849455476</c:v>
                </c:pt>
                <c:pt idx="687">
                  <c:v>6.0808776425368354</c:v>
                </c:pt>
                <c:pt idx="688">
                  <c:v>6.0755925688661119</c:v>
                </c:pt>
                <c:pt idx="689">
                  <c:v>6.0850416399743752</c:v>
                </c:pt>
                <c:pt idx="690">
                  <c:v>6.0848814862267773</c:v>
                </c:pt>
                <c:pt idx="691">
                  <c:v>6.0811979500320303</c:v>
                </c:pt>
                <c:pt idx="692">
                  <c:v>6.0763933376040997</c:v>
                </c:pt>
                <c:pt idx="693">
                  <c:v>6.0727098014093528</c:v>
                </c:pt>
                <c:pt idx="694">
                  <c:v>6.0730301089045486</c:v>
                </c:pt>
                <c:pt idx="695">
                  <c:v>6.0691864189622038</c:v>
                </c:pt>
                <c:pt idx="696">
                  <c:v>6.0744714926329273</c:v>
                </c:pt>
                <c:pt idx="697">
                  <c:v>6.0696668802049967</c:v>
                </c:pt>
                <c:pt idx="698">
                  <c:v>6.0767136450992956</c:v>
                </c:pt>
                <c:pt idx="699">
                  <c:v>6.0781550288276742</c:v>
                </c:pt>
                <c:pt idx="700">
                  <c:v>6.0834401024983986</c:v>
                </c:pt>
                <c:pt idx="701">
                  <c:v>6.0826393337604099</c:v>
                </c:pt>
                <c:pt idx="702">
                  <c:v>6.0935297885970527</c:v>
                </c:pt>
                <c:pt idx="703">
                  <c:v>6.0936899423446507</c:v>
                </c:pt>
                <c:pt idx="704">
                  <c:v>6.1005765534913516</c:v>
                </c:pt>
                <c:pt idx="705">
                  <c:v>6.0911274823830874</c:v>
                </c:pt>
                <c:pt idx="706">
                  <c:v>6.0869634849455476</c:v>
                </c:pt>
                <c:pt idx="707">
                  <c:v>6.0847213324791802</c:v>
                </c:pt>
                <c:pt idx="708">
                  <c:v>6.0827994875080078</c:v>
                </c:pt>
                <c:pt idx="709">
                  <c:v>6.0792761050608588</c:v>
                </c:pt>
                <c:pt idx="710">
                  <c:v>6.0739910313901344</c:v>
                </c:pt>
                <c:pt idx="711">
                  <c:v>6.0775144138372834</c:v>
                </c:pt>
                <c:pt idx="712">
                  <c:v>6.0810377962844333</c:v>
                </c:pt>
                <c:pt idx="713">
                  <c:v>6.0781550288276742</c:v>
                </c:pt>
                <c:pt idx="714">
                  <c:v>6.0784753363228701</c:v>
                </c:pt>
                <c:pt idx="715">
                  <c:v>6.0783151825752721</c:v>
                </c:pt>
                <c:pt idx="716">
                  <c:v>6.0811979500320303</c:v>
                </c:pt>
                <c:pt idx="717">
                  <c:v>6.0733504163997436</c:v>
                </c:pt>
                <c:pt idx="718">
                  <c:v>6.082158872517617</c:v>
                </c:pt>
                <c:pt idx="719">
                  <c:v>6.0784753363228701</c:v>
                </c:pt>
                <c:pt idx="720">
                  <c:v>6.0760730301089048</c:v>
                </c:pt>
                <c:pt idx="721">
                  <c:v>6.0827994875080078</c:v>
                </c:pt>
                <c:pt idx="722">
                  <c:v>6.0874439461883405</c:v>
                </c:pt>
                <c:pt idx="723">
                  <c:v>6.0970531710442026</c:v>
                </c:pt>
                <c:pt idx="724">
                  <c:v>6.116271620755926</c:v>
                </c:pt>
                <c:pt idx="725">
                  <c:v>6.1467008327994872</c:v>
                </c:pt>
                <c:pt idx="726">
                  <c:v>6.1620755925688657</c:v>
                </c:pt>
                <c:pt idx="727">
                  <c:v>6.1567905188981422</c:v>
                </c:pt>
                <c:pt idx="728">
                  <c:v>6.1386931454196025</c:v>
                </c:pt>
                <c:pt idx="729">
                  <c:v>6.1242793081358107</c:v>
                </c:pt>
                <c:pt idx="730">
                  <c:v>6.1106662395900067</c:v>
                </c:pt>
                <c:pt idx="731">
                  <c:v>6.1047405509288915</c:v>
                </c:pt>
                <c:pt idx="732">
                  <c:v>6.0919282511210762</c:v>
                </c:pt>
                <c:pt idx="733">
                  <c:v>6.0898462524023058</c:v>
                </c:pt>
                <c:pt idx="734">
                  <c:v>6.085361947469571</c:v>
                </c:pt>
                <c:pt idx="735">
                  <c:v>6.0858424087123639</c:v>
                </c:pt>
                <c:pt idx="736">
                  <c:v>6.0779948750800772</c:v>
                </c:pt>
                <c:pt idx="737">
                  <c:v>6.0874439461883405</c:v>
                </c:pt>
                <c:pt idx="738">
                  <c:v>6.0827994875080078</c:v>
                </c:pt>
                <c:pt idx="739">
                  <c:v>6.0837604099935936</c:v>
                </c:pt>
                <c:pt idx="740">
                  <c:v>6.0895259449071109</c:v>
                </c:pt>
                <c:pt idx="741">
                  <c:v>6.1073030108904547</c:v>
                </c:pt>
                <c:pt idx="742">
                  <c:v>6.1372517616912239</c:v>
                </c:pt>
                <c:pt idx="743">
                  <c:v>6.1394939141575913</c:v>
                </c:pt>
                <c:pt idx="744">
                  <c:v>6.1442985265855219</c:v>
                </c:pt>
                <c:pt idx="745">
                  <c:v>6.1310057655349137</c:v>
                </c:pt>
                <c:pt idx="746">
                  <c:v>6.1305253042921208</c:v>
                </c:pt>
                <c:pt idx="747">
                  <c:v>6.1274823830877638</c:v>
                </c:pt>
                <c:pt idx="748">
                  <c:v>6.116271620755926</c:v>
                </c:pt>
                <c:pt idx="749">
                  <c:v>6.1113068545803975</c:v>
                </c:pt>
                <c:pt idx="750">
                  <c:v>6.0983344010249843</c:v>
                </c:pt>
                <c:pt idx="751">
                  <c:v>6.0880845611787313</c:v>
                </c:pt>
                <c:pt idx="752">
                  <c:v>6.0815182575272262</c:v>
                </c:pt>
                <c:pt idx="753">
                  <c:v>6.0759128763613068</c:v>
                </c:pt>
                <c:pt idx="754">
                  <c:v>6.0773542600896864</c:v>
                </c:pt>
                <c:pt idx="755">
                  <c:v>6.0811979500320303</c:v>
                </c:pt>
                <c:pt idx="756">
                  <c:v>6.0735105701473415</c:v>
                </c:pt>
                <c:pt idx="757">
                  <c:v>6.0779948750800772</c:v>
                </c:pt>
                <c:pt idx="758">
                  <c:v>6.0703074951953875</c:v>
                </c:pt>
                <c:pt idx="759">
                  <c:v>6.0730301089045486</c:v>
                </c:pt>
                <c:pt idx="760">
                  <c:v>6.0679051889814222</c:v>
                </c:pt>
                <c:pt idx="761">
                  <c:v>6.0723894939141578</c:v>
                </c:pt>
                <c:pt idx="762">
                  <c:v>6.0687059577194109</c:v>
                </c:pt>
                <c:pt idx="763">
                  <c:v>6.0760730301089048</c:v>
                </c:pt>
                <c:pt idx="764">
                  <c:v>6.0727098014093528</c:v>
                </c:pt>
                <c:pt idx="765">
                  <c:v>6.0768737988468926</c:v>
                </c:pt>
                <c:pt idx="766">
                  <c:v>6.0763933376040997</c:v>
                </c:pt>
                <c:pt idx="767">
                  <c:v>6.0743113388853303</c:v>
                </c:pt>
                <c:pt idx="768">
                  <c:v>6.0852017937219731</c:v>
                </c:pt>
                <c:pt idx="769">
                  <c:v>6.0861627162075589</c:v>
                </c:pt>
                <c:pt idx="770">
                  <c:v>6.0946508648302373</c:v>
                </c:pt>
                <c:pt idx="771">
                  <c:v>6.0906470211402945</c:v>
                </c:pt>
                <c:pt idx="772">
                  <c:v>6.0944907110826394</c:v>
                </c:pt>
                <c:pt idx="773">
                  <c:v>6.0949711723254323</c:v>
                </c:pt>
                <c:pt idx="774">
                  <c:v>6.0991351697629721</c:v>
                </c:pt>
                <c:pt idx="775">
                  <c:v>6.0980140935297884</c:v>
                </c:pt>
                <c:pt idx="776">
                  <c:v>6.1119474695707883</c:v>
                </c:pt>
                <c:pt idx="777">
                  <c:v>6.1229980781550291</c:v>
                </c:pt>
                <c:pt idx="778">
                  <c:v>6.1276425368353618</c:v>
                </c:pt>
                <c:pt idx="779">
                  <c:v>6.1153106982703394</c:v>
                </c:pt>
                <c:pt idx="780">
                  <c:v>6.1089045483664322</c:v>
                </c:pt>
                <c:pt idx="781">
                  <c:v>6.0932094811018578</c:v>
                </c:pt>
                <c:pt idx="782">
                  <c:v>6.1002562459961567</c:v>
                </c:pt>
                <c:pt idx="783">
                  <c:v>6.1031390134529149</c:v>
                </c:pt>
                <c:pt idx="784">
                  <c:v>6.113068545803972</c:v>
                </c:pt>
                <c:pt idx="785">
                  <c:v>6.1068225496476618</c:v>
                </c:pt>
                <c:pt idx="786">
                  <c:v>6.1050608584240873</c:v>
                </c:pt>
                <c:pt idx="787">
                  <c:v>6.0986547085201792</c:v>
                </c:pt>
                <c:pt idx="788">
                  <c:v>6.0968930172966047</c:v>
                </c:pt>
                <c:pt idx="789">
                  <c:v>6.09929532351057</c:v>
                </c:pt>
                <c:pt idx="790">
                  <c:v>6.105861627162076</c:v>
                </c:pt>
                <c:pt idx="791">
                  <c:v>6.1180333119795005</c:v>
                </c:pt>
                <c:pt idx="792">
                  <c:v>6.1237988468930169</c:v>
                </c:pt>
                <c:pt idx="793">
                  <c:v>6.1249199231262015</c:v>
                </c:pt>
                <c:pt idx="794">
                  <c:v>6.1412556053811658</c:v>
                </c:pt>
                <c:pt idx="795">
                  <c:v>6.1257206918641893</c:v>
                </c:pt>
                <c:pt idx="796">
                  <c:v>6.1145099295323515</c:v>
                </c:pt>
                <c:pt idx="797">
                  <c:v>6.1020179372197312</c:v>
                </c:pt>
                <c:pt idx="798">
                  <c:v>6.0973734785393976</c:v>
                </c:pt>
                <c:pt idx="799">
                  <c:v>6.0885650224215251</c:v>
                </c:pt>
                <c:pt idx="800">
                  <c:v>6.0860025624599619</c:v>
                </c:pt>
                <c:pt idx="801">
                  <c:v>6.0919282511210762</c:v>
                </c:pt>
                <c:pt idx="802">
                  <c:v>6.0901665598975017</c:v>
                </c:pt>
                <c:pt idx="803">
                  <c:v>6.0842408712363873</c:v>
                </c:pt>
                <c:pt idx="804">
                  <c:v>6.0895259449071109</c:v>
                </c:pt>
                <c:pt idx="805">
                  <c:v>6.0861627162075589</c:v>
                </c:pt>
                <c:pt idx="806">
                  <c:v>6.0800768737988466</c:v>
                </c:pt>
                <c:pt idx="807">
                  <c:v>6.0791159513132609</c:v>
                </c:pt>
                <c:pt idx="808">
                  <c:v>6.089045483664318</c:v>
                </c:pt>
                <c:pt idx="809">
                  <c:v>6.0847213324791802</c:v>
                </c:pt>
                <c:pt idx="810">
                  <c:v>6.0784753363228701</c:v>
                </c:pt>
                <c:pt idx="811">
                  <c:v>6.0884048686739272</c:v>
                </c:pt>
                <c:pt idx="812">
                  <c:v>6.0844010249839844</c:v>
                </c:pt>
                <c:pt idx="813">
                  <c:v>6.0994554772581679</c:v>
                </c:pt>
                <c:pt idx="814">
                  <c:v>6.1125880845611791</c:v>
                </c:pt>
                <c:pt idx="815">
                  <c:v>6.1117873158231903</c:v>
                </c:pt>
                <c:pt idx="816">
                  <c:v>6.106502242152466</c:v>
                </c:pt>
                <c:pt idx="817">
                  <c:v>6.1077834721332476</c:v>
                </c:pt>
                <c:pt idx="818">
                  <c:v>6.0980140935297884</c:v>
                </c:pt>
                <c:pt idx="819">
                  <c:v>6.0975336322869955</c:v>
                </c:pt>
                <c:pt idx="820">
                  <c:v>6.1016976297245353</c:v>
                </c:pt>
                <c:pt idx="821">
                  <c:v>6.1137091607943628</c:v>
                </c:pt>
                <c:pt idx="822">
                  <c:v>6.1260409993593852</c:v>
                </c:pt>
                <c:pt idx="823">
                  <c:v>6.1367713004484301</c:v>
                </c:pt>
                <c:pt idx="824">
                  <c:v>6.1378923766816147</c:v>
                </c:pt>
                <c:pt idx="825">
                  <c:v>6.1252402306213964</c:v>
                </c:pt>
                <c:pt idx="826">
                  <c:v>6.1161114670083281</c:v>
                </c:pt>
                <c:pt idx="827">
                  <c:v>6.1122677770659832</c:v>
                </c:pt>
                <c:pt idx="828">
                  <c:v>6.1008968609865475</c:v>
                </c:pt>
                <c:pt idx="829">
                  <c:v>6.1044202434336965</c:v>
                </c:pt>
                <c:pt idx="830">
                  <c:v>6.1057014734144781</c:v>
                </c:pt>
                <c:pt idx="831">
                  <c:v>6.1077834721332476</c:v>
                </c:pt>
                <c:pt idx="832">
                  <c:v>6.1170723894939139</c:v>
                </c:pt>
                <c:pt idx="833">
                  <c:v>6.1153106982703394</c:v>
                </c:pt>
                <c:pt idx="834">
                  <c:v>6.1292440743113392</c:v>
                </c:pt>
                <c:pt idx="835">
                  <c:v>6.1274823830877638</c:v>
                </c:pt>
                <c:pt idx="836">
                  <c:v>6.1249199231262015</c:v>
                </c:pt>
                <c:pt idx="837">
                  <c:v>6.1229980781550291</c:v>
                </c:pt>
                <c:pt idx="838">
                  <c:v>6.1114670083279945</c:v>
                </c:pt>
                <c:pt idx="839">
                  <c:v>6.1111467008327995</c:v>
                </c:pt>
                <c:pt idx="840">
                  <c:v>6.1071428571428568</c:v>
                </c:pt>
                <c:pt idx="841">
                  <c:v>6.116591928251121</c:v>
                </c:pt>
                <c:pt idx="842">
                  <c:v>6.1170723894939139</c:v>
                </c:pt>
                <c:pt idx="843">
                  <c:v>6.1105060858424087</c:v>
                </c:pt>
                <c:pt idx="844">
                  <c:v>6.0984945547725813</c:v>
                </c:pt>
                <c:pt idx="845">
                  <c:v>6.0970531710442026</c:v>
                </c:pt>
                <c:pt idx="846">
                  <c:v>6.0842408712363873</c:v>
                </c:pt>
                <c:pt idx="847">
                  <c:v>6.0743113388853303</c:v>
                </c:pt>
                <c:pt idx="848">
                  <c:v>6.072069186418962</c:v>
                </c:pt>
                <c:pt idx="849">
                  <c:v>6.0733504163997436</c:v>
                </c:pt>
                <c:pt idx="850">
                  <c:v>6.078795643818065</c:v>
                </c:pt>
                <c:pt idx="851">
                  <c:v>6.078795643818065</c:v>
                </c:pt>
                <c:pt idx="852">
                  <c:v>6.0779948750800772</c:v>
                </c:pt>
                <c:pt idx="853">
                  <c:v>6.0794362588084558</c:v>
                </c:pt>
                <c:pt idx="854">
                  <c:v>6.0872837924407435</c:v>
                </c:pt>
                <c:pt idx="855">
                  <c:v>6.0827994875080078</c:v>
                </c:pt>
                <c:pt idx="856">
                  <c:v>6.0972133247918006</c:v>
                </c:pt>
                <c:pt idx="857">
                  <c:v>6.0951313260730302</c:v>
                </c:pt>
                <c:pt idx="858">
                  <c:v>6.0949711723254323</c:v>
                </c:pt>
                <c:pt idx="859">
                  <c:v>6.1194746957078792</c:v>
                </c:pt>
                <c:pt idx="860">
                  <c:v>6.1564702114029473</c:v>
                </c:pt>
                <c:pt idx="861">
                  <c:v>6.1463805253042922</c:v>
                </c:pt>
                <c:pt idx="862">
                  <c:v>6.1377322229340168</c:v>
                </c:pt>
                <c:pt idx="863">
                  <c:v>6.1346893017296606</c:v>
                </c:pt>
                <c:pt idx="864">
                  <c:v>6.1250800768737985</c:v>
                </c:pt>
                <c:pt idx="865">
                  <c:v>6.1089045483664322</c:v>
                </c:pt>
                <c:pt idx="866">
                  <c:v>6.0898462524023058</c:v>
                </c:pt>
                <c:pt idx="867">
                  <c:v>6.0935297885970527</c:v>
                </c:pt>
                <c:pt idx="868">
                  <c:v>6.0877642536835364</c:v>
                </c:pt>
                <c:pt idx="869">
                  <c:v>6.078795643818065</c:v>
                </c:pt>
                <c:pt idx="870">
                  <c:v>6.082158872517617</c:v>
                </c:pt>
                <c:pt idx="871">
                  <c:v>6.0872837924407435</c:v>
                </c:pt>
                <c:pt idx="872">
                  <c:v>6.0829596412556057</c:v>
                </c:pt>
                <c:pt idx="873">
                  <c:v>6.0805573350416395</c:v>
                </c:pt>
                <c:pt idx="874">
                  <c:v>6.0783151825752721</c:v>
                </c:pt>
                <c:pt idx="875">
                  <c:v>6.089045483664318</c:v>
                </c:pt>
                <c:pt idx="876">
                  <c:v>6.089205637411915</c:v>
                </c:pt>
                <c:pt idx="877">
                  <c:v>6.0876040999359384</c:v>
                </c:pt>
                <c:pt idx="878">
                  <c:v>6.1049007046764894</c:v>
                </c:pt>
                <c:pt idx="879">
                  <c:v>6.1012171684817424</c:v>
                </c:pt>
                <c:pt idx="880">
                  <c:v>6.0898462524023058</c:v>
                </c:pt>
                <c:pt idx="881">
                  <c:v>6.0912876361306854</c:v>
                </c:pt>
                <c:pt idx="882">
                  <c:v>6.0874439461883405</c:v>
                </c:pt>
                <c:pt idx="883">
                  <c:v>6.089205637411915</c:v>
                </c:pt>
                <c:pt idx="884">
                  <c:v>6.0903267136450996</c:v>
                </c:pt>
                <c:pt idx="885">
                  <c:v>6.0813581037796283</c:v>
                </c:pt>
                <c:pt idx="886">
                  <c:v>6.0845611787315823</c:v>
                </c:pt>
                <c:pt idx="887">
                  <c:v>6.0819987187700191</c:v>
                </c:pt>
                <c:pt idx="888">
                  <c:v>6.089045483664318</c:v>
                </c:pt>
                <c:pt idx="889">
                  <c:v>6.0831197950032028</c:v>
                </c:pt>
                <c:pt idx="890">
                  <c:v>6.0794362588084558</c:v>
                </c:pt>
                <c:pt idx="891">
                  <c:v>6.0760730301089048</c:v>
                </c:pt>
                <c:pt idx="892">
                  <c:v>6.082479180012812</c:v>
                </c:pt>
                <c:pt idx="893">
                  <c:v>6.071748878923767</c:v>
                </c:pt>
                <c:pt idx="894">
                  <c:v>6.0871236386931455</c:v>
                </c:pt>
                <c:pt idx="895">
                  <c:v>6.0943305573350415</c:v>
                </c:pt>
                <c:pt idx="896">
                  <c:v>6.0935297885970527</c:v>
                </c:pt>
                <c:pt idx="897">
                  <c:v>6.0965727098014098</c:v>
                </c:pt>
                <c:pt idx="898">
                  <c:v>6.0967328635490068</c:v>
                </c:pt>
                <c:pt idx="899">
                  <c:v>6.1170723894939139</c:v>
                </c:pt>
                <c:pt idx="900">
                  <c:v>6.1149903907751444</c:v>
                </c:pt>
                <c:pt idx="901">
                  <c:v>6.1039397821909036</c:v>
                </c:pt>
                <c:pt idx="902">
                  <c:v>6.1125880845611791</c:v>
                </c:pt>
                <c:pt idx="903">
                  <c:v>6.1090647021140292</c:v>
                </c:pt>
                <c:pt idx="904">
                  <c:v>6.1167520819987189</c:v>
                </c:pt>
                <c:pt idx="905">
                  <c:v>6.1034593209481098</c:v>
                </c:pt>
                <c:pt idx="906">
                  <c:v>6.123318385650224</c:v>
                </c:pt>
                <c:pt idx="907">
                  <c:v>6.140614990390775</c:v>
                </c:pt>
                <c:pt idx="908">
                  <c:v>6.1486226777706596</c:v>
                </c:pt>
                <c:pt idx="909">
                  <c:v>6.1806534272901983</c:v>
                </c:pt>
                <c:pt idx="910">
                  <c:v>6.198430493273543</c:v>
                </c:pt>
                <c:pt idx="911">
                  <c:v>6.1977898782831522</c:v>
                </c:pt>
                <c:pt idx="912">
                  <c:v>6.1833760409993594</c:v>
                </c:pt>
                <c:pt idx="913">
                  <c:v>6.1670403587443943</c:v>
                </c:pt>
                <c:pt idx="914">
                  <c:v>6.1417360666239587</c:v>
                </c:pt>
                <c:pt idx="915">
                  <c:v>6.1207559256886608</c:v>
                </c:pt>
                <c:pt idx="916">
                  <c:v>6.1060217809096731</c:v>
                </c:pt>
                <c:pt idx="917">
                  <c:v>6.0920884048686741</c:v>
                </c:pt>
                <c:pt idx="918">
                  <c:v>6.0901665598975017</c:v>
                </c:pt>
                <c:pt idx="919">
                  <c:v>6.0940102498398465</c:v>
                </c:pt>
                <c:pt idx="920">
                  <c:v>6.0917680973734782</c:v>
                </c:pt>
                <c:pt idx="921">
                  <c:v>6.0879244074311343</c:v>
                </c:pt>
                <c:pt idx="922">
                  <c:v>6.0855221012171681</c:v>
                </c:pt>
                <c:pt idx="923">
                  <c:v>6.0802370275464446</c:v>
                </c:pt>
                <c:pt idx="924">
                  <c:v>6.0847213324791802</c:v>
                </c:pt>
                <c:pt idx="925">
                  <c:v>6.0763933376040997</c:v>
                </c:pt>
                <c:pt idx="926">
                  <c:v>6.0731902626521457</c:v>
                </c:pt>
                <c:pt idx="927">
                  <c:v>6.078795643818065</c:v>
                </c:pt>
                <c:pt idx="928">
                  <c:v>6.0664638052530426</c:v>
                </c:pt>
                <c:pt idx="929">
                  <c:v>6.0688661114670079</c:v>
                </c:pt>
                <c:pt idx="930">
                  <c:v>6.0666239590006406</c:v>
                </c:pt>
                <c:pt idx="931">
                  <c:v>6.0682254964766171</c:v>
                </c:pt>
                <c:pt idx="932">
                  <c:v>6.0614990390775141</c:v>
                </c:pt>
                <c:pt idx="933">
                  <c:v>6.0682254964766171</c:v>
                </c:pt>
                <c:pt idx="934">
                  <c:v>6.0656630365150548</c:v>
                </c:pt>
                <c:pt idx="935">
                  <c:v>6.0688661114670079</c:v>
                </c:pt>
                <c:pt idx="936">
                  <c:v>6.0645419602818702</c:v>
                </c:pt>
                <c:pt idx="937">
                  <c:v>6.0715887251761691</c:v>
                </c:pt>
                <c:pt idx="938">
                  <c:v>6.0693465727098017</c:v>
                </c:pt>
                <c:pt idx="939">
                  <c:v>6.0747918001281231</c:v>
                </c:pt>
                <c:pt idx="940">
                  <c:v>6.0744714926329273</c:v>
                </c:pt>
                <c:pt idx="941">
                  <c:v>6.0699871877001925</c:v>
                </c:pt>
                <c:pt idx="942">
                  <c:v>6.075272261370916</c:v>
                </c:pt>
                <c:pt idx="943">
                  <c:v>6.0760730301089048</c:v>
                </c:pt>
                <c:pt idx="944">
                  <c:v>6.0771941063420885</c:v>
                </c:pt>
                <c:pt idx="945">
                  <c:v>6.0738308776425365</c:v>
                </c:pt>
                <c:pt idx="946">
                  <c:v>6.0800768737988466</c:v>
                </c:pt>
                <c:pt idx="947">
                  <c:v>6.0771941063420885</c:v>
                </c:pt>
                <c:pt idx="948">
                  <c:v>6.0792761050608588</c:v>
                </c:pt>
                <c:pt idx="949">
                  <c:v>6.0823190262652149</c:v>
                </c:pt>
                <c:pt idx="950">
                  <c:v>6.0770339525944905</c:v>
                </c:pt>
                <c:pt idx="951">
                  <c:v>6.0677450352338242</c:v>
                </c:pt>
                <c:pt idx="952">
                  <c:v>6.0783151825752721</c:v>
                </c:pt>
                <c:pt idx="953">
                  <c:v>6.0703074951953875</c:v>
                </c:pt>
                <c:pt idx="954">
                  <c:v>6.0733504163997436</c:v>
                </c:pt>
                <c:pt idx="955">
                  <c:v>6.0829596412556057</c:v>
                </c:pt>
                <c:pt idx="956">
                  <c:v>6.0860025624599619</c:v>
                </c:pt>
                <c:pt idx="957">
                  <c:v>6.0836002562459965</c:v>
                </c:pt>
                <c:pt idx="958">
                  <c:v>6.0917680973734782</c:v>
                </c:pt>
                <c:pt idx="959">
                  <c:v>6.0868033311979497</c:v>
                </c:pt>
                <c:pt idx="960">
                  <c:v>6.0903267136450996</c:v>
                </c:pt>
                <c:pt idx="961">
                  <c:v>6.0797565663036517</c:v>
                </c:pt>
                <c:pt idx="962">
                  <c:v>6.0799167200512496</c:v>
                </c:pt>
                <c:pt idx="963">
                  <c:v>6.0823190262652149</c:v>
                </c:pt>
                <c:pt idx="964">
                  <c:v>6.0743113388853303</c:v>
                </c:pt>
                <c:pt idx="965">
                  <c:v>6.0770339525944905</c:v>
                </c:pt>
                <c:pt idx="966">
                  <c:v>6.0765534913516976</c:v>
                </c:pt>
                <c:pt idx="967">
                  <c:v>6.0695067264573987</c:v>
                </c:pt>
                <c:pt idx="968">
                  <c:v>6.0823190262652149</c:v>
                </c:pt>
                <c:pt idx="969">
                  <c:v>6.085361947469571</c:v>
                </c:pt>
                <c:pt idx="970">
                  <c:v>6.0951313260730302</c:v>
                </c:pt>
                <c:pt idx="971">
                  <c:v>6.0901665598975017</c:v>
                </c:pt>
                <c:pt idx="972">
                  <c:v>6.0996156310057659</c:v>
                </c:pt>
                <c:pt idx="973">
                  <c:v>6.0908071748878925</c:v>
                </c:pt>
                <c:pt idx="974">
                  <c:v>6.0940102498398465</c:v>
                </c:pt>
                <c:pt idx="975">
                  <c:v>6.0840807174887894</c:v>
                </c:pt>
                <c:pt idx="976">
                  <c:v>6.0735105701473415</c:v>
                </c:pt>
                <c:pt idx="977">
                  <c:v>6.0767136450992956</c:v>
                </c:pt>
                <c:pt idx="978">
                  <c:v>6.078955797565663</c:v>
                </c:pt>
                <c:pt idx="979">
                  <c:v>6.075432415118514</c:v>
                </c:pt>
                <c:pt idx="980">
                  <c:v>6.0827994875080078</c:v>
                </c:pt>
                <c:pt idx="981">
                  <c:v>6.065022421524664</c:v>
                </c:pt>
                <c:pt idx="982">
                  <c:v>6.0687059577194109</c:v>
                </c:pt>
                <c:pt idx="983">
                  <c:v>6.0767136450992956</c:v>
                </c:pt>
                <c:pt idx="984">
                  <c:v>6.0707879564381804</c:v>
                </c:pt>
                <c:pt idx="985">
                  <c:v>6.0799167200512496</c:v>
                </c:pt>
                <c:pt idx="986">
                  <c:v>6.078955797565663</c:v>
                </c:pt>
                <c:pt idx="987">
                  <c:v>6.0760730301089048</c:v>
                </c:pt>
                <c:pt idx="988">
                  <c:v>6.0823190262652149</c:v>
                </c:pt>
                <c:pt idx="989">
                  <c:v>6.089205637411915</c:v>
                </c:pt>
                <c:pt idx="990">
                  <c:v>6.0823190262652149</c:v>
                </c:pt>
                <c:pt idx="991">
                  <c:v>6.0803971812940425</c:v>
                </c:pt>
                <c:pt idx="992">
                  <c:v>6.0815182575272262</c:v>
                </c:pt>
                <c:pt idx="993">
                  <c:v>6.0880845611787313</c:v>
                </c:pt>
                <c:pt idx="994">
                  <c:v>6.0719090326713641</c:v>
                </c:pt>
                <c:pt idx="995">
                  <c:v>6.0839205637411915</c:v>
                </c:pt>
                <c:pt idx="996">
                  <c:v>6.078955797565663</c:v>
                </c:pt>
                <c:pt idx="997">
                  <c:v>6.0826393337604099</c:v>
                </c:pt>
                <c:pt idx="998">
                  <c:v>6.0739910313901344</c:v>
                </c:pt>
                <c:pt idx="999">
                  <c:v>6.078955797565663</c:v>
                </c:pt>
                <c:pt idx="1000">
                  <c:v>6.0797565663036517</c:v>
                </c:pt>
                <c:pt idx="1001">
                  <c:v>6.0746316463805252</c:v>
                </c:pt>
                <c:pt idx="1002">
                  <c:v>6.0779948750800772</c:v>
                </c:pt>
                <c:pt idx="1003">
                  <c:v>6.0760730301089048</c:v>
                </c:pt>
                <c:pt idx="1004">
                  <c:v>6.0743113388853303</c:v>
                </c:pt>
                <c:pt idx="1005">
                  <c:v>6.0675848814862272</c:v>
                </c:pt>
                <c:pt idx="1006">
                  <c:v>6.0771941063420885</c:v>
                </c:pt>
                <c:pt idx="1007">
                  <c:v>6.0733504163997436</c:v>
                </c:pt>
                <c:pt idx="1008">
                  <c:v>6.0727098014093528</c:v>
                </c:pt>
                <c:pt idx="1009">
                  <c:v>6.0677450352338242</c:v>
                </c:pt>
                <c:pt idx="1010">
                  <c:v>6.0757527226137089</c:v>
                </c:pt>
                <c:pt idx="1011">
                  <c:v>6.0781550288276742</c:v>
                </c:pt>
                <c:pt idx="1012">
                  <c:v>6.0749519538757211</c:v>
                </c:pt>
                <c:pt idx="1013">
                  <c:v>6.0672645739910314</c:v>
                </c:pt>
                <c:pt idx="1014">
                  <c:v>6.078795643818065</c:v>
                </c:pt>
                <c:pt idx="1015">
                  <c:v>6.0703074951953875</c:v>
                </c:pt>
                <c:pt idx="1016">
                  <c:v>6.0767136450992956</c:v>
                </c:pt>
                <c:pt idx="1017">
                  <c:v>6.075432415118514</c:v>
                </c:pt>
                <c:pt idx="1018">
                  <c:v>6.0832799487508007</c:v>
                </c:pt>
                <c:pt idx="1019">
                  <c:v>6.0829596412556057</c:v>
                </c:pt>
                <c:pt idx="1020">
                  <c:v>6.0909673286354904</c:v>
                </c:pt>
                <c:pt idx="1021">
                  <c:v>6.0909673286354904</c:v>
                </c:pt>
                <c:pt idx="1022">
                  <c:v>6.0840807174887894</c:v>
                </c:pt>
                <c:pt idx="1023">
                  <c:v>6.089205637411915</c:v>
                </c:pt>
                <c:pt idx="1024">
                  <c:v>6.0919282511210762</c:v>
                </c:pt>
                <c:pt idx="1025">
                  <c:v>6.0981742472773863</c:v>
                </c:pt>
                <c:pt idx="1026">
                  <c:v>6.1021780909673282</c:v>
                </c:pt>
                <c:pt idx="1027">
                  <c:v>6.0896860986547088</c:v>
                </c:pt>
                <c:pt idx="1028">
                  <c:v>6.092248558616272</c:v>
                </c:pt>
                <c:pt idx="1029">
                  <c:v>6.092408712363869</c:v>
                </c:pt>
                <c:pt idx="1030">
                  <c:v>6.0928891736066628</c:v>
                </c:pt>
                <c:pt idx="1031">
                  <c:v>6.0935297885970527</c:v>
                </c:pt>
                <c:pt idx="1032">
                  <c:v>6.0871236386931455</c:v>
                </c:pt>
                <c:pt idx="1033">
                  <c:v>6.0895259449071109</c:v>
                </c:pt>
                <c:pt idx="1034">
                  <c:v>6.08888532991672</c:v>
                </c:pt>
                <c:pt idx="1035">
                  <c:v>6.0901665598975017</c:v>
                </c:pt>
                <c:pt idx="1036">
                  <c:v>6.085361947469571</c:v>
                </c:pt>
                <c:pt idx="1037">
                  <c:v>6.0866431774503527</c:v>
                </c:pt>
                <c:pt idx="1038">
                  <c:v>6.0829596412556057</c:v>
                </c:pt>
                <c:pt idx="1039">
                  <c:v>6.0779948750800772</c:v>
                </c:pt>
                <c:pt idx="1040">
                  <c:v>6.0860025624599619</c:v>
                </c:pt>
                <c:pt idx="1041">
                  <c:v>6.0803971812940425</c:v>
                </c:pt>
                <c:pt idx="1042">
                  <c:v>6.0826393337604099</c:v>
                </c:pt>
                <c:pt idx="1043">
                  <c:v>6.0840807174887894</c:v>
                </c:pt>
                <c:pt idx="1044">
                  <c:v>6.0749519538757211</c:v>
                </c:pt>
                <c:pt idx="1045">
                  <c:v>6.0864830237027547</c:v>
                </c:pt>
                <c:pt idx="1046">
                  <c:v>6.0909673286354904</c:v>
                </c:pt>
                <c:pt idx="1047">
                  <c:v>6.0906470211402945</c:v>
                </c:pt>
                <c:pt idx="1048">
                  <c:v>6.0887251761691221</c:v>
                </c:pt>
                <c:pt idx="1049">
                  <c:v>6.0877642536835364</c:v>
                </c:pt>
                <c:pt idx="1050">
                  <c:v>6.0868033311979497</c:v>
                </c:pt>
                <c:pt idx="1051">
                  <c:v>6.0773542600896864</c:v>
                </c:pt>
                <c:pt idx="1052">
                  <c:v>6.0767136450992956</c:v>
                </c:pt>
                <c:pt idx="1053">
                  <c:v>6.0711082639333762</c:v>
                </c:pt>
                <c:pt idx="1054">
                  <c:v>6.0631005765534915</c:v>
                </c:pt>
                <c:pt idx="1055">
                  <c:v>6.0637411915438824</c:v>
                </c:pt>
                <c:pt idx="1056">
                  <c:v>6.0677450352338242</c:v>
                </c:pt>
                <c:pt idx="1057">
                  <c:v>6.0699871877001925</c:v>
                </c:pt>
                <c:pt idx="1058">
                  <c:v>6.0639013452914794</c:v>
                </c:pt>
                <c:pt idx="1059">
                  <c:v>6.0631005765534915</c:v>
                </c:pt>
                <c:pt idx="1060">
                  <c:v>6.0658231902626518</c:v>
                </c:pt>
                <c:pt idx="1061">
                  <c:v>6.0682254964766171</c:v>
                </c:pt>
                <c:pt idx="1062">
                  <c:v>6.0655028827674569</c:v>
                </c:pt>
                <c:pt idx="1063">
                  <c:v>6.0688661114670079</c:v>
                </c:pt>
                <c:pt idx="1064">
                  <c:v>6.0711082639333762</c:v>
                </c:pt>
                <c:pt idx="1065">
                  <c:v>6.0739910313901344</c:v>
                </c:pt>
                <c:pt idx="1066">
                  <c:v>6.0739910313901344</c:v>
                </c:pt>
                <c:pt idx="1067">
                  <c:v>6.0719090326713641</c:v>
                </c:pt>
                <c:pt idx="1068">
                  <c:v>6.0674247277386293</c:v>
                </c:pt>
                <c:pt idx="1069">
                  <c:v>6.0725496476617549</c:v>
                </c:pt>
                <c:pt idx="1070">
                  <c:v>6.0791159513132609</c:v>
                </c:pt>
                <c:pt idx="1071">
                  <c:v>6.0730301089045486</c:v>
                </c:pt>
                <c:pt idx="1072">
                  <c:v>6.0768737988468926</c:v>
                </c:pt>
                <c:pt idx="1073">
                  <c:v>6.085682254964766</c:v>
                </c:pt>
                <c:pt idx="1074">
                  <c:v>6.0799167200512496</c:v>
                </c:pt>
                <c:pt idx="1075">
                  <c:v>6.0696668802049967</c:v>
                </c:pt>
                <c:pt idx="1076">
                  <c:v>6.0701473414477896</c:v>
                </c:pt>
                <c:pt idx="1077">
                  <c:v>6.0741511851377323</c:v>
                </c:pt>
                <c:pt idx="1078">
                  <c:v>6.071748878923767</c:v>
                </c:pt>
                <c:pt idx="1079">
                  <c:v>6.078795643818065</c:v>
                </c:pt>
                <c:pt idx="1080">
                  <c:v>6.0797565663036517</c:v>
                </c:pt>
                <c:pt idx="1081">
                  <c:v>6.0733504163997436</c:v>
                </c:pt>
                <c:pt idx="1082">
                  <c:v>6.0725496476617549</c:v>
                </c:pt>
                <c:pt idx="1083">
                  <c:v>6.0743113388853303</c:v>
                </c:pt>
                <c:pt idx="1084">
                  <c:v>6.0760730301089048</c:v>
                </c:pt>
                <c:pt idx="1085">
                  <c:v>6.082158872517617</c:v>
                </c:pt>
                <c:pt idx="1086">
                  <c:v>6.0903267136450996</c:v>
                </c:pt>
                <c:pt idx="1087">
                  <c:v>6.1073030108904547</c:v>
                </c:pt>
                <c:pt idx="1088">
                  <c:v>6.1106662395900067</c:v>
                </c:pt>
                <c:pt idx="1089">
                  <c:v>6.1636771300448432</c:v>
                </c:pt>
                <c:pt idx="1090">
                  <c:v>6.1644778987828319</c:v>
                </c:pt>
                <c:pt idx="1091">
                  <c:v>6.1049007046764894</c:v>
                </c:pt>
                <c:pt idx="1092">
                  <c:v>6.1106662395900067</c:v>
                </c:pt>
                <c:pt idx="1093">
                  <c:v>6.1262011531069831</c:v>
                </c:pt>
                <c:pt idx="1094">
                  <c:v>6.1036194746957078</c:v>
                </c:pt>
                <c:pt idx="1095">
                  <c:v>6.0928891736066628</c:v>
                </c:pt>
                <c:pt idx="1096">
                  <c:v>6.0975336322869955</c:v>
                </c:pt>
                <c:pt idx="1097">
                  <c:v>6.1021780909673282</c:v>
                </c:pt>
                <c:pt idx="1098">
                  <c:v>6.0848814862267773</c:v>
                </c:pt>
                <c:pt idx="1099">
                  <c:v>6.0880845611787313</c:v>
                </c:pt>
                <c:pt idx="1100">
                  <c:v>6.0954516335682252</c:v>
                </c:pt>
                <c:pt idx="1101">
                  <c:v>6.0914477898782833</c:v>
                </c:pt>
                <c:pt idx="1102">
                  <c:v>6.1013773222293404</c:v>
                </c:pt>
                <c:pt idx="1103">
                  <c:v>6.106502242152466</c:v>
                </c:pt>
                <c:pt idx="1104">
                  <c:v>6.1055413196668802</c:v>
                </c:pt>
                <c:pt idx="1105">
                  <c:v>6.102818705957719</c:v>
                </c:pt>
                <c:pt idx="1106">
                  <c:v>6.1049007046764894</c:v>
                </c:pt>
                <c:pt idx="1107">
                  <c:v>6.0978539397821905</c:v>
                </c:pt>
                <c:pt idx="1108">
                  <c:v>6.0970531710442026</c:v>
                </c:pt>
                <c:pt idx="1109">
                  <c:v>6.0984945547725813</c:v>
                </c:pt>
                <c:pt idx="1110">
                  <c:v>6.0919282511210762</c:v>
                </c:pt>
                <c:pt idx="1111">
                  <c:v>6.0896860986547088</c:v>
                </c:pt>
                <c:pt idx="1112">
                  <c:v>6.0903267136450996</c:v>
                </c:pt>
                <c:pt idx="1113">
                  <c:v>6.0811979500320303</c:v>
                </c:pt>
                <c:pt idx="1114">
                  <c:v>6.0834401024983986</c:v>
                </c:pt>
                <c:pt idx="1115">
                  <c:v>6.0880845611787313</c:v>
                </c:pt>
                <c:pt idx="1116">
                  <c:v>6.0823190262652149</c:v>
                </c:pt>
                <c:pt idx="1117">
                  <c:v>6.0776745675848813</c:v>
                </c:pt>
                <c:pt idx="1118">
                  <c:v>6.0778347213324793</c:v>
                </c:pt>
                <c:pt idx="1119">
                  <c:v>6.0807174887892375</c:v>
                </c:pt>
                <c:pt idx="1120">
                  <c:v>6.0776745675848813</c:v>
                </c:pt>
                <c:pt idx="1121">
                  <c:v>6.0818385650224212</c:v>
                </c:pt>
                <c:pt idx="1122">
                  <c:v>6.0810377962844333</c:v>
                </c:pt>
                <c:pt idx="1123">
                  <c:v>6.089045483664318</c:v>
                </c:pt>
                <c:pt idx="1124">
                  <c:v>6.0941704035874436</c:v>
                </c:pt>
                <c:pt idx="1125">
                  <c:v>6.1085842408712363</c:v>
                </c:pt>
                <c:pt idx="1126">
                  <c:v>6.1140294682895577</c:v>
                </c:pt>
                <c:pt idx="1127">
                  <c:v>6.1167520819987189</c:v>
                </c:pt>
                <c:pt idx="1128">
                  <c:v>6.1149903907751444</c:v>
                </c:pt>
                <c:pt idx="1129">
                  <c:v>6.119795003203075</c:v>
                </c:pt>
                <c:pt idx="1130">
                  <c:v>6.106502242152466</c:v>
                </c:pt>
                <c:pt idx="1131">
                  <c:v>6.1015374759769383</c:v>
                </c:pt>
                <c:pt idx="1132">
                  <c:v>6.0994554772581679</c:v>
                </c:pt>
                <c:pt idx="1133">
                  <c:v>6.0927290198590649</c:v>
                </c:pt>
                <c:pt idx="1134">
                  <c:v>6.0914477898782833</c:v>
                </c:pt>
                <c:pt idx="1135">
                  <c:v>6.0847213324791802</c:v>
                </c:pt>
                <c:pt idx="1136">
                  <c:v>6.0802370275464446</c:v>
                </c:pt>
                <c:pt idx="1137">
                  <c:v>6.0727098014093528</c:v>
                </c:pt>
                <c:pt idx="1138">
                  <c:v>6.0704676489429854</c:v>
                </c:pt>
                <c:pt idx="1139">
                  <c:v>6.0759128763613068</c:v>
                </c:pt>
                <c:pt idx="1140">
                  <c:v>6.0768737988468926</c:v>
                </c:pt>
                <c:pt idx="1141">
                  <c:v>6.0691864189622038</c:v>
                </c:pt>
                <c:pt idx="1142">
                  <c:v>6.0723894939141578</c:v>
                </c:pt>
                <c:pt idx="1143">
                  <c:v>6.0712684176809741</c:v>
                </c:pt>
                <c:pt idx="1144">
                  <c:v>6.0691864189622038</c:v>
                </c:pt>
                <c:pt idx="1145">
                  <c:v>6.0807174887892375</c:v>
                </c:pt>
                <c:pt idx="1146">
                  <c:v>6.0749519538757211</c:v>
                </c:pt>
                <c:pt idx="1147">
                  <c:v>6.082479180012812</c:v>
                </c:pt>
                <c:pt idx="1148">
                  <c:v>6.0765534913516976</c:v>
                </c:pt>
                <c:pt idx="1149">
                  <c:v>6.0707879564381804</c:v>
                </c:pt>
                <c:pt idx="1150">
                  <c:v>6.078955797565663</c:v>
                </c:pt>
                <c:pt idx="1151">
                  <c:v>6.0727098014093528</c:v>
                </c:pt>
                <c:pt idx="1152">
                  <c:v>6.0632607303010895</c:v>
                </c:pt>
                <c:pt idx="1153">
                  <c:v>6.0608584240871233</c:v>
                </c:pt>
                <c:pt idx="1154">
                  <c:v>6.0663036515054456</c:v>
                </c:pt>
                <c:pt idx="1155">
                  <c:v>6.0691864189622038</c:v>
                </c:pt>
                <c:pt idx="1156">
                  <c:v>6.0632607303010895</c:v>
                </c:pt>
                <c:pt idx="1157">
                  <c:v>6.0653427290198589</c:v>
                </c:pt>
                <c:pt idx="1158">
                  <c:v>6.065182575272261</c:v>
                </c:pt>
                <c:pt idx="1159">
                  <c:v>6.0637411915438824</c:v>
                </c:pt>
                <c:pt idx="1160">
                  <c:v>6.0635810377962844</c:v>
                </c:pt>
                <c:pt idx="1161">
                  <c:v>6.0621396540679049</c:v>
                </c:pt>
                <c:pt idx="1162">
                  <c:v>6.0637411915438824</c:v>
                </c:pt>
                <c:pt idx="1163">
                  <c:v>6.0699871877001925</c:v>
                </c:pt>
                <c:pt idx="1164">
                  <c:v>6.0695067264573987</c:v>
                </c:pt>
                <c:pt idx="1165">
                  <c:v>6.0709481101857783</c:v>
                </c:pt>
                <c:pt idx="1166">
                  <c:v>6.0810377962844333</c:v>
                </c:pt>
                <c:pt idx="1167">
                  <c:v>6.0709481101857783</c:v>
                </c:pt>
                <c:pt idx="1168">
                  <c:v>6.0826393337604099</c:v>
                </c:pt>
                <c:pt idx="1169">
                  <c:v>6.0941704035874436</c:v>
                </c:pt>
                <c:pt idx="1170">
                  <c:v>6.0831197950032028</c:v>
                </c:pt>
                <c:pt idx="1171">
                  <c:v>6.0818385650224212</c:v>
                </c:pt>
                <c:pt idx="1172">
                  <c:v>6.0762331838565018</c:v>
                </c:pt>
                <c:pt idx="1173">
                  <c:v>6.0864830237027547</c:v>
                </c:pt>
                <c:pt idx="1174">
                  <c:v>6.085361947469571</c:v>
                </c:pt>
                <c:pt idx="1175">
                  <c:v>6.0967328635490068</c:v>
                </c:pt>
                <c:pt idx="1176">
                  <c:v>6.0970531710442026</c:v>
                </c:pt>
                <c:pt idx="1177">
                  <c:v>6.0940102498398465</c:v>
                </c:pt>
                <c:pt idx="1178">
                  <c:v>6.1039397821909036</c:v>
                </c:pt>
                <c:pt idx="1179">
                  <c:v>6.1167520819987189</c:v>
                </c:pt>
                <c:pt idx="1180">
                  <c:v>6.1153106982703394</c:v>
                </c:pt>
                <c:pt idx="1181">
                  <c:v>6.1098654708520179</c:v>
                </c:pt>
                <c:pt idx="1182">
                  <c:v>6.1101857783472138</c:v>
                </c:pt>
                <c:pt idx="1183">
                  <c:v>6.1020179372197312</c:v>
                </c:pt>
                <c:pt idx="1184">
                  <c:v>6.1098654708520179</c:v>
                </c:pt>
                <c:pt idx="1185">
                  <c:v>6.109545163356823</c:v>
                </c:pt>
                <c:pt idx="1186">
                  <c:v>6.1111467008327995</c:v>
                </c:pt>
                <c:pt idx="1187">
                  <c:v>6.1034593209481098</c:v>
                </c:pt>
                <c:pt idx="1188">
                  <c:v>6.1021780909673282</c:v>
                </c:pt>
                <c:pt idx="1189">
                  <c:v>6.1077834721332476</c:v>
                </c:pt>
                <c:pt idx="1190">
                  <c:v>6.105861627162076</c:v>
                </c:pt>
                <c:pt idx="1191">
                  <c:v>6.10970531710442</c:v>
                </c:pt>
                <c:pt idx="1192">
                  <c:v>6.1015374759769383</c:v>
                </c:pt>
                <c:pt idx="1193">
                  <c:v>6.1012171684817424</c:v>
                </c:pt>
                <c:pt idx="1194">
                  <c:v>6.1084240871236384</c:v>
                </c:pt>
                <c:pt idx="1195">
                  <c:v>6.0912876361306854</c:v>
                </c:pt>
                <c:pt idx="1196">
                  <c:v>6.0978539397821905</c:v>
                </c:pt>
                <c:pt idx="1197">
                  <c:v>6.0943305573350415</c:v>
                </c:pt>
                <c:pt idx="1198">
                  <c:v>6.0930493273542599</c:v>
                </c:pt>
                <c:pt idx="1199">
                  <c:v>6.0956117873158231</c:v>
                </c:pt>
                <c:pt idx="1200">
                  <c:v>6.0832799487508007</c:v>
                </c:pt>
                <c:pt idx="1201">
                  <c:v>6.0874439461883405</c:v>
                </c:pt>
                <c:pt idx="1202">
                  <c:v>6.0860025624599619</c:v>
                </c:pt>
                <c:pt idx="1203">
                  <c:v>6.0871236386931455</c:v>
                </c:pt>
                <c:pt idx="1204">
                  <c:v>6.0880845611787313</c:v>
                </c:pt>
                <c:pt idx="1205">
                  <c:v>6.0826393337604099</c:v>
                </c:pt>
                <c:pt idx="1206">
                  <c:v>6.0837604099935936</c:v>
                </c:pt>
                <c:pt idx="1207">
                  <c:v>6.0744714926329273</c:v>
                </c:pt>
                <c:pt idx="1208">
                  <c:v>6.0735105701473415</c:v>
                </c:pt>
                <c:pt idx="1209">
                  <c:v>6.0765534913516976</c:v>
                </c:pt>
                <c:pt idx="1210">
                  <c:v>6.0819987187700191</c:v>
                </c:pt>
                <c:pt idx="1211">
                  <c:v>6.0839205637411915</c:v>
                </c:pt>
                <c:pt idx="1212">
                  <c:v>6.0869634849455476</c:v>
                </c:pt>
                <c:pt idx="1213">
                  <c:v>6.085682254964766</c:v>
                </c:pt>
                <c:pt idx="1214">
                  <c:v>6.0832799487508007</c:v>
                </c:pt>
                <c:pt idx="1215">
                  <c:v>6.0864830237027547</c:v>
                </c:pt>
                <c:pt idx="1216">
                  <c:v>6.0901665598975017</c:v>
                </c:pt>
                <c:pt idx="1217">
                  <c:v>6.0900064061499037</c:v>
                </c:pt>
                <c:pt idx="1218">
                  <c:v>6.0792761050608588</c:v>
                </c:pt>
                <c:pt idx="1219">
                  <c:v>6.0845611787315823</c:v>
                </c:pt>
                <c:pt idx="1220">
                  <c:v>6.0848814862267773</c:v>
                </c:pt>
                <c:pt idx="1221">
                  <c:v>6.0842408712363873</c:v>
                </c:pt>
                <c:pt idx="1222">
                  <c:v>6.0885650224215251</c:v>
                </c:pt>
                <c:pt idx="1223">
                  <c:v>6.0877642536835364</c:v>
                </c:pt>
                <c:pt idx="1224">
                  <c:v>6.0906470211402945</c:v>
                </c:pt>
                <c:pt idx="1225">
                  <c:v>6.0943305573350415</c:v>
                </c:pt>
                <c:pt idx="1226">
                  <c:v>6.0858424087123639</c:v>
                </c:pt>
                <c:pt idx="1227">
                  <c:v>6.0775144138372834</c:v>
                </c:pt>
                <c:pt idx="1228">
                  <c:v>6.0813581037796283</c:v>
                </c:pt>
                <c:pt idx="1229">
                  <c:v>6.0775144138372834</c:v>
                </c:pt>
                <c:pt idx="1230">
                  <c:v>6.0725496476617549</c:v>
                </c:pt>
                <c:pt idx="1231">
                  <c:v>6.0762331838565018</c:v>
                </c:pt>
                <c:pt idx="1232">
                  <c:v>6.0755925688661119</c:v>
                </c:pt>
                <c:pt idx="1233">
                  <c:v>6.0781550288276742</c:v>
                </c:pt>
                <c:pt idx="1234">
                  <c:v>6.0762331838565018</c:v>
                </c:pt>
                <c:pt idx="1235">
                  <c:v>6.0736707238949394</c:v>
                </c:pt>
                <c:pt idx="1236">
                  <c:v>6.0847213324791802</c:v>
                </c:pt>
                <c:pt idx="1237">
                  <c:v>6.0784753363228701</c:v>
                </c:pt>
                <c:pt idx="1238">
                  <c:v>6.0827994875080078</c:v>
                </c:pt>
                <c:pt idx="1239">
                  <c:v>6.089205637411915</c:v>
                </c:pt>
                <c:pt idx="1240">
                  <c:v>6.1000960922485588</c:v>
                </c:pt>
                <c:pt idx="1241">
                  <c:v>6.0941704035874436</c:v>
                </c:pt>
                <c:pt idx="1242">
                  <c:v>6.1004163997437537</c:v>
                </c:pt>
                <c:pt idx="1243">
                  <c:v>6.1015374759769383</c:v>
                </c:pt>
                <c:pt idx="1244">
                  <c:v>6.1024983984625241</c:v>
                </c:pt>
                <c:pt idx="1245">
                  <c:v>6.0877642536835364</c:v>
                </c:pt>
                <c:pt idx="1246">
                  <c:v>6.0850416399743752</c:v>
                </c:pt>
                <c:pt idx="1247">
                  <c:v>6.0845611787315823</c:v>
                </c:pt>
                <c:pt idx="1248">
                  <c:v>6.0877642536835364</c:v>
                </c:pt>
                <c:pt idx="1249">
                  <c:v>6.0916079436258812</c:v>
                </c:pt>
                <c:pt idx="1250">
                  <c:v>6.0912876361306854</c:v>
                </c:pt>
                <c:pt idx="1251">
                  <c:v>6.1029788597053169</c:v>
                </c:pt>
                <c:pt idx="1252">
                  <c:v>6.1002562459961567</c:v>
                </c:pt>
                <c:pt idx="1253">
                  <c:v>6.1042600896860986</c:v>
                </c:pt>
                <c:pt idx="1254">
                  <c:v>6.0981742472773863</c:v>
                </c:pt>
                <c:pt idx="1255">
                  <c:v>6.102818705957719</c:v>
                </c:pt>
                <c:pt idx="1256">
                  <c:v>6.0965727098014098</c:v>
                </c:pt>
                <c:pt idx="1257">
                  <c:v>6.0900064061499037</c:v>
                </c:pt>
                <c:pt idx="1258">
                  <c:v>6.0869634849455476</c:v>
                </c:pt>
                <c:pt idx="1259">
                  <c:v>6.0810377962844333</c:v>
                </c:pt>
                <c:pt idx="1260">
                  <c:v>6.0763933376040997</c:v>
                </c:pt>
                <c:pt idx="1261">
                  <c:v>6.0773542600896864</c:v>
                </c:pt>
                <c:pt idx="1262">
                  <c:v>6.0687059577194109</c:v>
                </c:pt>
                <c:pt idx="1263">
                  <c:v>6.0744714926329273</c:v>
                </c:pt>
                <c:pt idx="1264">
                  <c:v>6.0763933376040997</c:v>
                </c:pt>
                <c:pt idx="1265">
                  <c:v>6.0699871877001925</c:v>
                </c:pt>
                <c:pt idx="1266">
                  <c:v>6.0703074951953875</c:v>
                </c:pt>
                <c:pt idx="1267">
                  <c:v>6.0739910313901344</c:v>
                </c:pt>
                <c:pt idx="1268">
                  <c:v>6.0739910313901344</c:v>
                </c:pt>
                <c:pt idx="1269">
                  <c:v>6.0751121076233181</c:v>
                </c:pt>
                <c:pt idx="1270">
                  <c:v>6.0703074951953875</c:v>
                </c:pt>
                <c:pt idx="1271">
                  <c:v>6.0722293401665599</c:v>
                </c:pt>
                <c:pt idx="1272">
                  <c:v>6.0823190262652149</c:v>
                </c:pt>
                <c:pt idx="1273">
                  <c:v>6.0738308776425365</c:v>
                </c:pt>
                <c:pt idx="1274">
                  <c:v>6.0784753363228701</c:v>
                </c:pt>
                <c:pt idx="1275">
                  <c:v>6.0800768737988466</c:v>
                </c:pt>
                <c:pt idx="1276">
                  <c:v>6.0847213324791802</c:v>
                </c:pt>
                <c:pt idx="1277">
                  <c:v>6.0819987187700191</c:v>
                </c:pt>
                <c:pt idx="1278">
                  <c:v>6.0823190262652149</c:v>
                </c:pt>
                <c:pt idx="1279">
                  <c:v>6.0749519538757211</c:v>
                </c:pt>
                <c:pt idx="1280">
                  <c:v>6.082479180012812</c:v>
                </c:pt>
                <c:pt idx="1281">
                  <c:v>6.0784753363228701</c:v>
                </c:pt>
                <c:pt idx="1282">
                  <c:v>6.0719090326713641</c:v>
                </c:pt>
                <c:pt idx="1283">
                  <c:v>6.0683856502242151</c:v>
                </c:pt>
                <c:pt idx="1284">
                  <c:v>6.071748878923767</c:v>
                </c:pt>
                <c:pt idx="1285">
                  <c:v>6.0666239590006406</c:v>
                </c:pt>
                <c:pt idx="1286">
                  <c:v>6.0736707238949394</c:v>
                </c:pt>
                <c:pt idx="1287">
                  <c:v>6.0759128763613068</c:v>
                </c:pt>
                <c:pt idx="1288">
                  <c:v>6.0658231902626518</c:v>
                </c:pt>
                <c:pt idx="1289">
                  <c:v>6.0672645739910314</c:v>
                </c:pt>
                <c:pt idx="1290">
                  <c:v>6.0792761050608588</c:v>
                </c:pt>
                <c:pt idx="1291">
                  <c:v>6.0743113388853303</c:v>
                </c:pt>
                <c:pt idx="1292">
                  <c:v>6.075432415118514</c:v>
                </c:pt>
                <c:pt idx="1293">
                  <c:v>6.0800768737988466</c:v>
                </c:pt>
                <c:pt idx="1294">
                  <c:v>6.075272261370916</c:v>
                </c:pt>
                <c:pt idx="1295">
                  <c:v>6.0671044202434334</c:v>
                </c:pt>
                <c:pt idx="1296">
                  <c:v>6.0669442664958364</c:v>
                </c:pt>
                <c:pt idx="1297">
                  <c:v>6.0695067264573987</c:v>
                </c:pt>
                <c:pt idx="1298">
                  <c:v>6.0637411915438824</c:v>
                </c:pt>
                <c:pt idx="1299">
                  <c:v>6.0669442664958364</c:v>
                </c:pt>
                <c:pt idx="1300">
                  <c:v>6.0672645739910314</c:v>
                </c:pt>
                <c:pt idx="1301">
                  <c:v>6.0624599615631007</c:v>
                </c:pt>
                <c:pt idx="1302">
                  <c:v>6.0555733504163998</c:v>
                </c:pt>
                <c:pt idx="1303">
                  <c:v>6.0598975016015375</c:v>
                </c:pt>
                <c:pt idx="1304">
                  <c:v>6.0643818065342732</c:v>
                </c:pt>
                <c:pt idx="1305">
                  <c:v>6.0647021140294681</c:v>
                </c:pt>
                <c:pt idx="1306">
                  <c:v>6.0648622677770661</c:v>
                </c:pt>
                <c:pt idx="1307">
                  <c:v>6.0550928891736069</c:v>
                </c:pt>
                <c:pt idx="1308">
                  <c:v>6.0587764253683538</c:v>
                </c:pt>
                <c:pt idx="1309">
                  <c:v>6.0586162716207559</c:v>
                </c:pt>
                <c:pt idx="1310">
                  <c:v>6.0629404228058936</c:v>
                </c:pt>
                <c:pt idx="1311">
                  <c:v>6.0570147341447793</c:v>
                </c:pt>
                <c:pt idx="1312">
                  <c:v>6.0590967328635488</c:v>
                </c:pt>
                <c:pt idx="1313">
                  <c:v>6.0590967328635488</c:v>
                </c:pt>
                <c:pt idx="1314">
                  <c:v>6.0619795003203079</c:v>
                </c:pt>
                <c:pt idx="1315">
                  <c:v>6.0605381165919283</c:v>
                </c:pt>
                <c:pt idx="1316">
                  <c:v>6.0645419602818702</c:v>
                </c:pt>
                <c:pt idx="1317">
                  <c:v>6.0639013452914794</c:v>
                </c:pt>
                <c:pt idx="1318">
                  <c:v>6.0640614990390773</c:v>
                </c:pt>
                <c:pt idx="1319">
                  <c:v>6.0643818065342732</c:v>
                </c:pt>
                <c:pt idx="1320">
                  <c:v>6.0539718129404232</c:v>
                </c:pt>
                <c:pt idx="1321">
                  <c:v>6.0671044202434334</c:v>
                </c:pt>
                <c:pt idx="1322">
                  <c:v>6.0565342729019855</c:v>
                </c:pt>
                <c:pt idx="1323">
                  <c:v>6.0642216527866752</c:v>
                </c:pt>
                <c:pt idx="1324">
                  <c:v>6.0659833440102497</c:v>
                </c:pt>
                <c:pt idx="1325">
                  <c:v>6.0639013452914794</c:v>
                </c:pt>
                <c:pt idx="1326">
                  <c:v>6.0706278026905833</c:v>
                </c:pt>
                <c:pt idx="1327">
                  <c:v>6.0703074951953875</c:v>
                </c:pt>
                <c:pt idx="1328">
                  <c:v>6.0707879564381804</c:v>
                </c:pt>
                <c:pt idx="1329">
                  <c:v>6.0707879564381804</c:v>
                </c:pt>
                <c:pt idx="1330">
                  <c:v>6.0738308776425365</c:v>
                </c:pt>
                <c:pt idx="1331">
                  <c:v>6.0839205637411915</c:v>
                </c:pt>
                <c:pt idx="1332">
                  <c:v>6.0794362588084558</c:v>
                </c:pt>
                <c:pt idx="1333">
                  <c:v>6.0844010249839844</c:v>
                </c:pt>
                <c:pt idx="1334">
                  <c:v>6.085682254964766</c:v>
                </c:pt>
                <c:pt idx="1335">
                  <c:v>6.089045483664318</c:v>
                </c:pt>
                <c:pt idx="1336">
                  <c:v>6.082479180012812</c:v>
                </c:pt>
                <c:pt idx="1337">
                  <c:v>6.089205637411915</c:v>
                </c:pt>
                <c:pt idx="1338">
                  <c:v>6.0879244074311343</c:v>
                </c:pt>
                <c:pt idx="1339">
                  <c:v>6.0829596412556057</c:v>
                </c:pt>
                <c:pt idx="1340">
                  <c:v>6.0920884048686741</c:v>
                </c:pt>
                <c:pt idx="1341">
                  <c:v>6.0852017937219731</c:v>
                </c:pt>
                <c:pt idx="1342">
                  <c:v>6.0896860986547088</c:v>
                </c:pt>
                <c:pt idx="1343">
                  <c:v>6.0864830237027547</c:v>
                </c:pt>
                <c:pt idx="1344">
                  <c:v>6.0887251761691221</c:v>
                </c:pt>
                <c:pt idx="1345">
                  <c:v>6.0784753363228701</c:v>
                </c:pt>
                <c:pt idx="1346">
                  <c:v>6.0871236386931455</c:v>
                </c:pt>
                <c:pt idx="1347">
                  <c:v>6.0813581037796283</c:v>
                </c:pt>
                <c:pt idx="1348">
                  <c:v>6.0872837924407435</c:v>
                </c:pt>
                <c:pt idx="1349">
                  <c:v>6.0839205637411915</c:v>
                </c:pt>
                <c:pt idx="1350">
                  <c:v>6.0779948750800772</c:v>
                </c:pt>
                <c:pt idx="1351">
                  <c:v>6.0810377962844333</c:v>
                </c:pt>
                <c:pt idx="1352">
                  <c:v>6.0858424087123639</c:v>
                </c:pt>
                <c:pt idx="1353">
                  <c:v>6.0866431774503527</c:v>
                </c:pt>
                <c:pt idx="1354">
                  <c:v>6.0928891736066628</c:v>
                </c:pt>
                <c:pt idx="1355">
                  <c:v>6.0916079436258812</c:v>
                </c:pt>
                <c:pt idx="1356">
                  <c:v>6.092248558616272</c:v>
                </c:pt>
                <c:pt idx="1357">
                  <c:v>6.0874439461883405</c:v>
                </c:pt>
                <c:pt idx="1358">
                  <c:v>6.0954516335682252</c:v>
                </c:pt>
                <c:pt idx="1359">
                  <c:v>6.0858424087123639</c:v>
                </c:pt>
                <c:pt idx="1360">
                  <c:v>6.0919282511210762</c:v>
                </c:pt>
                <c:pt idx="1361">
                  <c:v>6.0927290198590649</c:v>
                </c:pt>
                <c:pt idx="1362">
                  <c:v>6.0832799487508007</c:v>
                </c:pt>
                <c:pt idx="1363">
                  <c:v>6.0829596412556057</c:v>
                </c:pt>
                <c:pt idx="1364">
                  <c:v>6.0807174887892375</c:v>
                </c:pt>
                <c:pt idx="1365">
                  <c:v>6.0800768737988466</c:v>
                </c:pt>
                <c:pt idx="1366">
                  <c:v>6.0847213324791802</c:v>
                </c:pt>
                <c:pt idx="1367">
                  <c:v>6.082479180012812</c:v>
                </c:pt>
                <c:pt idx="1368">
                  <c:v>6.0834401024983986</c:v>
                </c:pt>
                <c:pt idx="1369">
                  <c:v>6.0917680973734782</c:v>
                </c:pt>
                <c:pt idx="1370">
                  <c:v>6.0914477898782833</c:v>
                </c:pt>
                <c:pt idx="1371">
                  <c:v>6.0911274823830874</c:v>
                </c:pt>
                <c:pt idx="1372">
                  <c:v>6.089045483664318</c:v>
                </c:pt>
                <c:pt idx="1373">
                  <c:v>6.0932094811018578</c:v>
                </c:pt>
                <c:pt idx="1374">
                  <c:v>6.0876040999359384</c:v>
                </c:pt>
                <c:pt idx="1375">
                  <c:v>6.078955797565663</c:v>
                </c:pt>
                <c:pt idx="1376">
                  <c:v>6.0808776425368354</c:v>
                </c:pt>
                <c:pt idx="1377">
                  <c:v>6.078955797565663</c:v>
                </c:pt>
                <c:pt idx="1378">
                  <c:v>6.0701473414477896</c:v>
                </c:pt>
                <c:pt idx="1379">
                  <c:v>6.0757527226137089</c:v>
                </c:pt>
                <c:pt idx="1380">
                  <c:v>6.0696668802049967</c:v>
                </c:pt>
                <c:pt idx="1381">
                  <c:v>6.0704676489429854</c:v>
                </c:pt>
                <c:pt idx="1382">
                  <c:v>6.0715887251761691</c:v>
                </c:pt>
                <c:pt idx="1383">
                  <c:v>6.0707879564381804</c:v>
                </c:pt>
                <c:pt idx="1384">
                  <c:v>6.0767136450992956</c:v>
                </c:pt>
                <c:pt idx="1385">
                  <c:v>6.0744714926329273</c:v>
                </c:pt>
                <c:pt idx="1386">
                  <c:v>6.0811979500320303</c:v>
                </c:pt>
                <c:pt idx="1387">
                  <c:v>6.0832799487508007</c:v>
                </c:pt>
                <c:pt idx="1388">
                  <c:v>6.0848814862267773</c:v>
                </c:pt>
                <c:pt idx="1389">
                  <c:v>6.0746316463805252</c:v>
                </c:pt>
                <c:pt idx="1390">
                  <c:v>6.0771941063420885</c:v>
                </c:pt>
                <c:pt idx="1391">
                  <c:v>6.0760730301089048</c:v>
                </c:pt>
                <c:pt idx="1392">
                  <c:v>6.0712684176809741</c:v>
                </c:pt>
                <c:pt idx="1393">
                  <c:v>6.0703074951953875</c:v>
                </c:pt>
                <c:pt idx="1394">
                  <c:v>6.0747918001281231</c:v>
                </c:pt>
                <c:pt idx="1395">
                  <c:v>6.0688661114670079</c:v>
                </c:pt>
                <c:pt idx="1396">
                  <c:v>6.0695067264573987</c:v>
                </c:pt>
                <c:pt idx="1397">
                  <c:v>6.0659833440102497</c:v>
                </c:pt>
                <c:pt idx="1398">
                  <c:v>6.0743113388853303</c:v>
                </c:pt>
                <c:pt idx="1399">
                  <c:v>6.075272261370916</c:v>
                </c:pt>
                <c:pt idx="1400">
                  <c:v>6.0763933376040997</c:v>
                </c:pt>
                <c:pt idx="1401">
                  <c:v>6.0747918001281231</c:v>
                </c:pt>
                <c:pt idx="1402">
                  <c:v>6.0695067264573987</c:v>
                </c:pt>
                <c:pt idx="1403">
                  <c:v>6.0730301089045486</c:v>
                </c:pt>
                <c:pt idx="1404">
                  <c:v>6.078635490070468</c:v>
                </c:pt>
                <c:pt idx="1405">
                  <c:v>6.0760730301089048</c:v>
                </c:pt>
                <c:pt idx="1406">
                  <c:v>6.0674247277386293</c:v>
                </c:pt>
                <c:pt idx="1407">
                  <c:v>6.0629404228058936</c:v>
                </c:pt>
                <c:pt idx="1408">
                  <c:v>6.0611787315823191</c:v>
                </c:pt>
                <c:pt idx="1409">
                  <c:v>6.0632607303010895</c:v>
                </c:pt>
                <c:pt idx="1410">
                  <c:v>6.0619795003203079</c:v>
                </c:pt>
                <c:pt idx="1411">
                  <c:v>6.0655028827674569</c:v>
                </c:pt>
                <c:pt idx="1412">
                  <c:v>6.0647021140294681</c:v>
                </c:pt>
                <c:pt idx="1413">
                  <c:v>6.0573350416399743</c:v>
                </c:pt>
                <c:pt idx="1414">
                  <c:v>6.0663036515054456</c:v>
                </c:pt>
                <c:pt idx="1415">
                  <c:v>6.0672645739910314</c:v>
                </c:pt>
                <c:pt idx="1416">
                  <c:v>6.0661434977578477</c:v>
                </c:pt>
                <c:pt idx="1417">
                  <c:v>6.0714285714285712</c:v>
                </c:pt>
                <c:pt idx="1418">
                  <c:v>6.0802370275464446</c:v>
                </c:pt>
                <c:pt idx="1419">
                  <c:v>6.0755925688661119</c:v>
                </c:pt>
                <c:pt idx="1420">
                  <c:v>6.0707879564381804</c:v>
                </c:pt>
                <c:pt idx="1421">
                  <c:v>6.0712684176809741</c:v>
                </c:pt>
                <c:pt idx="1422">
                  <c:v>6.0722293401665599</c:v>
                </c:pt>
                <c:pt idx="1423">
                  <c:v>6.0666239590006406</c:v>
                </c:pt>
                <c:pt idx="1424">
                  <c:v>6.0698270339525946</c:v>
                </c:pt>
                <c:pt idx="1425">
                  <c:v>6.0614990390775141</c:v>
                </c:pt>
                <c:pt idx="1426">
                  <c:v>6.0658231902626518</c:v>
                </c:pt>
                <c:pt idx="1427">
                  <c:v>6.0573350416399743</c:v>
                </c:pt>
                <c:pt idx="1428">
                  <c:v>6.0635810377962844</c:v>
                </c:pt>
                <c:pt idx="1429">
                  <c:v>6.0619795003203079</c:v>
                </c:pt>
                <c:pt idx="1430">
                  <c:v>6.0600576553491354</c:v>
                </c:pt>
                <c:pt idx="1431">
                  <c:v>6.0597373478539396</c:v>
                </c:pt>
                <c:pt idx="1432">
                  <c:v>6.0631005765534915</c:v>
                </c:pt>
                <c:pt idx="1433">
                  <c:v>6.0598975016015375</c:v>
                </c:pt>
                <c:pt idx="1434">
                  <c:v>6.058456117873158</c:v>
                </c:pt>
                <c:pt idx="1435">
                  <c:v>6.0621396540679049</c:v>
                </c:pt>
                <c:pt idx="1436">
                  <c:v>6.0597373478539396</c:v>
                </c:pt>
                <c:pt idx="1437">
                  <c:v>6.0626201153106987</c:v>
                </c:pt>
                <c:pt idx="1438">
                  <c:v>6.0624599615631007</c:v>
                </c:pt>
                <c:pt idx="1439">
                  <c:v>6.0703074951953875</c:v>
                </c:pt>
                <c:pt idx="1440">
                  <c:v>6.0640614990390773</c:v>
                </c:pt>
                <c:pt idx="1441">
                  <c:v>6.0655028827674569</c:v>
                </c:pt>
                <c:pt idx="1442">
                  <c:v>6.0683856502242151</c:v>
                </c:pt>
                <c:pt idx="1443">
                  <c:v>6.0634208840486865</c:v>
                </c:pt>
                <c:pt idx="1444">
                  <c:v>6.0701473414477896</c:v>
                </c:pt>
                <c:pt idx="1445">
                  <c:v>6.0640614990390773</c:v>
                </c:pt>
                <c:pt idx="1446">
                  <c:v>6.0647021140294681</c:v>
                </c:pt>
                <c:pt idx="1447">
                  <c:v>6.0622998078155028</c:v>
                </c:pt>
                <c:pt idx="1448">
                  <c:v>6.0661434977578477</c:v>
                </c:pt>
                <c:pt idx="1449">
                  <c:v>6.0639013452914794</c:v>
                </c:pt>
                <c:pt idx="1450">
                  <c:v>6.0614990390775141</c:v>
                </c:pt>
                <c:pt idx="1451">
                  <c:v>6.0614990390775141</c:v>
                </c:pt>
                <c:pt idx="1452">
                  <c:v>6.061338885329917</c:v>
                </c:pt>
                <c:pt idx="1453">
                  <c:v>6.0587764253683538</c:v>
                </c:pt>
                <c:pt idx="1454">
                  <c:v>6.0669442664958364</c:v>
                </c:pt>
                <c:pt idx="1455">
                  <c:v>6.0622998078155028</c:v>
                </c:pt>
                <c:pt idx="1456">
                  <c:v>6.0679051889814222</c:v>
                </c:pt>
                <c:pt idx="1457">
                  <c:v>6.0629404228058936</c:v>
                </c:pt>
                <c:pt idx="1458">
                  <c:v>6.0663036515054456</c:v>
                </c:pt>
                <c:pt idx="1459">
                  <c:v>6.071748878923767</c:v>
                </c:pt>
                <c:pt idx="1460">
                  <c:v>6.0691864189622038</c:v>
                </c:pt>
                <c:pt idx="1461">
                  <c:v>6.0680653427290201</c:v>
                </c:pt>
                <c:pt idx="1462">
                  <c:v>6.0698270339525946</c:v>
                </c:pt>
                <c:pt idx="1463">
                  <c:v>6.0727098014093528</c:v>
                </c:pt>
                <c:pt idx="1464">
                  <c:v>6.0647021140294681</c:v>
                </c:pt>
                <c:pt idx="1465">
                  <c:v>6.0691864189622038</c:v>
                </c:pt>
                <c:pt idx="1466">
                  <c:v>6.065182575272261</c:v>
                </c:pt>
                <c:pt idx="1467">
                  <c:v>6.0698270339525946</c:v>
                </c:pt>
                <c:pt idx="1468">
                  <c:v>6.0656630365150548</c:v>
                </c:pt>
                <c:pt idx="1469">
                  <c:v>6.0698270339525946</c:v>
                </c:pt>
                <c:pt idx="1470">
                  <c:v>6.0706278026905833</c:v>
                </c:pt>
                <c:pt idx="1471">
                  <c:v>6.0770339525944905</c:v>
                </c:pt>
                <c:pt idx="1472">
                  <c:v>6.0714285714285712</c:v>
                </c:pt>
                <c:pt idx="1473">
                  <c:v>6.0680653427290201</c:v>
                </c:pt>
                <c:pt idx="1474">
                  <c:v>6.0679051889814222</c:v>
                </c:pt>
                <c:pt idx="1475">
                  <c:v>6.0679051889814222</c:v>
                </c:pt>
                <c:pt idx="1476">
                  <c:v>6.0658231902626518</c:v>
                </c:pt>
                <c:pt idx="1477">
                  <c:v>6.0624599615631007</c:v>
                </c:pt>
                <c:pt idx="1478">
                  <c:v>6.0672645739910314</c:v>
                </c:pt>
                <c:pt idx="1479">
                  <c:v>6.0590967328635488</c:v>
                </c:pt>
                <c:pt idx="1480">
                  <c:v>6.0659833440102497</c:v>
                </c:pt>
                <c:pt idx="1481">
                  <c:v>6.0619795003203079</c:v>
                </c:pt>
                <c:pt idx="1482">
                  <c:v>6.0619795003203079</c:v>
                </c:pt>
                <c:pt idx="1483">
                  <c:v>6.0608584240871233</c:v>
                </c:pt>
                <c:pt idx="1484">
                  <c:v>6.0658231902626518</c:v>
                </c:pt>
                <c:pt idx="1485">
                  <c:v>6.0669442664958364</c:v>
                </c:pt>
                <c:pt idx="1486">
                  <c:v>6.0598975016015375</c:v>
                </c:pt>
                <c:pt idx="1487">
                  <c:v>6.0658231902626518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F78-40EF-B5CE-CF9826520BE2}"/>
            </c:ext>
          </c:extLst>
        </c:ser>
        <c:ser>
          <c:idx val="3"/>
          <c:order val="3"/>
          <c:tx>
            <c:strRef>
              <c:f>Mordenite!$I$2</c:f>
              <c:strCache>
                <c:ptCount val="1"/>
                <c:pt idx="0">
                  <c:v>Mordenite Oil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Mordenite!$A$3:$A$1490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Mordenite!$I$3:$I$1490</c:f>
              <c:numCache>
                <c:formatCode>General</c:formatCode>
                <c:ptCount val="1488"/>
                <c:pt idx="0">
                  <c:v>8.2224425714757885</c:v>
                </c:pt>
                <c:pt idx="1">
                  <c:v>8.2189720707321108</c:v>
                </c:pt>
                <c:pt idx="2">
                  <c:v>8.2231036192364897</c:v>
                </c:pt>
                <c:pt idx="3">
                  <c:v>8.2080647826805482</c:v>
                </c:pt>
                <c:pt idx="4">
                  <c:v>8.2209552140142126</c:v>
                </c:pt>
                <c:pt idx="5">
                  <c:v>8.214344736407206</c:v>
                </c:pt>
                <c:pt idx="6">
                  <c:v>8.2176499752107084</c:v>
                </c:pt>
                <c:pt idx="7">
                  <c:v>8.214344736407206</c:v>
                </c:pt>
                <c:pt idx="8">
                  <c:v>8.2216162617749138</c:v>
                </c:pt>
                <c:pt idx="9">
                  <c:v>8.2235994050570156</c:v>
                </c:pt>
                <c:pt idx="10">
                  <c:v>8.212692117005453</c:v>
                </c:pt>
                <c:pt idx="11">
                  <c:v>8.2178152371508837</c:v>
                </c:pt>
                <c:pt idx="12">
                  <c:v>8.2156668319286066</c:v>
                </c:pt>
                <c:pt idx="13">
                  <c:v>8.2356635266898035</c:v>
                </c:pt>
                <c:pt idx="14">
                  <c:v>8.2148405222277301</c:v>
                </c:pt>
                <c:pt idx="15">
                  <c:v>8.2161626177491325</c:v>
                </c:pt>
                <c:pt idx="16">
                  <c:v>8.2146752602875566</c:v>
                </c:pt>
                <c:pt idx="17">
                  <c:v>8.2191373326722861</c:v>
                </c:pt>
                <c:pt idx="18">
                  <c:v>8.2128573789456283</c:v>
                </c:pt>
                <c:pt idx="19">
                  <c:v>8.2044290199966952</c:v>
                </c:pt>
                <c:pt idx="20">
                  <c:v>8.2070732110394982</c:v>
                </c:pt>
                <c:pt idx="21">
                  <c:v>8.2148405222277301</c:v>
                </c:pt>
                <c:pt idx="22">
                  <c:v>8.2026111386547687</c:v>
                </c:pt>
                <c:pt idx="23">
                  <c:v>8.2307056684845481</c:v>
                </c:pt>
                <c:pt idx="24">
                  <c:v>8.2237646669971909</c:v>
                </c:pt>
                <c:pt idx="25">
                  <c:v>8.2411171707155848</c:v>
                </c:pt>
                <c:pt idx="26">
                  <c:v>8.2617749132374811</c:v>
                </c:pt>
                <c:pt idx="27">
                  <c:v>8.2920178482895395</c:v>
                </c:pt>
                <c:pt idx="28">
                  <c:v>8.3467195504875225</c:v>
                </c:pt>
                <c:pt idx="29">
                  <c:v>8.4582713601057673</c:v>
                </c:pt>
                <c:pt idx="30">
                  <c:v>8.5689968600231374</c:v>
                </c:pt>
                <c:pt idx="31">
                  <c:v>8.4257147578912583</c:v>
                </c:pt>
                <c:pt idx="32">
                  <c:v>8.2751611303916714</c:v>
                </c:pt>
                <c:pt idx="33">
                  <c:v>8.2204594281936867</c:v>
                </c:pt>
                <c:pt idx="34">
                  <c:v>8.2150057841679054</c:v>
                </c:pt>
                <c:pt idx="35">
                  <c:v>8.2024458767145934</c:v>
                </c:pt>
                <c:pt idx="36">
                  <c:v>8.2123615931251024</c:v>
                </c:pt>
                <c:pt idx="37">
                  <c:v>8.2078995207403729</c:v>
                </c:pt>
                <c:pt idx="38">
                  <c:v>8.1925301603040825</c:v>
                </c:pt>
                <c:pt idx="39">
                  <c:v>8.2029416625351175</c:v>
                </c:pt>
                <c:pt idx="40">
                  <c:v>8.1994711617914398</c:v>
                </c:pt>
                <c:pt idx="41">
                  <c:v>8.1926954222442578</c:v>
                </c:pt>
                <c:pt idx="42">
                  <c:v>8.1841018013551476</c:v>
                </c:pt>
                <c:pt idx="43">
                  <c:v>8.1933564700049573</c:v>
                </c:pt>
                <c:pt idx="44">
                  <c:v>8.189059659560403</c:v>
                </c:pt>
                <c:pt idx="45">
                  <c:v>8.1862502065774247</c:v>
                </c:pt>
                <c:pt idx="46">
                  <c:v>8.1892249215005783</c:v>
                </c:pt>
                <c:pt idx="47">
                  <c:v>8.1817881341926952</c:v>
                </c:pt>
                <c:pt idx="48">
                  <c:v>8.1776565856883163</c:v>
                </c:pt>
                <c:pt idx="49">
                  <c:v>8.1829449677739223</c:v>
                </c:pt>
                <c:pt idx="50">
                  <c:v>8.1796397289704181</c:v>
                </c:pt>
                <c:pt idx="51">
                  <c:v>8.1888943976202277</c:v>
                </c:pt>
                <c:pt idx="52">
                  <c:v>8.1814576103123446</c:v>
                </c:pt>
                <c:pt idx="53">
                  <c:v>8.1832754916542711</c:v>
                </c:pt>
                <c:pt idx="54">
                  <c:v>8.1776565856883163</c:v>
                </c:pt>
                <c:pt idx="55">
                  <c:v>8.1768302759874398</c:v>
                </c:pt>
                <c:pt idx="56">
                  <c:v>8.1708808461411344</c:v>
                </c:pt>
                <c:pt idx="57">
                  <c:v>8.1707155842009591</c:v>
                </c:pt>
                <c:pt idx="58">
                  <c:v>8.1677408692778055</c:v>
                </c:pt>
                <c:pt idx="59">
                  <c:v>8.1702197983804332</c:v>
                </c:pt>
                <c:pt idx="60">
                  <c:v>8.1743513468848121</c:v>
                </c:pt>
                <c:pt idx="61">
                  <c:v>8.1586514625681712</c:v>
                </c:pt>
                <c:pt idx="62">
                  <c:v>8.1599735580895718</c:v>
                </c:pt>
                <c:pt idx="63">
                  <c:v>8.1779871095686669</c:v>
                </c:pt>
                <c:pt idx="64">
                  <c:v>8.1617914394314983</c:v>
                </c:pt>
                <c:pt idx="65">
                  <c:v>8.160634605850273</c:v>
                </c:pt>
                <c:pt idx="66">
                  <c:v>8.1467526028755586</c:v>
                </c:pt>
                <c:pt idx="67">
                  <c:v>8.1603040819699224</c:v>
                </c:pt>
                <c:pt idx="68">
                  <c:v>8.1586514625681712</c:v>
                </c:pt>
                <c:pt idx="69">
                  <c:v>8.1761692282267386</c:v>
                </c:pt>
                <c:pt idx="70">
                  <c:v>8.18542389687655</c:v>
                </c:pt>
                <c:pt idx="71">
                  <c:v>8.2006279953726651</c:v>
                </c:pt>
                <c:pt idx="72">
                  <c:v>8.2262435960998186</c:v>
                </c:pt>
                <c:pt idx="73">
                  <c:v>8.1945133035861843</c:v>
                </c:pt>
                <c:pt idx="74">
                  <c:v>8.1819533961328705</c:v>
                </c:pt>
                <c:pt idx="75">
                  <c:v>8.1809618244918187</c:v>
                </c:pt>
                <c:pt idx="76">
                  <c:v>8.1596430342092212</c:v>
                </c:pt>
                <c:pt idx="77">
                  <c:v>8.1604693439100977</c:v>
                </c:pt>
                <c:pt idx="78">
                  <c:v>8.1531978185423899</c:v>
                </c:pt>
                <c:pt idx="79">
                  <c:v>8.1533630804825652</c:v>
                </c:pt>
                <c:pt idx="80">
                  <c:v>8.1568335812262429</c:v>
                </c:pt>
                <c:pt idx="81">
                  <c:v>8.164270368534126</c:v>
                </c:pt>
                <c:pt idx="82">
                  <c:v>8.1470831267559074</c:v>
                </c:pt>
                <c:pt idx="83">
                  <c:v>8.1530325566022146</c:v>
                </c:pt>
                <c:pt idx="84">
                  <c:v>8.1498925797388857</c:v>
                </c:pt>
                <c:pt idx="85">
                  <c:v>8.1612956536109742</c:v>
                </c:pt>
                <c:pt idx="86">
                  <c:v>8.1601388200297471</c:v>
                </c:pt>
                <c:pt idx="87">
                  <c:v>8.1498925797388857</c:v>
                </c:pt>
                <c:pt idx="88">
                  <c:v>8.1538588663030911</c:v>
                </c:pt>
                <c:pt idx="89">
                  <c:v>8.1631135349529007</c:v>
                </c:pt>
                <c:pt idx="90">
                  <c:v>8.1908775409023296</c:v>
                </c:pt>
                <c:pt idx="91">
                  <c:v>8.2396298132540071</c:v>
                </c:pt>
                <c:pt idx="92">
                  <c:v>8.3202776400594942</c:v>
                </c:pt>
                <c:pt idx="93">
                  <c:v>8.4878532473971244</c:v>
                </c:pt>
                <c:pt idx="94">
                  <c:v>8.8626673277144281</c:v>
                </c:pt>
                <c:pt idx="95">
                  <c:v>8.833085440423071</c:v>
                </c:pt>
                <c:pt idx="96">
                  <c:v>8.4098496116344403</c:v>
                </c:pt>
                <c:pt idx="97">
                  <c:v>8.2954883490332172</c:v>
                </c:pt>
                <c:pt idx="98">
                  <c:v>8.1971574946289874</c:v>
                </c:pt>
                <c:pt idx="99">
                  <c:v>8.1649314162948272</c:v>
                </c:pt>
                <c:pt idx="100">
                  <c:v>8.1609651297306236</c:v>
                </c:pt>
                <c:pt idx="101">
                  <c:v>8.1454305073541562</c:v>
                </c:pt>
                <c:pt idx="102">
                  <c:v>8.1454305073541562</c:v>
                </c:pt>
                <c:pt idx="103">
                  <c:v>8.1475789125764333</c:v>
                </c:pt>
                <c:pt idx="104">
                  <c:v>8.1403073872087255</c:v>
                </c:pt>
                <c:pt idx="105">
                  <c:v>8.1431168401917038</c:v>
                </c:pt>
                <c:pt idx="106">
                  <c:v>8.1446041976532797</c:v>
                </c:pt>
                <c:pt idx="107">
                  <c:v>8.1389852916873249</c:v>
                </c:pt>
                <c:pt idx="108">
                  <c:v>8.1408031730292514</c:v>
                </c:pt>
                <c:pt idx="109">
                  <c:v>8.1289043133366388</c:v>
                </c:pt>
                <c:pt idx="110">
                  <c:v>8.1340274334820695</c:v>
                </c:pt>
                <c:pt idx="111">
                  <c:v>8.1320442901999677</c:v>
                </c:pt>
                <c:pt idx="112">
                  <c:v>8.1388200297471496</c:v>
                </c:pt>
                <c:pt idx="113">
                  <c:v>8.1353495290034701</c:v>
                </c:pt>
                <c:pt idx="114">
                  <c:v>8.1285737894562882</c:v>
                </c:pt>
                <c:pt idx="115">
                  <c:v>8.1302264088580394</c:v>
                </c:pt>
                <c:pt idx="116">
                  <c:v>8.1350190051231195</c:v>
                </c:pt>
                <c:pt idx="117">
                  <c:v>8.1265906461741864</c:v>
                </c:pt>
                <c:pt idx="118">
                  <c:v>8.1262601222938358</c:v>
                </c:pt>
                <c:pt idx="119">
                  <c:v>8.1308874566187406</c:v>
                </c:pt>
                <c:pt idx="120">
                  <c:v>8.1408031730292514</c:v>
                </c:pt>
                <c:pt idx="121">
                  <c:v>8.1465873409353833</c:v>
                </c:pt>
                <c:pt idx="122">
                  <c:v>8.1761692282267386</c:v>
                </c:pt>
                <c:pt idx="123">
                  <c:v>8.1406379110890761</c:v>
                </c:pt>
                <c:pt idx="124">
                  <c:v>8.1292348372169894</c:v>
                </c:pt>
                <c:pt idx="125">
                  <c:v>8.1275822178152364</c:v>
                </c:pt>
                <c:pt idx="126">
                  <c:v>8.1254338125929593</c:v>
                </c:pt>
                <c:pt idx="127">
                  <c:v>8.1236159312510328</c:v>
                </c:pt>
                <c:pt idx="128">
                  <c:v>8.1303916707982147</c:v>
                </c:pt>
                <c:pt idx="129">
                  <c:v>8.1241117170715587</c:v>
                </c:pt>
                <c:pt idx="130">
                  <c:v>8.1217980499091063</c:v>
                </c:pt>
                <c:pt idx="131">
                  <c:v>8.1206412163278792</c:v>
                </c:pt>
                <c:pt idx="132">
                  <c:v>8.1211370021484051</c:v>
                </c:pt>
                <c:pt idx="133">
                  <c:v>8.1179970252850762</c:v>
                </c:pt>
                <c:pt idx="134">
                  <c:v>8.1221285737894569</c:v>
                </c:pt>
                <c:pt idx="135">
                  <c:v>8.1307221946785653</c:v>
                </c:pt>
                <c:pt idx="136">
                  <c:v>8.1272516939348876</c:v>
                </c:pt>
                <c:pt idx="137">
                  <c:v>8.1186580730457774</c:v>
                </c:pt>
                <c:pt idx="138">
                  <c:v>8.1201454305073533</c:v>
                </c:pt>
                <c:pt idx="139">
                  <c:v>8.1297306230375153</c:v>
                </c:pt>
                <c:pt idx="140">
                  <c:v>8.1292348372169894</c:v>
                </c:pt>
                <c:pt idx="141">
                  <c:v>8.1206412163278792</c:v>
                </c:pt>
                <c:pt idx="142">
                  <c:v>8.1224590976698074</c:v>
                </c:pt>
                <c:pt idx="143">
                  <c:v>8.1231201454305069</c:v>
                </c:pt>
                <c:pt idx="144">
                  <c:v>8.1246075028920846</c:v>
                </c:pt>
                <c:pt idx="145">
                  <c:v>8.1196496446868291</c:v>
                </c:pt>
                <c:pt idx="146">
                  <c:v>8.1176665014047273</c:v>
                </c:pt>
                <c:pt idx="147">
                  <c:v>8.1191538588663033</c:v>
                </c:pt>
                <c:pt idx="148">
                  <c:v>8.1135349529003467</c:v>
                </c:pt>
                <c:pt idx="149">
                  <c:v>8.1217980499091063</c:v>
                </c:pt>
                <c:pt idx="150">
                  <c:v>8.1166749297636756</c:v>
                </c:pt>
                <c:pt idx="151">
                  <c:v>8.1201454305073533</c:v>
                </c:pt>
                <c:pt idx="152">
                  <c:v>8.1209717402082298</c:v>
                </c:pt>
                <c:pt idx="153">
                  <c:v>8.1262601222938358</c:v>
                </c:pt>
                <c:pt idx="154">
                  <c:v>8.1345232193025954</c:v>
                </c:pt>
                <c:pt idx="155">
                  <c:v>8.1350190051231195</c:v>
                </c:pt>
                <c:pt idx="156">
                  <c:v>8.1274169558750629</c:v>
                </c:pt>
                <c:pt idx="157">
                  <c:v>8.1346884812427707</c:v>
                </c:pt>
                <c:pt idx="158">
                  <c:v>8.1479094364567839</c:v>
                </c:pt>
                <c:pt idx="159">
                  <c:v>8.1700545364402579</c:v>
                </c:pt>
                <c:pt idx="160">
                  <c:v>8.1758387043463898</c:v>
                </c:pt>
                <c:pt idx="161">
                  <c:v>8.1540241282432664</c:v>
                </c:pt>
                <c:pt idx="162">
                  <c:v>8.1578251528672947</c:v>
                </c:pt>
                <c:pt idx="163">
                  <c:v>8.1821186580730458</c:v>
                </c:pt>
                <c:pt idx="164">
                  <c:v>8.2148405222277301</c:v>
                </c:pt>
                <c:pt idx="165">
                  <c:v>8.2492150057841673</c:v>
                </c:pt>
                <c:pt idx="166">
                  <c:v>8.3201123781193189</c:v>
                </c:pt>
                <c:pt idx="167">
                  <c:v>8.3977854900016524</c:v>
                </c:pt>
                <c:pt idx="168">
                  <c:v>8.4577755742852414</c:v>
                </c:pt>
                <c:pt idx="169">
                  <c:v>8.3782845810609814</c:v>
                </c:pt>
                <c:pt idx="170">
                  <c:v>8.3204429019996695</c:v>
                </c:pt>
                <c:pt idx="171">
                  <c:v>8.2792926788960504</c:v>
                </c:pt>
                <c:pt idx="172">
                  <c:v>8.2211204759543879</c:v>
                </c:pt>
                <c:pt idx="173">
                  <c:v>8.2176499752107084</c:v>
                </c:pt>
                <c:pt idx="174">
                  <c:v>8.2202941662535114</c:v>
                </c:pt>
                <c:pt idx="175">
                  <c:v>8.2599570318955546</c:v>
                </c:pt>
                <c:pt idx="176">
                  <c:v>8.2959841348537431</c:v>
                </c:pt>
                <c:pt idx="177">
                  <c:v>8.2211204759543879</c:v>
                </c:pt>
                <c:pt idx="178">
                  <c:v>8.1624524871921995</c:v>
                </c:pt>
                <c:pt idx="179">
                  <c:v>8.1412989588497773</c:v>
                </c:pt>
                <c:pt idx="180">
                  <c:v>8.1270864319947123</c:v>
                </c:pt>
                <c:pt idx="181">
                  <c:v>8.1366716245248725</c:v>
                </c:pt>
                <c:pt idx="182">
                  <c:v>8.1260948603536605</c:v>
                </c:pt>
                <c:pt idx="183">
                  <c:v>8.1393158155676755</c:v>
                </c:pt>
                <c:pt idx="184">
                  <c:v>8.1340274334820695</c:v>
                </c:pt>
                <c:pt idx="185">
                  <c:v>8.1251032887126087</c:v>
                </c:pt>
                <c:pt idx="186">
                  <c:v>8.1255990745331346</c:v>
                </c:pt>
                <c:pt idx="187">
                  <c:v>8.1267559081143617</c:v>
                </c:pt>
                <c:pt idx="188">
                  <c:v>8.1277474797554117</c:v>
                </c:pt>
                <c:pt idx="189">
                  <c:v>8.142125268550652</c:v>
                </c:pt>
                <c:pt idx="190">
                  <c:v>8.1584862006279959</c:v>
                </c:pt>
                <c:pt idx="191">
                  <c:v>8.1726987274830609</c:v>
                </c:pt>
                <c:pt idx="192">
                  <c:v>8.1508841513799375</c:v>
                </c:pt>
                <c:pt idx="193">
                  <c:v>8.1360105767641713</c:v>
                </c:pt>
                <c:pt idx="194">
                  <c:v>8.1188233349859527</c:v>
                </c:pt>
                <c:pt idx="195">
                  <c:v>8.1155180961824485</c:v>
                </c:pt>
                <c:pt idx="196">
                  <c:v>8.1219633118492816</c:v>
                </c:pt>
                <c:pt idx="197">
                  <c:v>8.121632787968931</c:v>
                </c:pt>
                <c:pt idx="198">
                  <c:v>8.1345232193025954</c:v>
                </c:pt>
                <c:pt idx="199">
                  <c:v>8.1593125103288706</c:v>
                </c:pt>
                <c:pt idx="200">
                  <c:v>8.1943480416460091</c:v>
                </c:pt>
                <c:pt idx="201">
                  <c:v>8.1969922326888121</c:v>
                </c:pt>
                <c:pt idx="202">
                  <c:v>8.1847628491158488</c:v>
                </c:pt>
                <c:pt idx="203">
                  <c:v>8.2343414311684011</c:v>
                </c:pt>
                <c:pt idx="204">
                  <c:v>8.3232523549826478</c:v>
                </c:pt>
                <c:pt idx="205">
                  <c:v>8.250702363245745</c:v>
                </c:pt>
                <c:pt idx="206">
                  <c:v>8.1565030573458941</c:v>
                </c:pt>
                <c:pt idx="207">
                  <c:v>8.1140307387208725</c:v>
                </c:pt>
                <c:pt idx="208">
                  <c:v>8.1140307387208725</c:v>
                </c:pt>
                <c:pt idx="209">
                  <c:v>8.1155180961824485</c:v>
                </c:pt>
                <c:pt idx="210">
                  <c:v>8.1057676417121129</c:v>
                </c:pt>
                <c:pt idx="211">
                  <c:v>8.1037844984300111</c:v>
                </c:pt>
                <c:pt idx="212">
                  <c:v>8.0994876879854569</c:v>
                </c:pt>
                <c:pt idx="213">
                  <c:v>8.1014708312675587</c:v>
                </c:pt>
                <c:pt idx="214">
                  <c:v>8.1082465708147407</c:v>
                </c:pt>
                <c:pt idx="215">
                  <c:v>8.1070897372335153</c:v>
                </c:pt>
                <c:pt idx="216">
                  <c:v>8.0981655924640563</c:v>
                </c:pt>
                <c:pt idx="217">
                  <c:v>8.0968434969426539</c:v>
                </c:pt>
                <c:pt idx="218">
                  <c:v>8.0943645678400262</c:v>
                </c:pt>
                <c:pt idx="219">
                  <c:v>8.0958519253016039</c:v>
                </c:pt>
                <c:pt idx="220">
                  <c:v>8.1056023797719376</c:v>
                </c:pt>
                <c:pt idx="221">
                  <c:v>8.0986613782845804</c:v>
                </c:pt>
                <c:pt idx="222">
                  <c:v>8.0970087588828292</c:v>
                </c:pt>
                <c:pt idx="223">
                  <c:v>8.098000330523881</c:v>
                </c:pt>
                <c:pt idx="224">
                  <c:v>8.104280284250537</c:v>
                </c:pt>
                <c:pt idx="225">
                  <c:v>8.1047760700710629</c:v>
                </c:pt>
                <c:pt idx="226">
                  <c:v>8.0965129730623033</c:v>
                </c:pt>
                <c:pt idx="227">
                  <c:v>8.093703520079325</c:v>
                </c:pt>
                <c:pt idx="228">
                  <c:v>8.0945298297802015</c:v>
                </c:pt>
                <c:pt idx="229">
                  <c:v>8.0978350685837057</c:v>
                </c:pt>
                <c:pt idx="230">
                  <c:v>8.0945298297802015</c:v>
                </c:pt>
                <c:pt idx="231">
                  <c:v>8.1024624029086105</c:v>
                </c:pt>
                <c:pt idx="232">
                  <c:v>8.1031234506693117</c:v>
                </c:pt>
                <c:pt idx="233">
                  <c:v>8.0920509006775738</c:v>
                </c:pt>
                <c:pt idx="234">
                  <c:v>8.1046108081308876</c:v>
                </c:pt>
                <c:pt idx="235">
                  <c:v>8.1024624029086105</c:v>
                </c:pt>
                <c:pt idx="236">
                  <c:v>8.1140307387208725</c:v>
                </c:pt>
                <c:pt idx="237">
                  <c:v>8.0945298297802015</c:v>
                </c:pt>
                <c:pt idx="238">
                  <c:v>8.0976698066435304</c:v>
                </c:pt>
                <c:pt idx="239">
                  <c:v>8.0951908775409027</c:v>
                </c:pt>
                <c:pt idx="240">
                  <c:v>8.0951908775409027</c:v>
                </c:pt>
                <c:pt idx="241">
                  <c:v>8.0984961163444051</c:v>
                </c:pt>
                <c:pt idx="242">
                  <c:v>8.0961824491819527</c:v>
                </c:pt>
                <c:pt idx="243">
                  <c:v>8.1046108081308876</c:v>
                </c:pt>
                <c:pt idx="244">
                  <c:v>8.1127086431994719</c:v>
                </c:pt>
                <c:pt idx="245">
                  <c:v>8.1072549991736906</c:v>
                </c:pt>
                <c:pt idx="246">
                  <c:v>8.0991571641051063</c:v>
                </c:pt>
                <c:pt idx="247">
                  <c:v>8.1077507849942165</c:v>
                </c:pt>
                <c:pt idx="248">
                  <c:v>8.1049413320112382</c:v>
                </c:pt>
                <c:pt idx="249">
                  <c:v>8.1082465708147407</c:v>
                </c:pt>
                <c:pt idx="250">
                  <c:v>8.1064286894728141</c:v>
                </c:pt>
                <c:pt idx="251">
                  <c:v>8.1019666170880846</c:v>
                </c:pt>
                <c:pt idx="252">
                  <c:v>8.1031234506693117</c:v>
                </c:pt>
                <c:pt idx="253">
                  <c:v>8.0917203767972232</c:v>
                </c:pt>
                <c:pt idx="254">
                  <c:v>8.0993224260452816</c:v>
                </c:pt>
                <c:pt idx="255">
                  <c:v>8.0971740208230045</c:v>
                </c:pt>
                <c:pt idx="256">
                  <c:v>8.0991571641051063</c:v>
                </c:pt>
                <c:pt idx="257">
                  <c:v>8.0999834738059828</c:v>
                </c:pt>
                <c:pt idx="258">
                  <c:v>8.098991902164931</c:v>
                </c:pt>
                <c:pt idx="259">
                  <c:v>8.1018013551479093</c:v>
                </c:pt>
                <c:pt idx="260">
                  <c:v>8.1011403073872081</c:v>
                </c:pt>
                <c:pt idx="261">
                  <c:v>8.0996529499256322</c:v>
                </c:pt>
                <c:pt idx="262">
                  <c:v>8.1044455461907123</c:v>
                </c:pt>
                <c:pt idx="263">
                  <c:v>8.1026276648487858</c:v>
                </c:pt>
                <c:pt idx="264">
                  <c:v>8.0998182118658075</c:v>
                </c:pt>
                <c:pt idx="265">
                  <c:v>8.0984961163444051</c:v>
                </c:pt>
                <c:pt idx="266">
                  <c:v>8.0971740208230045</c:v>
                </c:pt>
                <c:pt idx="267">
                  <c:v>8.0928772103784503</c:v>
                </c:pt>
                <c:pt idx="268">
                  <c:v>8.0933729961989762</c:v>
                </c:pt>
                <c:pt idx="269">
                  <c:v>8.087423566352669</c:v>
                </c:pt>
                <c:pt idx="270">
                  <c:v>8.0950256156007274</c:v>
                </c:pt>
                <c:pt idx="271">
                  <c:v>8.0869277805321431</c:v>
                </c:pt>
                <c:pt idx="272">
                  <c:v>8.0867625185919678</c:v>
                </c:pt>
                <c:pt idx="273">
                  <c:v>8.0862667327714419</c:v>
                </c:pt>
                <c:pt idx="274">
                  <c:v>8.092711948438275</c:v>
                </c:pt>
                <c:pt idx="275">
                  <c:v>8.1014708312675587</c:v>
                </c:pt>
                <c:pt idx="276">
                  <c:v>8.100644521566684</c:v>
                </c:pt>
                <c:pt idx="277">
                  <c:v>8.1072549991736906</c:v>
                </c:pt>
                <c:pt idx="278">
                  <c:v>8.10692447529334</c:v>
                </c:pt>
                <c:pt idx="279">
                  <c:v>8.1203106924475286</c:v>
                </c:pt>
                <c:pt idx="280">
                  <c:v>8.10692447529334</c:v>
                </c:pt>
                <c:pt idx="281">
                  <c:v>8.1057676417121129</c:v>
                </c:pt>
                <c:pt idx="282">
                  <c:v>8.109568666336143</c:v>
                </c:pt>
                <c:pt idx="283">
                  <c:v>8.1171707155842014</c:v>
                </c:pt>
                <c:pt idx="284">
                  <c:v>8.1298958849776888</c:v>
                </c:pt>
                <c:pt idx="285">
                  <c:v>8.1536936043629158</c:v>
                </c:pt>
                <c:pt idx="286">
                  <c:v>8.1419600066104785</c:v>
                </c:pt>
                <c:pt idx="287">
                  <c:v>8.1462568170550327</c:v>
                </c:pt>
                <c:pt idx="288">
                  <c:v>8.2069079490993229</c:v>
                </c:pt>
                <c:pt idx="289">
                  <c:v>8.3366385721368363</c:v>
                </c:pt>
                <c:pt idx="290">
                  <c:v>8.4683523384564534</c:v>
                </c:pt>
                <c:pt idx="291">
                  <c:v>8.3789456288216826</c:v>
                </c:pt>
                <c:pt idx="292">
                  <c:v>8.2274004296810439</c:v>
                </c:pt>
                <c:pt idx="293">
                  <c:v>8.1614609155511477</c:v>
                </c:pt>
                <c:pt idx="294">
                  <c:v>8.142125268550652</c:v>
                </c:pt>
                <c:pt idx="295">
                  <c:v>8.1272516939348876</c:v>
                </c:pt>
                <c:pt idx="296">
                  <c:v>8.1317137663196171</c:v>
                </c:pt>
                <c:pt idx="297">
                  <c:v>8.1199801685671797</c:v>
                </c:pt>
                <c:pt idx="298">
                  <c:v>8.1191538588663033</c:v>
                </c:pt>
                <c:pt idx="299">
                  <c:v>8.1161791439431497</c:v>
                </c:pt>
                <c:pt idx="300">
                  <c:v>8.109568666336143</c:v>
                </c:pt>
                <c:pt idx="301">
                  <c:v>8.1135349529003467</c:v>
                </c:pt>
                <c:pt idx="302">
                  <c:v>8.1102297140968442</c:v>
                </c:pt>
                <c:pt idx="303">
                  <c:v>8.1092381424557924</c:v>
                </c:pt>
                <c:pt idx="304">
                  <c:v>8.1262601222938358</c:v>
                </c:pt>
                <c:pt idx="305">
                  <c:v>8.1217980499091063</c:v>
                </c:pt>
                <c:pt idx="306">
                  <c:v>8.1161791439431497</c:v>
                </c:pt>
                <c:pt idx="307">
                  <c:v>8.1346884812427707</c:v>
                </c:pt>
                <c:pt idx="308">
                  <c:v>8.1338621715418942</c:v>
                </c:pt>
                <c:pt idx="309">
                  <c:v>8.1502231036192363</c:v>
                </c:pt>
                <c:pt idx="310">
                  <c:v>8.1715418939018338</c:v>
                </c:pt>
                <c:pt idx="311">
                  <c:v>8.1622872252520242</c:v>
                </c:pt>
                <c:pt idx="312">
                  <c:v>8.1741860849446368</c:v>
                </c:pt>
                <c:pt idx="313">
                  <c:v>8.1969922326888121</c:v>
                </c:pt>
                <c:pt idx="314">
                  <c:v>8.2467360766815396</c:v>
                </c:pt>
                <c:pt idx="315">
                  <c:v>8.3078829945463557</c:v>
                </c:pt>
                <c:pt idx="316">
                  <c:v>8.4108411832754921</c:v>
                </c:pt>
                <c:pt idx="317">
                  <c:v>8.4919847959015033</c:v>
                </c:pt>
                <c:pt idx="318">
                  <c:v>8.4362915220624686</c:v>
                </c:pt>
                <c:pt idx="319">
                  <c:v>8.2940009915716413</c:v>
                </c:pt>
                <c:pt idx="320">
                  <c:v>8.2178152371508837</c:v>
                </c:pt>
                <c:pt idx="321">
                  <c:v>8.1963311849281109</c:v>
                </c:pt>
                <c:pt idx="322">
                  <c:v>8.1841018013551476</c:v>
                </c:pt>
                <c:pt idx="323">
                  <c:v>8.1826144438935717</c:v>
                </c:pt>
                <c:pt idx="324">
                  <c:v>8.1950090894067102</c:v>
                </c:pt>
                <c:pt idx="325">
                  <c:v>8.2036027102958187</c:v>
                </c:pt>
                <c:pt idx="326">
                  <c:v>8.2394645513138318</c:v>
                </c:pt>
                <c:pt idx="327">
                  <c:v>8.2597917699553793</c:v>
                </c:pt>
                <c:pt idx="328">
                  <c:v>8.2404561229548836</c:v>
                </c:pt>
                <c:pt idx="329">
                  <c:v>8.2404561229548836</c:v>
                </c:pt>
                <c:pt idx="330">
                  <c:v>8.277970583374648</c:v>
                </c:pt>
                <c:pt idx="331">
                  <c:v>8.3495290034705008</c:v>
                </c:pt>
                <c:pt idx="332">
                  <c:v>8.4719881011403082</c:v>
                </c:pt>
                <c:pt idx="333">
                  <c:v>8.6233680383407698</c:v>
                </c:pt>
                <c:pt idx="334">
                  <c:v>8.788299454635597</c:v>
                </c:pt>
                <c:pt idx="335">
                  <c:v>8.9760370186745995</c:v>
                </c:pt>
                <c:pt idx="336">
                  <c:v>9.0266071723682035</c:v>
                </c:pt>
                <c:pt idx="337">
                  <c:v>8.7887952404561229</c:v>
                </c:pt>
                <c:pt idx="338">
                  <c:v>8.5252024458767153</c:v>
                </c:pt>
                <c:pt idx="339">
                  <c:v>8.3863824161295657</c:v>
                </c:pt>
                <c:pt idx="340">
                  <c:v>8.4014212526855072</c:v>
                </c:pt>
                <c:pt idx="341">
                  <c:v>8.5379276152702026</c:v>
                </c:pt>
                <c:pt idx="342">
                  <c:v>8.8378780366881511</c:v>
                </c:pt>
                <c:pt idx="343">
                  <c:v>8.7785490001652615</c:v>
                </c:pt>
                <c:pt idx="344">
                  <c:v>8.4924805817220292</c:v>
                </c:pt>
                <c:pt idx="345">
                  <c:v>8.3303586184101803</c:v>
                </c:pt>
                <c:pt idx="346">
                  <c:v>8.2766484878532474</c:v>
                </c:pt>
                <c:pt idx="347">
                  <c:v>8.2563212692116998</c:v>
                </c:pt>
                <c:pt idx="348">
                  <c:v>8.2710295818872908</c:v>
                </c:pt>
                <c:pt idx="349">
                  <c:v>8.2634275326392324</c:v>
                </c:pt>
                <c:pt idx="350">
                  <c:v>8.2316972401255999</c:v>
                </c:pt>
                <c:pt idx="351">
                  <c:v>8.1996364237316151</c:v>
                </c:pt>
                <c:pt idx="352">
                  <c:v>8.1708808461411344</c:v>
                </c:pt>
                <c:pt idx="353">
                  <c:v>8.1778218476284916</c:v>
                </c:pt>
                <c:pt idx="354">
                  <c:v>8.1551809618244917</c:v>
                </c:pt>
                <c:pt idx="355">
                  <c:v>8.1593125103288706</c:v>
                </c:pt>
                <c:pt idx="356">
                  <c:v>8.1599735580895718</c:v>
                </c:pt>
                <c:pt idx="357">
                  <c:v>8.1769955379276151</c:v>
                </c:pt>
                <c:pt idx="358">
                  <c:v>8.1763344901669139</c:v>
                </c:pt>
                <c:pt idx="359">
                  <c:v>8.1946785655263596</c:v>
                </c:pt>
                <c:pt idx="360">
                  <c:v>8.2087258304412494</c:v>
                </c:pt>
                <c:pt idx="361">
                  <c:v>8.2072384729796735</c:v>
                </c:pt>
                <c:pt idx="362">
                  <c:v>8.2174847132705331</c:v>
                </c:pt>
                <c:pt idx="363">
                  <c:v>8.2032721864154681</c:v>
                </c:pt>
                <c:pt idx="364">
                  <c:v>8.242769790117336</c:v>
                </c:pt>
                <c:pt idx="365">
                  <c:v>8.3068914229053057</c:v>
                </c:pt>
                <c:pt idx="366">
                  <c:v>8.4612460750289209</c:v>
                </c:pt>
                <c:pt idx="367">
                  <c:v>8.5301603040819707</c:v>
                </c:pt>
                <c:pt idx="368">
                  <c:v>8.4746322921831094</c:v>
                </c:pt>
                <c:pt idx="369">
                  <c:v>8.3672120310692453</c:v>
                </c:pt>
                <c:pt idx="370">
                  <c:v>8.3176334490166912</c:v>
                </c:pt>
                <c:pt idx="371">
                  <c:v>8.2397950751941824</c:v>
                </c:pt>
                <c:pt idx="372">
                  <c:v>8.1771607998677904</c:v>
                </c:pt>
                <c:pt idx="373">
                  <c:v>8.1489010080978357</c:v>
                </c:pt>
                <c:pt idx="374">
                  <c:v>8.1313832424392665</c:v>
                </c:pt>
                <c:pt idx="375">
                  <c:v>8.1272516939348876</c:v>
                </c:pt>
                <c:pt idx="376">
                  <c:v>8.127912741695587</c:v>
                </c:pt>
                <c:pt idx="377">
                  <c:v>8.1219633118492816</c:v>
                </c:pt>
                <c:pt idx="378">
                  <c:v>8.1113865476780695</c:v>
                </c:pt>
                <c:pt idx="379">
                  <c:v>8.1161791439431497</c:v>
                </c:pt>
                <c:pt idx="380">
                  <c:v>8.111056023797719</c:v>
                </c:pt>
                <c:pt idx="381">
                  <c:v>8.1117170715584201</c:v>
                </c:pt>
                <c:pt idx="382">
                  <c:v>8.1193191208064786</c:v>
                </c:pt>
                <c:pt idx="383">
                  <c:v>8.1155180961824485</c:v>
                </c:pt>
                <c:pt idx="384">
                  <c:v>8.1229548834903316</c:v>
                </c:pt>
                <c:pt idx="385">
                  <c:v>8.114857048421749</c:v>
                </c:pt>
                <c:pt idx="386">
                  <c:v>8.141133696909602</c:v>
                </c:pt>
                <c:pt idx="387">
                  <c:v>8.1736902991241109</c:v>
                </c:pt>
                <c:pt idx="388">
                  <c:v>8.1951743513468855</c:v>
                </c:pt>
                <c:pt idx="389">
                  <c:v>8.1799702528507687</c:v>
                </c:pt>
                <c:pt idx="390">
                  <c:v>8.1434473640720544</c:v>
                </c:pt>
                <c:pt idx="391">
                  <c:v>8.133201123781193</c:v>
                </c:pt>
                <c:pt idx="392">
                  <c:v>8.1145265245413984</c:v>
                </c:pt>
                <c:pt idx="393">
                  <c:v>8.1173359775243767</c:v>
                </c:pt>
                <c:pt idx="394">
                  <c:v>8.1237811931912081</c:v>
                </c:pt>
                <c:pt idx="395">
                  <c:v>8.1467526028755586</c:v>
                </c:pt>
                <c:pt idx="396">
                  <c:v>8.1535283424227405</c:v>
                </c:pt>
                <c:pt idx="397">
                  <c:v>8.1489010080978357</c:v>
                </c:pt>
                <c:pt idx="398">
                  <c:v>8.1507188894397622</c:v>
                </c:pt>
                <c:pt idx="399">
                  <c:v>8.1607998677904483</c:v>
                </c:pt>
                <c:pt idx="400">
                  <c:v>8.1690629647992061</c:v>
                </c:pt>
                <c:pt idx="401">
                  <c:v>8.1700545364402579</c:v>
                </c:pt>
                <c:pt idx="402">
                  <c:v>8.1563377954057188</c:v>
                </c:pt>
                <c:pt idx="403">
                  <c:v>8.1452652454139809</c:v>
                </c:pt>
                <c:pt idx="404">
                  <c:v>8.1323748140803165</c:v>
                </c:pt>
                <c:pt idx="405">
                  <c:v>8.1403073872087255</c:v>
                </c:pt>
                <c:pt idx="406">
                  <c:v>8.1753429185258639</c:v>
                </c:pt>
                <c:pt idx="407">
                  <c:v>8.2556602214510004</c:v>
                </c:pt>
                <c:pt idx="408">
                  <c:v>8.4987605354486853</c:v>
                </c:pt>
                <c:pt idx="409">
                  <c:v>9</c:v>
                </c:pt>
                <c:pt idx="410">
                  <c:v>9.0122293835729632</c:v>
                </c:pt>
                <c:pt idx="411">
                  <c:v>8.7567344240621381</c:v>
                </c:pt>
                <c:pt idx="412">
                  <c:v>8.5048752272351678</c:v>
                </c:pt>
                <c:pt idx="413">
                  <c:v>8.3330028094529833</c:v>
                </c:pt>
                <c:pt idx="414">
                  <c:v>8.2435960998182125</c:v>
                </c:pt>
                <c:pt idx="415">
                  <c:v>8.1766650140472645</c:v>
                </c:pt>
                <c:pt idx="416">
                  <c:v>8.1639398446537754</c:v>
                </c:pt>
                <c:pt idx="417">
                  <c:v>8.1662535118162296</c:v>
                </c:pt>
                <c:pt idx="418">
                  <c:v>8.1903817550818054</c:v>
                </c:pt>
                <c:pt idx="419">
                  <c:v>8.219633118492812</c:v>
                </c:pt>
                <c:pt idx="420">
                  <c:v>8.271690629647992</c:v>
                </c:pt>
                <c:pt idx="421">
                  <c:v>8.386547678069741</c:v>
                </c:pt>
                <c:pt idx="422">
                  <c:v>8.5875061973227567</c:v>
                </c:pt>
                <c:pt idx="423">
                  <c:v>8.5347876384068755</c:v>
                </c:pt>
                <c:pt idx="424">
                  <c:v>8.3746488183771284</c:v>
                </c:pt>
                <c:pt idx="425">
                  <c:v>8.2326888117666499</c:v>
                </c:pt>
                <c:pt idx="426">
                  <c:v>8.1779871095686669</c:v>
                </c:pt>
                <c:pt idx="427">
                  <c:v>8.1845975871756735</c:v>
                </c:pt>
                <c:pt idx="428">
                  <c:v>8.259626508015204</c:v>
                </c:pt>
                <c:pt idx="429">
                  <c:v>8.364402578086267</c:v>
                </c:pt>
                <c:pt idx="430">
                  <c:v>8.3273839034870267</c:v>
                </c:pt>
                <c:pt idx="431">
                  <c:v>8.3411006445215659</c:v>
                </c:pt>
                <c:pt idx="432">
                  <c:v>8.4445546190712282</c:v>
                </c:pt>
                <c:pt idx="433">
                  <c:v>8.5815567674764495</c:v>
                </c:pt>
                <c:pt idx="434">
                  <c:v>8.5622211204759537</c:v>
                </c:pt>
                <c:pt idx="435">
                  <c:v>8.4500082630970095</c:v>
                </c:pt>
                <c:pt idx="436">
                  <c:v>8.3468848124276978</c:v>
                </c:pt>
                <c:pt idx="437">
                  <c:v>8.3316807139315809</c:v>
                </c:pt>
                <c:pt idx="438">
                  <c:v>8.4063791108907626</c:v>
                </c:pt>
                <c:pt idx="439">
                  <c:v>8.479259626508016</c:v>
                </c:pt>
                <c:pt idx="440">
                  <c:v>8.441249380267724</c:v>
                </c:pt>
                <c:pt idx="441">
                  <c:v>8.3478763840687495</c:v>
                </c:pt>
                <c:pt idx="442">
                  <c:v>8.3135019005123123</c:v>
                </c:pt>
                <c:pt idx="443">
                  <c:v>8.348537431829449</c:v>
                </c:pt>
                <c:pt idx="444">
                  <c:v>8.3953065608990247</c:v>
                </c:pt>
                <c:pt idx="445">
                  <c:v>8.4250537101305571</c:v>
                </c:pt>
                <c:pt idx="446">
                  <c:v>8.4549661213022649</c:v>
                </c:pt>
                <c:pt idx="447">
                  <c:v>8.4853743182944967</c:v>
                </c:pt>
                <c:pt idx="448">
                  <c:v>8.6256817055032222</c:v>
                </c:pt>
                <c:pt idx="449">
                  <c:v>8.7993720046273349</c:v>
                </c:pt>
                <c:pt idx="450">
                  <c:v>8.8710956866633612</c:v>
                </c:pt>
                <c:pt idx="451">
                  <c:v>8.7474797554123285</c:v>
                </c:pt>
                <c:pt idx="452">
                  <c:v>8.5896546025450338</c:v>
                </c:pt>
                <c:pt idx="453">
                  <c:v>8.5815567674764495</c:v>
                </c:pt>
                <c:pt idx="454">
                  <c:v>8.5180961824491828</c:v>
                </c:pt>
                <c:pt idx="455">
                  <c:v>8.3944802511981482</c:v>
                </c:pt>
                <c:pt idx="456">
                  <c:v>8.2599570318955546</c:v>
                </c:pt>
                <c:pt idx="457">
                  <c:v>8.2088910923814247</c:v>
                </c:pt>
                <c:pt idx="458">
                  <c:v>8.181127086431994</c:v>
                </c:pt>
                <c:pt idx="459">
                  <c:v>8.15799041480747</c:v>
                </c:pt>
                <c:pt idx="460">
                  <c:v>8.1609651297306236</c:v>
                </c:pt>
                <c:pt idx="461">
                  <c:v>8.183771277474797</c:v>
                </c:pt>
                <c:pt idx="462">
                  <c:v>8.1956701371674097</c:v>
                </c:pt>
                <c:pt idx="463">
                  <c:v>8.1935217319451326</c:v>
                </c:pt>
                <c:pt idx="464">
                  <c:v>8.1733597752437621</c:v>
                </c:pt>
                <c:pt idx="465">
                  <c:v>8.1682366550983314</c:v>
                </c:pt>
                <c:pt idx="466">
                  <c:v>8.1624524871921995</c:v>
                </c:pt>
                <c:pt idx="467">
                  <c:v>8.149066270038011</c:v>
                </c:pt>
                <c:pt idx="468">
                  <c:v>8.1350190051231195</c:v>
                </c:pt>
                <c:pt idx="469">
                  <c:v>8.1272516939348876</c:v>
                </c:pt>
                <c:pt idx="470">
                  <c:v>8.1280780036357623</c:v>
                </c:pt>
                <c:pt idx="471">
                  <c:v>8.1327053379606671</c:v>
                </c:pt>
                <c:pt idx="472">
                  <c:v>8.1298958849776888</c:v>
                </c:pt>
                <c:pt idx="473">
                  <c:v>8.1282432655759376</c:v>
                </c:pt>
                <c:pt idx="474">
                  <c:v>8.1244422409519093</c:v>
                </c:pt>
                <c:pt idx="475">
                  <c:v>8.1151875723020996</c:v>
                </c:pt>
                <c:pt idx="476">
                  <c:v>8.1201454305073533</c:v>
                </c:pt>
                <c:pt idx="477">
                  <c:v>8.1133696909601714</c:v>
                </c:pt>
                <c:pt idx="478">
                  <c:v>8.1094034043959677</c:v>
                </c:pt>
                <c:pt idx="479">
                  <c:v>8.1112212857378942</c:v>
                </c:pt>
                <c:pt idx="480">
                  <c:v>8.1103949760370195</c:v>
                </c:pt>
                <c:pt idx="481">
                  <c:v>8.1057676417121129</c:v>
                </c:pt>
                <c:pt idx="482">
                  <c:v>8.1257643364733099</c:v>
                </c:pt>
                <c:pt idx="483">
                  <c:v>8.1285737894562882</c:v>
                </c:pt>
                <c:pt idx="484">
                  <c:v>8.132209552140143</c:v>
                </c:pt>
                <c:pt idx="485">
                  <c:v>8.121632787968931</c:v>
                </c:pt>
                <c:pt idx="486">
                  <c:v>8.118988596926128</c:v>
                </c:pt>
                <c:pt idx="487">
                  <c:v>8.1181622872252515</c:v>
                </c:pt>
                <c:pt idx="488">
                  <c:v>8.118988596926128</c:v>
                </c:pt>
                <c:pt idx="489">
                  <c:v>8.1469178648157321</c:v>
                </c:pt>
                <c:pt idx="490">
                  <c:v>8.1763344901669139</c:v>
                </c:pt>
                <c:pt idx="491">
                  <c:v>8.2421087423566348</c:v>
                </c:pt>
                <c:pt idx="492">
                  <c:v>8.3060651132044292</c:v>
                </c:pt>
                <c:pt idx="493">
                  <c:v>8.3311849281110568</c:v>
                </c:pt>
                <c:pt idx="494">
                  <c:v>8.2959841348537431</c:v>
                </c:pt>
                <c:pt idx="495">
                  <c:v>8.2305404065443728</c:v>
                </c:pt>
                <c:pt idx="496">
                  <c:v>8.2052553296975699</c:v>
                </c:pt>
                <c:pt idx="497">
                  <c:v>8.1771607998677904</c:v>
                </c:pt>
                <c:pt idx="498">
                  <c:v>8.163278796893076</c:v>
                </c:pt>
                <c:pt idx="499">
                  <c:v>8.1465873409353833</c:v>
                </c:pt>
                <c:pt idx="500">
                  <c:v>8.1401421252685502</c:v>
                </c:pt>
                <c:pt idx="501">
                  <c:v>8.1427863163113532</c:v>
                </c:pt>
                <c:pt idx="502">
                  <c:v>8.1371674103453966</c:v>
                </c:pt>
                <c:pt idx="503">
                  <c:v>8.1520409849611628</c:v>
                </c:pt>
                <c:pt idx="504">
                  <c:v>8.1629482730127254</c:v>
                </c:pt>
                <c:pt idx="505">
                  <c:v>8.1821186580730458</c:v>
                </c:pt>
                <c:pt idx="506">
                  <c:v>8.169558750619732</c:v>
                </c:pt>
                <c:pt idx="507">
                  <c:v>8.1588167245083465</c:v>
                </c:pt>
                <c:pt idx="508">
                  <c:v>8.1565030573458941</c:v>
                </c:pt>
                <c:pt idx="509">
                  <c:v>8.1870765162783012</c:v>
                </c:pt>
                <c:pt idx="510">
                  <c:v>8.2202941662535114</c:v>
                </c:pt>
                <c:pt idx="511">
                  <c:v>8.2437613617583878</c:v>
                </c:pt>
                <c:pt idx="512">
                  <c:v>8.2766484878532474</c:v>
                </c:pt>
                <c:pt idx="513">
                  <c:v>8.3645678400264423</c:v>
                </c:pt>
                <c:pt idx="514">
                  <c:v>8.3690299124111718</c:v>
                </c:pt>
                <c:pt idx="515">
                  <c:v>8.3125103288712605</c:v>
                </c:pt>
                <c:pt idx="516">
                  <c:v>8.2278962155015698</c:v>
                </c:pt>
                <c:pt idx="517">
                  <c:v>8.1771607998677904</c:v>
                </c:pt>
                <c:pt idx="518">
                  <c:v>8.1472483886960827</c:v>
                </c:pt>
                <c:pt idx="519">
                  <c:v>8.1345232193025954</c:v>
                </c:pt>
                <c:pt idx="520">
                  <c:v>8.1371674103453966</c:v>
                </c:pt>
                <c:pt idx="521">
                  <c:v>8.1454305073541562</c:v>
                </c:pt>
                <c:pt idx="522">
                  <c:v>8.1498925797388857</c:v>
                </c:pt>
                <c:pt idx="523">
                  <c:v>8.1371674103453966</c:v>
                </c:pt>
                <c:pt idx="524">
                  <c:v>8.132209552140143</c:v>
                </c:pt>
                <c:pt idx="525">
                  <c:v>8.1282432655759376</c:v>
                </c:pt>
                <c:pt idx="526">
                  <c:v>8.1133696909601714</c:v>
                </c:pt>
                <c:pt idx="527">
                  <c:v>8.0994876879854569</c:v>
                </c:pt>
                <c:pt idx="528">
                  <c:v>8.1009750454470328</c:v>
                </c:pt>
                <c:pt idx="529">
                  <c:v>8.1060981655924635</c:v>
                </c:pt>
                <c:pt idx="530">
                  <c:v>8.101636093207734</c:v>
                </c:pt>
                <c:pt idx="531">
                  <c:v>8.0946950917203768</c:v>
                </c:pt>
                <c:pt idx="532">
                  <c:v>8.0988266402247557</c:v>
                </c:pt>
                <c:pt idx="533">
                  <c:v>8.1060981655924635</c:v>
                </c:pt>
                <c:pt idx="534">
                  <c:v>8.1214675260287557</c:v>
                </c:pt>
                <c:pt idx="535">
                  <c:v>8.1150223103619243</c:v>
                </c:pt>
                <c:pt idx="536">
                  <c:v>8.114857048421749</c:v>
                </c:pt>
                <c:pt idx="537">
                  <c:v>8.1077507849942165</c:v>
                </c:pt>
                <c:pt idx="538">
                  <c:v>8.1014708312675587</c:v>
                </c:pt>
                <c:pt idx="539">
                  <c:v>8.1021318790282599</c:v>
                </c:pt>
                <c:pt idx="540">
                  <c:v>8.1080813088745654</c:v>
                </c:pt>
                <c:pt idx="541">
                  <c:v>8.1292348372169894</c:v>
                </c:pt>
                <c:pt idx="542">
                  <c:v>8.1646008924144766</c:v>
                </c:pt>
                <c:pt idx="543">
                  <c:v>8.1614609155511477</c:v>
                </c:pt>
                <c:pt idx="544">
                  <c:v>8.1389852916873249</c:v>
                </c:pt>
                <c:pt idx="545">
                  <c:v>8.1338621715418942</c:v>
                </c:pt>
                <c:pt idx="546">
                  <c:v>8.1166749297636756</c:v>
                </c:pt>
                <c:pt idx="547">
                  <c:v>8.0968434969426539</c:v>
                </c:pt>
                <c:pt idx="548">
                  <c:v>8.1034539745496605</c:v>
                </c:pt>
                <c:pt idx="549">
                  <c:v>8.1140307387208725</c:v>
                </c:pt>
                <c:pt idx="550">
                  <c:v>8.104280284250537</c:v>
                </c:pt>
                <c:pt idx="551">
                  <c:v>8.1037844984300111</c:v>
                </c:pt>
                <c:pt idx="552">
                  <c:v>8.1077507849942165</c:v>
                </c:pt>
                <c:pt idx="553">
                  <c:v>8.0955214014212533</c:v>
                </c:pt>
                <c:pt idx="554">
                  <c:v>8.1049413320112382</c:v>
                </c:pt>
                <c:pt idx="555">
                  <c:v>8.1024624029086105</c:v>
                </c:pt>
                <c:pt idx="556">
                  <c:v>8.0966782350024786</c:v>
                </c:pt>
                <c:pt idx="557">
                  <c:v>8.112212857378946</c:v>
                </c:pt>
                <c:pt idx="558">
                  <c:v>8.1112212857378942</c:v>
                </c:pt>
                <c:pt idx="559">
                  <c:v>8.1103949760370195</c:v>
                </c:pt>
                <c:pt idx="560">
                  <c:v>8.1125433812592966</c:v>
                </c:pt>
                <c:pt idx="561">
                  <c:v>8.0996529499256322</c:v>
                </c:pt>
                <c:pt idx="562">
                  <c:v>8.1031234506693117</c:v>
                </c:pt>
                <c:pt idx="563">
                  <c:v>8.0918856387373985</c:v>
                </c:pt>
                <c:pt idx="564">
                  <c:v>8.0935382581391497</c:v>
                </c:pt>
                <c:pt idx="565">
                  <c:v>8.0892414476945955</c:v>
                </c:pt>
                <c:pt idx="566">
                  <c:v>8.0940340439596756</c:v>
                </c:pt>
                <c:pt idx="567">
                  <c:v>8.0783341596430347</c:v>
                </c:pt>
                <c:pt idx="568">
                  <c:v>8.0864319947116172</c:v>
                </c:pt>
                <c:pt idx="569">
                  <c:v>8.0928772103784503</c:v>
                </c:pt>
                <c:pt idx="570">
                  <c:v>8.0882498760535455</c:v>
                </c:pt>
                <c:pt idx="571">
                  <c:v>8.0857709469509178</c:v>
                </c:pt>
                <c:pt idx="572">
                  <c:v>8.0827962320277642</c:v>
                </c:pt>
                <c:pt idx="573">
                  <c:v>8.0793257312840847</c:v>
                </c:pt>
                <c:pt idx="574">
                  <c:v>8.0890761857544202</c:v>
                </c:pt>
                <c:pt idx="575">
                  <c:v>8.0908940670963485</c:v>
                </c:pt>
                <c:pt idx="576">
                  <c:v>8.112212857378946</c:v>
                </c:pt>
                <c:pt idx="577">
                  <c:v>8.1021318790282599</c:v>
                </c:pt>
                <c:pt idx="578">
                  <c:v>8.1077507849942165</c:v>
                </c:pt>
                <c:pt idx="579">
                  <c:v>8.1060981655924635</c:v>
                </c:pt>
                <c:pt idx="580">
                  <c:v>8.1183275491654268</c:v>
                </c:pt>
                <c:pt idx="581">
                  <c:v>8.1356800528838207</c:v>
                </c:pt>
                <c:pt idx="582">
                  <c:v>8.1593125103288706</c:v>
                </c:pt>
                <c:pt idx="583">
                  <c:v>8.1619567013716736</c:v>
                </c:pt>
                <c:pt idx="584">
                  <c:v>8.1603040819699224</c:v>
                </c:pt>
                <c:pt idx="585">
                  <c:v>8.1561725334655435</c:v>
                </c:pt>
                <c:pt idx="586">
                  <c:v>8.1414642207899526</c:v>
                </c:pt>
                <c:pt idx="587">
                  <c:v>8.1588167245083465</c:v>
                </c:pt>
                <c:pt idx="588">
                  <c:v>8.1864154685176</c:v>
                </c:pt>
                <c:pt idx="589">
                  <c:v>8.223268881176665</c:v>
                </c:pt>
                <c:pt idx="590">
                  <c:v>8.2447529333994378</c:v>
                </c:pt>
                <c:pt idx="591">
                  <c:v>8.2201289043133361</c:v>
                </c:pt>
                <c:pt idx="592">
                  <c:v>8.1875723020988271</c:v>
                </c:pt>
                <c:pt idx="593">
                  <c:v>8.1698892745000826</c:v>
                </c:pt>
                <c:pt idx="594">
                  <c:v>8.1505536274995869</c:v>
                </c:pt>
                <c:pt idx="595">
                  <c:v>8.1503883655594116</c:v>
                </c:pt>
                <c:pt idx="596">
                  <c:v>8.1705503222607838</c:v>
                </c:pt>
                <c:pt idx="597">
                  <c:v>8.1566683192860676</c:v>
                </c:pt>
                <c:pt idx="598">
                  <c:v>8.1462568170550327</c:v>
                </c:pt>
                <c:pt idx="599">
                  <c:v>8.1391505536275002</c:v>
                </c:pt>
                <c:pt idx="600">
                  <c:v>8.1360105767641713</c:v>
                </c:pt>
                <c:pt idx="601">
                  <c:v>8.1300611469178641</c:v>
                </c:pt>
                <c:pt idx="602">
                  <c:v>8.1327053379606671</c:v>
                </c:pt>
                <c:pt idx="603">
                  <c:v>8.1265906461741864</c:v>
                </c:pt>
                <c:pt idx="604">
                  <c:v>8.1374979342257472</c:v>
                </c:pt>
                <c:pt idx="605">
                  <c:v>8.1482399603371345</c:v>
                </c:pt>
                <c:pt idx="606">
                  <c:v>8.1870765162783012</c:v>
                </c:pt>
                <c:pt idx="607">
                  <c:v>8.2257478102792927</c:v>
                </c:pt>
                <c:pt idx="608">
                  <c:v>8.2358287886299788</c:v>
                </c:pt>
                <c:pt idx="609">
                  <c:v>8.2141794744670307</c:v>
                </c:pt>
                <c:pt idx="610">
                  <c:v>8.1879028259791777</c:v>
                </c:pt>
                <c:pt idx="611">
                  <c:v>8.1591472483886953</c:v>
                </c:pt>
                <c:pt idx="612">
                  <c:v>8.1398116013881996</c:v>
                </c:pt>
                <c:pt idx="613">
                  <c:v>8.1578251528672947</c:v>
                </c:pt>
                <c:pt idx="614">
                  <c:v>8.1870765162783012</c:v>
                </c:pt>
                <c:pt idx="615">
                  <c:v>8.2176499752107084</c:v>
                </c:pt>
                <c:pt idx="616">
                  <c:v>8.2404561229548836</c:v>
                </c:pt>
                <c:pt idx="617">
                  <c:v>8.2358287886299788</c:v>
                </c:pt>
                <c:pt idx="618">
                  <c:v>8.1999669476119657</c:v>
                </c:pt>
                <c:pt idx="619">
                  <c:v>8.1697240125599073</c:v>
                </c:pt>
                <c:pt idx="620">
                  <c:v>8.1596430342092212</c:v>
                </c:pt>
                <c:pt idx="621">
                  <c:v>8.1335316476615436</c:v>
                </c:pt>
                <c:pt idx="622">
                  <c:v>8.127912741695587</c:v>
                </c:pt>
                <c:pt idx="623">
                  <c:v>8.1297306230375153</c:v>
                </c:pt>
                <c:pt idx="624">
                  <c:v>8.1370021484052231</c:v>
                </c:pt>
                <c:pt idx="625">
                  <c:v>8.1398116013881996</c:v>
                </c:pt>
                <c:pt idx="626">
                  <c:v>8.122624359609981</c:v>
                </c:pt>
                <c:pt idx="627">
                  <c:v>8.1151875723020996</c:v>
                </c:pt>
                <c:pt idx="628">
                  <c:v>8.1059329036522882</c:v>
                </c:pt>
                <c:pt idx="629">
                  <c:v>8.0986613782845804</c:v>
                </c:pt>
                <c:pt idx="630">
                  <c:v>8.1089076185754418</c:v>
                </c:pt>
                <c:pt idx="631">
                  <c:v>8.1155180961824485</c:v>
                </c:pt>
                <c:pt idx="632">
                  <c:v>8.1204759543877039</c:v>
                </c:pt>
                <c:pt idx="633">
                  <c:v>8.1214675260287557</c:v>
                </c:pt>
                <c:pt idx="634">
                  <c:v>8.1232854073706822</c:v>
                </c:pt>
                <c:pt idx="635">
                  <c:v>8.1274169558750629</c:v>
                </c:pt>
                <c:pt idx="636">
                  <c:v>8.1194843827466538</c:v>
                </c:pt>
                <c:pt idx="637">
                  <c:v>8.1201454305073533</c:v>
                </c:pt>
                <c:pt idx="638">
                  <c:v>8.1246075028920846</c:v>
                </c:pt>
                <c:pt idx="639">
                  <c:v>8.1138654767806973</c:v>
                </c:pt>
                <c:pt idx="640">
                  <c:v>8.091059329036522</c:v>
                </c:pt>
                <c:pt idx="641">
                  <c:v>8.095356139481078</c:v>
                </c:pt>
                <c:pt idx="642">
                  <c:v>8.0940340439596756</c:v>
                </c:pt>
                <c:pt idx="643">
                  <c:v>8.0973392827631798</c:v>
                </c:pt>
                <c:pt idx="644">
                  <c:v>8.0945298297802015</c:v>
                </c:pt>
                <c:pt idx="645">
                  <c:v>8.1046108081308876</c:v>
                </c:pt>
                <c:pt idx="646">
                  <c:v>8.1186580730457774</c:v>
                </c:pt>
                <c:pt idx="647">
                  <c:v>8.1264253842340111</c:v>
                </c:pt>
                <c:pt idx="648">
                  <c:v>8.1265906461741864</c:v>
                </c:pt>
                <c:pt idx="649">
                  <c:v>8.1085770946950912</c:v>
                </c:pt>
                <c:pt idx="650">
                  <c:v>8.1018013551479093</c:v>
                </c:pt>
                <c:pt idx="651">
                  <c:v>8.0932077342588009</c:v>
                </c:pt>
                <c:pt idx="652">
                  <c:v>8.0875888282928443</c:v>
                </c:pt>
                <c:pt idx="653">
                  <c:v>8.0818046603867124</c:v>
                </c:pt>
                <c:pt idx="654">
                  <c:v>8.0766815402412817</c:v>
                </c:pt>
                <c:pt idx="655">
                  <c:v>8.0844488514295154</c:v>
                </c:pt>
                <c:pt idx="656">
                  <c:v>8.0872583044124937</c:v>
                </c:pt>
                <c:pt idx="657">
                  <c:v>8.0865972566517925</c:v>
                </c:pt>
                <c:pt idx="658">
                  <c:v>8.0865972566517925</c:v>
                </c:pt>
                <c:pt idx="659">
                  <c:v>8.0884151379937208</c:v>
                </c:pt>
                <c:pt idx="660">
                  <c:v>8.0763510163609329</c:v>
                </c:pt>
                <c:pt idx="661">
                  <c:v>8.0879193521731949</c:v>
                </c:pt>
                <c:pt idx="662">
                  <c:v>8.0831267559081148</c:v>
                </c:pt>
                <c:pt idx="663">
                  <c:v>8.0806478268054871</c:v>
                </c:pt>
                <c:pt idx="664">
                  <c:v>8.0841183275491648</c:v>
                </c:pt>
                <c:pt idx="665">
                  <c:v>8.0846141133696907</c:v>
                </c:pt>
                <c:pt idx="666">
                  <c:v>8.0813088745661865</c:v>
                </c:pt>
                <c:pt idx="667">
                  <c:v>8.081143612626013</c:v>
                </c:pt>
                <c:pt idx="668">
                  <c:v>8.0861014708312684</c:v>
                </c:pt>
                <c:pt idx="669">
                  <c:v>8.0793257312840847</c:v>
                </c:pt>
                <c:pt idx="670">
                  <c:v>8.0856056850107425</c:v>
                </c:pt>
                <c:pt idx="671">
                  <c:v>8.0951908775409027</c:v>
                </c:pt>
                <c:pt idx="672">
                  <c:v>8.1090728805156171</c:v>
                </c:pt>
                <c:pt idx="673">
                  <c:v>8.0922161626177491</c:v>
                </c:pt>
                <c:pt idx="674">
                  <c:v>8.0915551148570479</c:v>
                </c:pt>
                <c:pt idx="675">
                  <c:v>8.0856056850107425</c:v>
                </c:pt>
                <c:pt idx="676">
                  <c:v>8.075855230540407</c:v>
                </c:pt>
                <c:pt idx="677">
                  <c:v>8.0816393984465371</c:v>
                </c:pt>
                <c:pt idx="678">
                  <c:v>8.0902330193356473</c:v>
                </c:pt>
                <c:pt idx="679">
                  <c:v>8.0885803999338961</c:v>
                </c:pt>
                <c:pt idx="680">
                  <c:v>8.0895719715749461</c:v>
                </c:pt>
                <c:pt idx="681">
                  <c:v>8.0945298297802015</c:v>
                </c:pt>
                <c:pt idx="682">
                  <c:v>8.0864319947116172</c:v>
                </c:pt>
                <c:pt idx="683">
                  <c:v>8.0955214014212533</c:v>
                </c:pt>
                <c:pt idx="684">
                  <c:v>8.0870930424723184</c:v>
                </c:pt>
                <c:pt idx="685">
                  <c:v>8.0938687820195003</c:v>
                </c:pt>
                <c:pt idx="686">
                  <c:v>8.0981655924640563</c:v>
                </c:pt>
                <c:pt idx="687">
                  <c:v>8.0913898529168726</c:v>
                </c:pt>
                <c:pt idx="688">
                  <c:v>8.0897372335151214</c:v>
                </c:pt>
                <c:pt idx="689">
                  <c:v>8.0819699223268877</c:v>
                </c:pt>
                <c:pt idx="690">
                  <c:v>8.0818046603867124</c:v>
                </c:pt>
                <c:pt idx="691">
                  <c:v>8.0793257312840847</c:v>
                </c:pt>
                <c:pt idx="692">
                  <c:v>8.0808130887456624</c:v>
                </c:pt>
                <c:pt idx="693">
                  <c:v>8.0735415633779546</c:v>
                </c:pt>
                <c:pt idx="694">
                  <c:v>8.0756899686002317</c:v>
                </c:pt>
                <c:pt idx="695">
                  <c:v>8.075855230540407</c:v>
                </c:pt>
                <c:pt idx="696">
                  <c:v>8.0738720872583052</c:v>
                </c:pt>
                <c:pt idx="697">
                  <c:v>8.0770120641216323</c:v>
                </c:pt>
                <c:pt idx="698">
                  <c:v>8.082135184267063</c:v>
                </c:pt>
                <c:pt idx="699">
                  <c:v>8.0798215171046106</c:v>
                </c:pt>
                <c:pt idx="700">
                  <c:v>8.0869277805321431</c:v>
                </c:pt>
                <c:pt idx="701">
                  <c:v>8.0841183275491648</c:v>
                </c:pt>
                <c:pt idx="702">
                  <c:v>8.0877540902330196</c:v>
                </c:pt>
                <c:pt idx="703">
                  <c:v>8.0993224260452816</c:v>
                </c:pt>
                <c:pt idx="704">
                  <c:v>8.0996529499256322</c:v>
                </c:pt>
                <c:pt idx="705">
                  <c:v>8.1013055693273834</c:v>
                </c:pt>
                <c:pt idx="706">
                  <c:v>8.0965129730623033</c:v>
                </c:pt>
                <c:pt idx="707">
                  <c:v>8.0875888282928443</c:v>
                </c:pt>
                <c:pt idx="708">
                  <c:v>8.0852751611303919</c:v>
                </c:pt>
                <c:pt idx="709">
                  <c:v>8.0854404230705672</c:v>
                </c:pt>
                <c:pt idx="710">
                  <c:v>8.0861014708312684</c:v>
                </c:pt>
                <c:pt idx="711">
                  <c:v>8.0885803999338961</c:v>
                </c:pt>
                <c:pt idx="712">
                  <c:v>8.0887456618740696</c:v>
                </c:pt>
                <c:pt idx="713">
                  <c:v>8.090067757395472</c:v>
                </c:pt>
                <c:pt idx="714">
                  <c:v>8.0841183275491648</c:v>
                </c:pt>
                <c:pt idx="715">
                  <c:v>8.0813088745661865</c:v>
                </c:pt>
                <c:pt idx="716">
                  <c:v>8.0841183275491648</c:v>
                </c:pt>
                <c:pt idx="717">
                  <c:v>8.0819699223268877</c:v>
                </c:pt>
                <c:pt idx="718">
                  <c:v>8.0814741365063618</c:v>
                </c:pt>
                <c:pt idx="719">
                  <c:v>8.0849446372500413</c:v>
                </c:pt>
                <c:pt idx="720">
                  <c:v>8.0913898529168726</c:v>
                </c:pt>
                <c:pt idx="721">
                  <c:v>8.0922161626177491</c:v>
                </c:pt>
                <c:pt idx="722">
                  <c:v>8.1041150223103617</c:v>
                </c:pt>
                <c:pt idx="723">
                  <c:v>8.1140307387208725</c:v>
                </c:pt>
                <c:pt idx="724">
                  <c:v>8.1403073872087255</c:v>
                </c:pt>
                <c:pt idx="725">
                  <c:v>8.1672450834572796</c:v>
                </c:pt>
                <c:pt idx="726">
                  <c:v>8.1698892745000826</c:v>
                </c:pt>
                <c:pt idx="727">
                  <c:v>8.1573293670467688</c:v>
                </c:pt>
                <c:pt idx="728">
                  <c:v>8.1422905304908273</c:v>
                </c:pt>
                <c:pt idx="729">
                  <c:v>8.1237811931912081</c:v>
                </c:pt>
                <c:pt idx="730">
                  <c:v>8.1097339282763183</c:v>
                </c:pt>
                <c:pt idx="731">
                  <c:v>8.1117170715584201</c:v>
                </c:pt>
                <c:pt idx="732">
                  <c:v>8.0975045447033551</c:v>
                </c:pt>
                <c:pt idx="733">
                  <c:v>8.0864319947116172</c:v>
                </c:pt>
                <c:pt idx="734">
                  <c:v>8.0851098991902166</c:v>
                </c:pt>
                <c:pt idx="735">
                  <c:v>8.0867625185919678</c:v>
                </c:pt>
                <c:pt idx="736">
                  <c:v>8.0892414476945955</c:v>
                </c:pt>
                <c:pt idx="737">
                  <c:v>8.0899024954552967</c:v>
                </c:pt>
                <c:pt idx="738">
                  <c:v>8.0935382581391497</c:v>
                </c:pt>
                <c:pt idx="739">
                  <c:v>8.092711948438275</c:v>
                </c:pt>
                <c:pt idx="740">
                  <c:v>8.1060981655924635</c:v>
                </c:pt>
                <c:pt idx="741">
                  <c:v>8.109568666336143</c:v>
                </c:pt>
                <c:pt idx="742">
                  <c:v>8.1284085275161129</c:v>
                </c:pt>
                <c:pt idx="743">
                  <c:v>8.1489010080978357</c:v>
                </c:pt>
                <c:pt idx="744">
                  <c:v>8.1412989588497773</c:v>
                </c:pt>
                <c:pt idx="745">
                  <c:v>8.1403073872087255</c:v>
                </c:pt>
                <c:pt idx="746">
                  <c:v>8.1351842670632948</c:v>
                </c:pt>
                <c:pt idx="747">
                  <c:v>8.1285737894562882</c:v>
                </c:pt>
                <c:pt idx="748">
                  <c:v>8.1254338125929593</c:v>
                </c:pt>
                <c:pt idx="749">
                  <c:v>8.1125433812592966</c:v>
                </c:pt>
                <c:pt idx="750">
                  <c:v>8.1059329036522882</c:v>
                </c:pt>
                <c:pt idx="751">
                  <c:v>8.093703520079325</c:v>
                </c:pt>
                <c:pt idx="752">
                  <c:v>8.0854404230705672</c:v>
                </c:pt>
                <c:pt idx="753">
                  <c:v>8.074202611138654</c:v>
                </c:pt>
                <c:pt idx="754">
                  <c:v>8.0832920178482901</c:v>
                </c:pt>
                <c:pt idx="755">
                  <c:v>8.084779375309866</c:v>
                </c:pt>
                <c:pt idx="756">
                  <c:v>8.0826309700875889</c:v>
                </c:pt>
                <c:pt idx="757">
                  <c:v>8.091059329036522</c:v>
                </c:pt>
                <c:pt idx="758">
                  <c:v>8.0804825648653118</c:v>
                </c:pt>
                <c:pt idx="759">
                  <c:v>8.0814741365063618</c:v>
                </c:pt>
                <c:pt idx="760">
                  <c:v>8.0786646835233853</c:v>
                </c:pt>
                <c:pt idx="761">
                  <c:v>8.0819699223268877</c:v>
                </c:pt>
                <c:pt idx="762">
                  <c:v>8.0755247066600564</c:v>
                </c:pt>
                <c:pt idx="763">
                  <c:v>8.0748636588993552</c:v>
                </c:pt>
                <c:pt idx="764">
                  <c:v>8.0789952074037341</c:v>
                </c:pt>
                <c:pt idx="765">
                  <c:v>8.0793257312840847</c:v>
                </c:pt>
                <c:pt idx="766">
                  <c:v>8.0778383738225088</c:v>
                </c:pt>
                <c:pt idx="767">
                  <c:v>8.0922161626177491</c:v>
                </c:pt>
                <c:pt idx="768">
                  <c:v>8.0925466864980997</c:v>
                </c:pt>
                <c:pt idx="769">
                  <c:v>8.0960171872417774</c:v>
                </c:pt>
                <c:pt idx="770">
                  <c:v>8.0998182118658075</c:v>
                </c:pt>
                <c:pt idx="771">
                  <c:v>8.095356139481078</c:v>
                </c:pt>
                <c:pt idx="772">
                  <c:v>8.0956866633614286</c:v>
                </c:pt>
                <c:pt idx="773">
                  <c:v>8.0897372335151214</c:v>
                </c:pt>
                <c:pt idx="774">
                  <c:v>8.1064286894728141</c:v>
                </c:pt>
                <c:pt idx="775">
                  <c:v>8.0975045447033551</c:v>
                </c:pt>
                <c:pt idx="776">
                  <c:v>8.1089076185754418</c:v>
                </c:pt>
                <c:pt idx="777">
                  <c:v>8.1206412163278792</c:v>
                </c:pt>
                <c:pt idx="778">
                  <c:v>8.1262601222938358</c:v>
                </c:pt>
                <c:pt idx="779">
                  <c:v>8.1199801685671797</c:v>
                </c:pt>
                <c:pt idx="780">
                  <c:v>8.1219633118492816</c:v>
                </c:pt>
                <c:pt idx="781">
                  <c:v>8.1135349529003467</c:v>
                </c:pt>
                <c:pt idx="782">
                  <c:v>8.117501239464552</c:v>
                </c:pt>
                <c:pt idx="783">
                  <c:v>8.118988596926128</c:v>
                </c:pt>
                <c:pt idx="784">
                  <c:v>8.1123781193191213</c:v>
                </c:pt>
                <c:pt idx="785">
                  <c:v>8.1077507849942165</c:v>
                </c:pt>
                <c:pt idx="786">
                  <c:v>8.1022971409684352</c:v>
                </c:pt>
                <c:pt idx="787">
                  <c:v>8.1094034043959677</c:v>
                </c:pt>
                <c:pt idx="788">
                  <c:v>8.0999834738059828</c:v>
                </c:pt>
                <c:pt idx="789">
                  <c:v>8.1105602379771931</c:v>
                </c:pt>
                <c:pt idx="790">
                  <c:v>8.113700214840522</c:v>
                </c:pt>
                <c:pt idx="791">
                  <c:v>8.1222938357296321</c:v>
                </c:pt>
                <c:pt idx="792">
                  <c:v>8.1370021484052231</c:v>
                </c:pt>
                <c:pt idx="793">
                  <c:v>8.1404726491489008</c:v>
                </c:pt>
                <c:pt idx="794">
                  <c:v>8.1313832424392665</c:v>
                </c:pt>
                <c:pt idx="795">
                  <c:v>8.1275822178152364</c:v>
                </c:pt>
                <c:pt idx="796">
                  <c:v>8.1247727648322599</c:v>
                </c:pt>
                <c:pt idx="797">
                  <c:v>8.1070897372335153</c:v>
                </c:pt>
                <c:pt idx="798">
                  <c:v>8.0991571641051063</c:v>
                </c:pt>
                <c:pt idx="799">
                  <c:v>8.0955214014212533</c:v>
                </c:pt>
                <c:pt idx="800">
                  <c:v>8.0955214014212533</c:v>
                </c:pt>
                <c:pt idx="801">
                  <c:v>8.0978350685837057</c:v>
                </c:pt>
                <c:pt idx="802">
                  <c:v>8.1029581887291364</c:v>
                </c:pt>
                <c:pt idx="803">
                  <c:v>8.0902330193356473</c:v>
                </c:pt>
                <c:pt idx="804">
                  <c:v>8.0832920178482901</c:v>
                </c:pt>
                <c:pt idx="805">
                  <c:v>8.0875888282928443</c:v>
                </c:pt>
                <c:pt idx="806">
                  <c:v>8.0842835894893401</c:v>
                </c:pt>
                <c:pt idx="807">
                  <c:v>8.0945298297802015</c:v>
                </c:pt>
                <c:pt idx="808">
                  <c:v>8.155346223764667</c:v>
                </c:pt>
                <c:pt idx="809">
                  <c:v>8.1540241282432664</c:v>
                </c:pt>
                <c:pt idx="810">
                  <c:v>8.1138654767806973</c:v>
                </c:pt>
                <c:pt idx="811">
                  <c:v>8.1533630804825652</c:v>
                </c:pt>
                <c:pt idx="812">
                  <c:v>8.111056023797719</c:v>
                </c:pt>
                <c:pt idx="813">
                  <c:v>8.1089076185754418</c:v>
                </c:pt>
                <c:pt idx="814">
                  <c:v>8.1170054536440261</c:v>
                </c:pt>
                <c:pt idx="815">
                  <c:v>8.1146917864815737</c:v>
                </c:pt>
                <c:pt idx="816">
                  <c:v>8.1051065939514135</c:v>
                </c:pt>
                <c:pt idx="817">
                  <c:v>8.1057676417121129</c:v>
                </c:pt>
                <c:pt idx="818">
                  <c:v>8.1022971409684352</c:v>
                </c:pt>
                <c:pt idx="819">
                  <c:v>8.1059329036522882</c:v>
                </c:pt>
                <c:pt idx="820">
                  <c:v>8.0986613782845804</c:v>
                </c:pt>
                <c:pt idx="821">
                  <c:v>8.112212857378946</c:v>
                </c:pt>
                <c:pt idx="822">
                  <c:v>8.1290695752768141</c:v>
                </c:pt>
                <c:pt idx="823">
                  <c:v>8.1449347215336303</c:v>
                </c:pt>
                <c:pt idx="824">
                  <c:v>8.1368368864650478</c:v>
                </c:pt>
                <c:pt idx="825">
                  <c:v>8.132209552140143</c:v>
                </c:pt>
                <c:pt idx="826">
                  <c:v>8.1280780036357623</c:v>
                </c:pt>
                <c:pt idx="827">
                  <c:v>8.1117170715584201</c:v>
                </c:pt>
                <c:pt idx="828">
                  <c:v>8.1003139976863334</c:v>
                </c:pt>
                <c:pt idx="829">
                  <c:v>8.104280284250537</c:v>
                </c:pt>
                <c:pt idx="830">
                  <c:v>8.1151875723020996</c:v>
                </c:pt>
                <c:pt idx="831">
                  <c:v>8.1179970252850762</c:v>
                </c:pt>
                <c:pt idx="832">
                  <c:v>8.1231201454305069</c:v>
                </c:pt>
                <c:pt idx="833">
                  <c:v>8.1222938357296321</c:v>
                </c:pt>
                <c:pt idx="834">
                  <c:v>8.1365063625846972</c:v>
                </c:pt>
                <c:pt idx="835">
                  <c:v>8.1350190051231195</c:v>
                </c:pt>
                <c:pt idx="836">
                  <c:v>8.1221285737894569</c:v>
                </c:pt>
                <c:pt idx="837">
                  <c:v>8.1219633118492816</c:v>
                </c:pt>
                <c:pt idx="838">
                  <c:v>8.1158486200627991</c:v>
                </c:pt>
                <c:pt idx="839">
                  <c:v>8.1092381424557924</c:v>
                </c:pt>
                <c:pt idx="840">
                  <c:v>8.1085770946950912</c:v>
                </c:pt>
                <c:pt idx="841">
                  <c:v>8.1222938357296321</c:v>
                </c:pt>
                <c:pt idx="842">
                  <c:v>8.1234506693108575</c:v>
                </c:pt>
                <c:pt idx="843">
                  <c:v>8.1046108081308876</c:v>
                </c:pt>
                <c:pt idx="844">
                  <c:v>8.1052718558915888</c:v>
                </c:pt>
                <c:pt idx="845">
                  <c:v>8.0999834738059828</c:v>
                </c:pt>
                <c:pt idx="846">
                  <c:v>8.0933729961989762</c:v>
                </c:pt>
                <c:pt idx="847">
                  <c:v>8.0766815402412817</c:v>
                </c:pt>
                <c:pt idx="848">
                  <c:v>8.0791604693439094</c:v>
                </c:pt>
                <c:pt idx="849">
                  <c:v>8.0846141133696907</c:v>
                </c:pt>
                <c:pt idx="850">
                  <c:v>8.075855230540407</c:v>
                </c:pt>
                <c:pt idx="851">
                  <c:v>8.0755247066600564</c:v>
                </c:pt>
                <c:pt idx="852">
                  <c:v>8.0861014708312684</c:v>
                </c:pt>
                <c:pt idx="853">
                  <c:v>8.0804825648653118</c:v>
                </c:pt>
                <c:pt idx="854">
                  <c:v>8.0913898529168726</c:v>
                </c:pt>
                <c:pt idx="855">
                  <c:v>8.0965129730623033</c:v>
                </c:pt>
                <c:pt idx="856">
                  <c:v>8.0917203767972232</c:v>
                </c:pt>
                <c:pt idx="857">
                  <c:v>8.1027929267889611</c:v>
                </c:pt>
                <c:pt idx="858">
                  <c:v>8.1064286894728141</c:v>
                </c:pt>
                <c:pt idx="859">
                  <c:v>8.1345232193025954</c:v>
                </c:pt>
                <c:pt idx="860">
                  <c:v>8.1596430342092212</c:v>
                </c:pt>
                <c:pt idx="861">
                  <c:v>8.1629482730127254</c:v>
                </c:pt>
                <c:pt idx="862">
                  <c:v>8.1482399603371345</c:v>
                </c:pt>
                <c:pt idx="863">
                  <c:v>8.1460915551148574</c:v>
                </c:pt>
                <c:pt idx="864">
                  <c:v>8.1274169558750629</c:v>
                </c:pt>
                <c:pt idx="865">
                  <c:v>8.1018013551479093</c:v>
                </c:pt>
                <c:pt idx="866">
                  <c:v>8.098991902164931</c:v>
                </c:pt>
                <c:pt idx="867">
                  <c:v>8.0955214014212533</c:v>
                </c:pt>
                <c:pt idx="868">
                  <c:v>8.0920509006775738</c:v>
                </c:pt>
                <c:pt idx="869">
                  <c:v>8.0856056850107425</c:v>
                </c:pt>
                <c:pt idx="870">
                  <c:v>8.0903982812758226</c:v>
                </c:pt>
                <c:pt idx="871">
                  <c:v>8.0837878036688142</c:v>
                </c:pt>
                <c:pt idx="872">
                  <c:v>8.0903982812758226</c:v>
                </c:pt>
                <c:pt idx="873">
                  <c:v>8.0827962320277642</c:v>
                </c:pt>
                <c:pt idx="874">
                  <c:v>8.0809783506858377</c:v>
                </c:pt>
                <c:pt idx="875">
                  <c:v>8.093703520079325</c:v>
                </c:pt>
                <c:pt idx="876">
                  <c:v>8.0965129730623033</c:v>
                </c:pt>
                <c:pt idx="877">
                  <c:v>8.1057676417121129</c:v>
                </c:pt>
                <c:pt idx="878">
                  <c:v>8.1047760700710629</c:v>
                </c:pt>
                <c:pt idx="879">
                  <c:v>8.1014708312675587</c:v>
                </c:pt>
                <c:pt idx="880">
                  <c:v>8.0946950917203768</c:v>
                </c:pt>
                <c:pt idx="881">
                  <c:v>8.0960171872417774</c:v>
                </c:pt>
                <c:pt idx="882">
                  <c:v>8.0930424723186256</c:v>
                </c:pt>
                <c:pt idx="883">
                  <c:v>8.0971740208230045</c:v>
                </c:pt>
                <c:pt idx="884">
                  <c:v>8.087423566352669</c:v>
                </c:pt>
                <c:pt idx="885">
                  <c:v>8.0872583044124937</c:v>
                </c:pt>
                <c:pt idx="886">
                  <c:v>8.0846141133696907</c:v>
                </c:pt>
                <c:pt idx="887">
                  <c:v>8.0859362088910931</c:v>
                </c:pt>
                <c:pt idx="888">
                  <c:v>8.0870930424723184</c:v>
                </c:pt>
                <c:pt idx="889">
                  <c:v>8.0842835894893401</c:v>
                </c:pt>
                <c:pt idx="890">
                  <c:v>8.0827962320277642</c:v>
                </c:pt>
                <c:pt idx="891">
                  <c:v>8.0816393984465371</c:v>
                </c:pt>
                <c:pt idx="892">
                  <c:v>8.0846141133696907</c:v>
                </c:pt>
                <c:pt idx="893">
                  <c:v>8.0773425880019829</c:v>
                </c:pt>
                <c:pt idx="894">
                  <c:v>8.0923814245579244</c:v>
                </c:pt>
                <c:pt idx="895">
                  <c:v>8.0882498760535455</c:v>
                </c:pt>
                <c:pt idx="896">
                  <c:v>8.0907288051561732</c:v>
                </c:pt>
                <c:pt idx="897">
                  <c:v>8.1004792596265087</c:v>
                </c:pt>
                <c:pt idx="898">
                  <c:v>8.117501239464552</c:v>
                </c:pt>
                <c:pt idx="899">
                  <c:v>8.1198149066270044</c:v>
                </c:pt>
                <c:pt idx="900">
                  <c:v>8.1183275491654268</c:v>
                </c:pt>
                <c:pt idx="901">
                  <c:v>8.1183275491654268</c:v>
                </c:pt>
                <c:pt idx="902">
                  <c:v>8.1138654767806973</c:v>
                </c:pt>
                <c:pt idx="903">
                  <c:v>8.1125433812592966</c:v>
                </c:pt>
                <c:pt idx="904">
                  <c:v>8.1117170715584201</c:v>
                </c:pt>
                <c:pt idx="905">
                  <c:v>8.1209717402082298</c:v>
                </c:pt>
                <c:pt idx="906">
                  <c:v>8.1184928111056021</c:v>
                </c:pt>
                <c:pt idx="907">
                  <c:v>8.1465873409353833</c:v>
                </c:pt>
                <c:pt idx="908">
                  <c:v>8.1558420095851929</c:v>
                </c:pt>
                <c:pt idx="909">
                  <c:v>8.1870765162783012</c:v>
                </c:pt>
                <c:pt idx="910">
                  <c:v>8.2060816393984464</c:v>
                </c:pt>
                <c:pt idx="911">
                  <c:v>8.1979838043298621</c:v>
                </c:pt>
                <c:pt idx="912">
                  <c:v>8.1725334655428856</c:v>
                </c:pt>
                <c:pt idx="913">
                  <c:v>8.1543546521236152</c:v>
                </c:pt>
                <c:pt idx="914">
                  <c:v>8.1417947446703032</c:v>
                </c:pt>
                <c:pt idx="915">
                  <c:v>8.113700214840522</c:v>
                </c:pt>
                <c:pt idx="916">
                  <c:v>8.1014708312675587</c:v>
                </c:pt>
                <c:pt idx="917">
                  <c:v>8.0988266402247557</c:v>
                </c:pt>
                <c:pt idx="918">
                  <c:v>8.0938687820195003</c:v>
                </c:pt>
                <c:pt idx="919">
                  <c:v>8.0961824491819527</c:v>
                </c:pt>
                <c:pt idx="920">
                  <c:v>8.0925466864980997</c:v>
                </c:pt>
                <c:pt idx="921">
                  <c:v>8.0894067096347708</c:v>
                </c:pt>
                <c:pt idx="922">
                  <c:v>8.0915551148570479</c:v>
                </c:pt>
                <c:pt idx="923">
                  <c:v>8.0827962320277642</c:v>
                </c:pt>
                <c:pt idx="924">
                  <c:v>8.0826309700875889</c:v>
                </c:pt>
                <c:pt idx="925">
                  <c:v>8.0865972566517925</c:v>
                </c:pt>
                <c:pt idx="926">
                  <c:v>8.0804825648653118</c:v>
                </c:pt>
                <c:pt idx="927">
                  <c:v>8.0778383738225088</c:v>
                </c:pt>
                <c:pt idx="928">
                  <c:v>8.0756899686002317</c:v>
                </c:pt>
                <c:pt idx="929">
                  <c:v>8.0824657081474136</c:v>
                </c:pt>
                <c:pt idx="930">
                  <c:v>8.0748636588993552</c:v>
                </c:pt>
                <c:pt idx="931">
                  <c:v>8.0715584200958528</c:v>
                </c:pt>
                <c:pt idx="932">
                  <c:v>8.0687489671128745</c:v>
                </c:pt>
                <c:pt idx="933">
                  <c:v>8.0788299454635606</c:v>
                </c:pt>
                <c:pt idx="934">
                  <c:v>8.0682531812923486</c:v>
                </c:pt>
                <c:pt idx="935">
                  <c:v>8.062634275326392</c:v>
                </c:pt>
                <c:pt idx="936">
                  <c:v>8.0682531812923486</c:v>
                </c:pt>
                <c:pt idx="937">
                  <c:v>8.067922657411998</c:v>
                </c:pt>
                <c:pt idx="938">
                  <c:v>8.0692447529333986</c:v>
                </c:pt>
                <c:pt idx="939">
                  <c:v>8.0776731118823335</c:v>
                </c:pt>
                <c:pt idx="940">
                  <c:v>8.0743678730788293</c:v>
                </c:pt>
                <c:pt idx="941">
                  <c:v>8.07949099322426</c:v>
                </c:pt>
                <c:pt idx="942">
                  <c:v>8.0852751611303919</c:v>
                </c:pt>
                <c:pt idx="943">
                  <c:v>8.0836225417286407</c:v>
                </c:pt>
                <c:pt idx="944">
                  <c:v>8.07949099322426</c:v>
                </c:pt>
                <c:pt idx="945">
                  <c:v>8.0778383738225088</c:v>
                </c:pt>
                <c:pt idx="946">
                  <c:v>8.0867625185919678</c:v>
                </c:pt>
                <c:pt idx="947">
                  <c:v>8.07849942158321</c:v>
                </c:pt>
                <c:pt idx="948">
                  <c:v>8.0740373491984805</c:v>
                </c:pt>
                <c:pt idx="949">
                  <c:v>8.075855230540407</c:v>
                </c:pt>
                <c:pt idx="950">
                  <c:v>8.0689142290530498</c:v>
                </c:pt>
                <c:pt idx="951">
                  <c:v>8.0766815402412817</c:v>
                </c:pt>
                <c:pt idx="952">
                  <c:v>8.0656089902495456</c:v>
                </c:pt>
                <c:pt idx="953">
                  <c:v>8.0791604693439094</c:v>
                </c:pt>
                <c:pt idx="954">
                  <c:v>8.0827962320277642</c:v>
                </c:pt>
                <c:pt idx="955">
                  <c:v>8.0804825648653118</c:v>
                </c:pt>
                <c:pt idx="956">
                  <c:v>8.082135184267063</c:v>
                </c:pt>
                <c:pt idx="957">
                  <c:v>8.092711948438275</c:v>
                </c:pt>
                <c:pt idx="958">
                  <c:v>8.0913898529168726</c:v>
                </c:pt>
                <c:pt idx="959">
                  <c:v>8.0889109238142449</c:v>
                </c:pt>
                <c:pt idx="960">
                  <c:v>8.0903982812758226</c:v>
                </c:pt>
                <c:pt idx="961">
                  <c:v>8.0851098991902166</c:v>
                </c:pt>
                <c:pt idx="962">
                  <c:v>8.0872583044124937</c:v>
                </c:pt>
                <c:pt idx="963">
                  <c:v>8.081143612626013</c:v>
                </c:pt>
                <c:pt idx="964">
                  <c:v>8.0831267559081148</c:v>
                </c:pt>
                <c:pt idx="965">
                  <c:v>8.0814741365063618</c:v>
                </c:pt>
                <c:pt idx="966">
                  <c:v>8.0861014708312684</c:v>
                </c:pt>
                <c:pt idx="967">
                  <c:v>8.0761857544207576</c:v>
                </c:pt>
                <c:pt idx="968">
                  <c:v>8.084779375309866</c:v>
                </c:pt>
                <c:pt idx="969">
                  <c:v>8.0917203767972232</c:v>
                </c:pt>
                <c:pt idx="970">
                  <c:v>8.0941993058998509</c:v>
                </c:pt>
                <c:pt idx="971">
                  <c:v>8.0905635432159979</c:v>
                </c:pt>
                <c:pt idx="972">
                  <c:v>8.1049413320112382</c:v>
                </c:pt>
                <c:pt idx="973">
                  <c:v>8.1019666170880846</c:v>
                </c:pt>
                <c:pt idx="974">
                  <c:v>8.0912245909766973</c:v>
                </c:pt>
                <c:pt idx="975">
                  <c:v>8.092711948438275</c:v>
                </c:pt>
                <c:pt idx="976">
                  <c:v>8.0818046603867124</c:v>
                </c:pt>
                <c:pt idx="977">
                  <c:v>8.0857709469509178</c:v>
                </c:pt>
                <c:pt idx="978">
                  <c:v>8.0775078499421582</c:v>
                </c:pt>
                <c:pt idx="979">
                  <c:v>8.0806478268054871</c:v>
                </c:pt>
                <c:pt idx="980">
                  <c:v>8.0733763014377793</c:v>
                </c:pt>
                <c:pt idx="981">
                  <c:v>8.0760204924805823</c:v>
                </c:pt>
                <c:pt idx="982">
                  <c:v>8.0765162783011064</c:v>
                </c:pt>
                <c:pt idx="983">
                  <c:v>8.0796562551644353</c:v>
                </c:pt>
                <c:pt idx="984">
                  <c:v>8.0809783506858377</c:v>
                </c:pt>
                <c:pt idx="985">
                  <c:v>8.0780036357626841</c:v>
                </c:pt>
                <c:pt idx="986">
                  <c:v>8.075855230540407</c:v>
                </c:pt>
                <c:pt idx="987">
                  <c:v>8.0884151379937208</c:v>
                </c:pt>
                <c:pt idx="988">
                  <c:v>8.0994876879854569</c:v>
                </c:pt>
                <c:pt idx="989">
                  <c:v>8.0788299454635606</c:v>
                </c:pt>
                <c:pt idx="990">
                  <c:v>8.0814741365063618</c:v>
                </c:pt>
                <c:pt idx="991">
                  <c:v>8.0791604693439094</c:v>
                </c:pt>
                <c:pt idx="992">
                  <c:v>8.0755247066600564</c:v>
                </c:pt>
                <c:pt idx="993">
                  <c:v>8.0745331350190046</c:v>
                </c:pt>
                <c:pt idx="994">
                  <c:v>8.0799867790447859</c:v>
                </c:pt>
                <c:pt idx="995">
                  <c:v>8.0809783506858377</c:v>
                </c:pt>
                <c:pt idx="996">
                  <c:v>8.0877540902330196</c:v>
                </c:pt>
                <c:pt idx="997">
                  <c:v>8.0903982812758226</c:v>
                </c:pt>
                <c:pt idx="998">
                  <c:v>8.081143612626013</c:v>
                </c:pt>
                <c:pt idx="999">
                  <c:v>8.0832920178482901</c:v>
                </c:pt>
                <c:pt idx="1000">
                  <c:v>8.0832920178482901</c:v>
                </c:pt>
                <c:pt idx="1001">
                  <c:v>8.0773425880019829</c:v>
                </c:pt>
                <c:pt idx="1002">
                  <c:v>8.0763510163609329</c:v>
                </c:pt>
                <c:pt idx="1003">
                  <c:v>8.0728805156172534</c:v>
                </c:pt>
                <c:pt idx="1004">
                  <c:v>8.0778383738225088</c:v>
                </c:pt>
                <c:pt idx="1005">
                  <c:v>8.0776731118823335</c:v>
                </c:pt>
                <c:pt idx="1006">
                  <c:v>8.0836225417286407</c:v>
                </c:pt>
                <c:pt idx="1007">
                  <c:v>8.0780036357626841</c:v>
                </c:pt>
                <c:pt idx="1008">
                  <c:v>8.0773425880019829</c:v>
                </c:pt>
                <c:pt idx="1009">
                  <c:v>8.0783341596430347</c:v>
                </c:pt>
                <c:pt idx="1010">
                  <c:v>8.074202611138654</c:v>
                </c:pt>
                <c:pt idx="1011">
                  <c:v>8.0675921335316474</c:v>
                </c:pt>
                <c:pt idx="1012">
                  <c:v>8.0700710626342751</c:v>
                </c:pt>
                <c:pt idx="1013">
                  <c:v>8.0766815402412817</c:v>
                </c:pt>
                <c:pt idx="1014">
                  <c:v>8.0745331350190046</c:v>
                </c:pt>
                <c:pt idx="1015">
                  <c:v>8.076846802181457</c:v>
                </c:pt>
                <c:pt idx="1016">
                  <c:v>8.0827962320277642</c:v>
                </c:pt>
                <c:pt idx="1017">
                  <c:v>8.0791604693439094</c:v>
                </c:pt>
                <c:pt idx="1018">
                  <c:v>8.0824657081474136</c:v>
                </c:pt>
                <c:pt idx="1019">
                  <c:v>8.0892414476945955</c:v>
                </c:pt>
                <c:pt idx="1020">
                  <c:v>8.0857709469509178</c:v>
                </c:pt>
                <c:pt idx="1021">
                  <c:v>8.0922161626177491</c:v>
                </c:pt>
                <c:pt idx="1022">
                  <c:v>8.0915551148570479</c:v>
                </c:pt>
                <c:pt idx="1023">
                  <c:v>8.0923814245579244</c:v>
                </c:pt>
                <c:pt idx="1024">
                  <c:v>8.0958519253016039</c:v>
                </c:pt>
                <c:pt idx="1025">
                  <c:v>8.0890761857544202</c:v>
                </c:pt>
                <c:pt idx="1026">
                  <c:v>8.1022971409684352</c:v>
                </c:pt>
                <c:pt idx="1027">
                  <c:v>8.1087423566352665</c:v>
                </c:pt>
                <c:pt idx="1028">
                  <c:v>8.10692447529334</c:v>
                </c:pt>
                <c:pt idx="1029">
                  <c:v>8.0920509006775738</c:v>
                </c:pt>
                <c:pt idx="1030">
                  <c:v>8.098991902164931</c:v>
                </c:pt>
                <c:pt idx="1031">
                  <c:v>8.0970087588828292</c:v>
                </c:pt>
                <c:pt idx="1032">
                  <c:v>8.0940340439596756</c:v>
                </c:pt>
                <c:pt idx="1033">
                  <c:v>8.0925466864980997</c:v>
                </c:pt>
                <c:pt idx="1034">
                  <c:v>8.0894067096347708</c:v>
                </c:pt>
                <c:pt idx="1035">
                  <c:v>8.0877540902330196</c:v>
                </c:pt>
                <c:pt idx="1036">
                  <c:v>8.0854404230705672</c:v>
                </c:pt>
                <c:pt idx="1037">
                  <c:v>8.0813088745661865</c:v>
                </c:pt>
                <c:pt idx="1038">
                  <c:v>8.0867625185919678</c:v>
                </c:pt>
                <c:pt idx="1039">
                  <c:v>8.084779375309866</c:v>
                </c:pt>
                <c:pt idx="1040">
                  <c:v>8.0781688977028594</c:v>
                </c:pt>
                <c:pt idx="1041">
                  <c:v>8.087423566352669</c:v>
                </c:pt>
                <c:pt idx="1042">
                  <c:v>8.0827962320277642</c:v>
                </c:pt>
                <c:pt idx="1043">
                  <c:v>8.0846141133696907</c:v>
                </c:pt>
                <c:pt idx="1044">
                  <c:v>8.0864319947116172</c:v>
                </c:pt>
                <c:pt idx="1045">
                  <c:v>8.0920509006775738</c:v>
                </c:pt>
                <c:pt idx="1046">
                  <c:v>8.0984961163444051</c:v>
                </c:pt>
                <c:pt idx="1047">
                  <c:v>8.1001487357461581</c:v>
                </c:pt>
                <c:pt idx="1048">
                  <c:v>8.0950256156007274</c:v>
                </c:pt>
                <c:pt idx="1049">
                  <c:v>8.0814741365063618</c:v>
                </c:pt>
                <c:pt idx="1050">
                  <c:v>8.0823004462072383</c:v>
                </c:pt>
                <c:pt idx="1051">
                  <c:v>8.07849942158321</c:v>
                </c:pt>
                <c:pt idx="1052">
                  <c:v>8.0788299454635606</c:v>
                </c:pt>
                <c:pt idx="1053">
                  <c:v>8.0770120641216323</c:v>
                </c:pt>
                <c:pt idx="1054">
                  <c:v>8.0718889439762016</c:v>
                </c:pt>
                <c:pt idx="1055">
                  <c:v>8.0637911089076191</c:v>
                </c:pt>
                <c:pt idx="1056">
                  <c:v>8.0680879193521733</c:v>
                </c:pt>
                <c:pt idx="1057">
                  <c:v>8.064286894728145</c:v>
                </c:pt>
                <c:pt idx="1058">
                  <c:v>8.0682531812923486</c:v>
                </c:pt>
                <c:pt idx="1059">
                  <c:v>8.065278466369195</c:v>
                </c:pt>
                <c:pt idx="1060">
                  <c:v>8.0748636588993552</c:v>
                </c:pt>
                <c:pt idx="1061">
                  <c:v>8.0735415633779546</c:v>
                </c:pt>
                <c:pt idx="1062">
                  <c:v>8.067922657411998</c:v>
                </c:pt>
                <c:pt idx="1063">
                  <c:v>8.0675921335316474</c:v>
                </c:pt>
                <c:pt idx="1064">
                  <c:v>8.0740373491984805</c:v>
                </c:pt>
                <c:pt idx="1065">
                  <c:v>8.0728805156172534</c:v>
                </c:pt>
                <c:pt idx="1066">
                  <c:v>8.0737068253181299</c:v>
                </c:pt>
                <c:pt idx="1067">
                  <c:v>8.0743678730788293</c:v>
                </c:pt>
                <c:pt idx="1068">
                  <c:v>8.0740373491984805</c:v>
                </c:pt>
                <c:pt idx="1069">
                  <c:v>8.0715584200958528</c:v>
                </c:pt>
                <c:pt idx="1070">
                  <c:v>8.075855230540407</c:v>
                </c:pt>
                <c:pt idx="1071">
                  <c:v>8.0864319947116172</c:v>
                </c:pt>
                <c:pt idx="1072">
                  <c:v>8.0806478268054871</c:v>
                </c:pt>
                <c:pt idx="1073">
                  <c:v>8.0789952074037341</c:v>
                </c:pt>
                <c:pt idx="1074">
                  <c:v>8.0826309700875889</c:v>
                </c:pt>
                <c:pt idx="1075">
                  <c:v>8.0770120641216323</c:v>
                </c:pt>
                <c:pt idx="1076">
                  <c:v>8.074202611138654</c:v>
                </c:pt>
                <c:pt idx="1077">
                  <c:v>8.0743678730788293</c:v>
                </c:pt>
                <c:pt idx="1078">
                  <c:v>8.0793257312840847</c:v>
                </c:pt>
                <c:pt idx="1079">
                  <c:v>8.0718889439762016</c:v>
                </c:pt>
                <c:pt idx="1080">
                  <c:v>8.0737068253181299</c:v>
                </c:pt>
                <c:pt idx="1081">
                  <c:v>8.0735415633779546</c:v>
                </c:pt>
                <c:pt idx="1082">
                  <c:v>8.0761857544207576</c:v>
                </c:pt>
                <c:pt idx="1083">
                  <c:v>8.0783341596430347</c:v>
                </c:pt>
                <c:pt idx="1084">
                  <c:v>8.0765162783011064</c:v>
                </c:pt>
                <c:pt idx="1085">
                  <c:v>8.0846141133696907</c:v>
                </c:pt>
                <c:pt idx="1086">
                  <c:v>8.0887456618740696</c:v>
                </c:pt>
                <c:pt idx="1087">
                  <c:v>8.0950256156007274</c:v>
                </c:pt>
                <c:pt idx="1088">
                  <c:v>8.0994876879854569</c:v>
                </c:pt>
                <c:pt idx="1089">
                  <c:v>8.101636093207734</c:v>
                </c:pt>
                <c:pt idx="1090">
                  <c:v>8.0930424723186256</c:v>
                </c:pt>
                <c:pt idx="1091">
                  <c:v>8.0948603536605521</c:v>
                </c:pt>
                <c:pt idx="1092">
                  <c:v>8.0889109238142449</c:v>
                </c:pt>
                <c:pt idx="1093">
                  <c:v>8.0857709469509178</c:v>
                </c:pt>
                <c:pt idx="1094">
                  <c:v>8.0938687820195003</c:v>
                </c:pt>
                <c:pt idx="1095">
                  <c:v>8.0943645678400262</c:v>
                </c:pt>
                <c:pt idx="1096">
                  <c:v>8.096347711122128</c:v>
                </c:pt>
                <c:pt idx="1097">
                  <c:v>8.0905635432159979</c:v>
                </c:pt>
                <c:pt idx="1098">
                  <c:v>8.0951908775409027</c:v>
                </c:pt>
                <c:pt idx="1099">
                  <c:v>8.0908940670963485</c:v>
                </c:pt>
                <c:pt idx="1100">
                  <c:v>8.092711948438275</c:v>
                </c:pt>
                <c:pt idx="1101">
                  <c:v>8.0986613782845804</c:v>
                </c:pt>
                <c:pt idx="1102">
                  <c:v>8.111056023797719</c:v>
                </c:pt>
                <c:pt idx="1103">
                  <c:v>8.1060981655924635</c:v>
                </c:pt>
                <c:pt idx="1104">
                  <c:v>8.1074202611138659</c:v>
                </c:pt>
                <c:pt idx="1105">
                  <c:v>8.1094034043959677</c:v>
                </c:pt>
                <c:pt idx="1106">
                  <c:v>8.1014708312675587</c:v>
                </c:pt>
                <c:pt idx="1107">
                  <c:v>8.1173359775243767</c:v>
                </c:pt>
                <c:pt idx="1108">
                  <c:v>8.1031234506693117</c:v>
                </c:pt>
                <c:pt idx="1109">
                  <c:v>8.1022971409684352</c:v>
                </c:pt>
                <c:pt idx="1110">
                  <c:v>8.1057676417121129</c:v>
                </c:pt>
                <c:pt idx="1111">
                  <c:v>8.1018013551479093</c:v>
                </c:pt>
                <c:pt idx="1112">
                  <c:v>8.0907288051561732</c:v>
                </c:pt>
                <c:pt idx="1113">
                  <c:v>8.0894067096347708</c:v>
                </c:pt>
                <c:pt idx="1114">
                  <c:v>8.0813088745661865</c:v>
                </c:pt>
                <c:pt idx="1115">
                  <c:v>8.0844488514295154</c:v>
                </c:pt>
                <c:pt idx="1116">
                  <c:v>8.0740373491984805</c:v>
                </c:pt>
                <c:pt idx="1117">
                  <c:v>8.0760204924805823</c:v>
                </c:pt>
                <c:pt idx="1118">
                  <c:v>8.076846802181457</c:v>
                </c:pt>
                <c:pt idx="1119">
                  <c:v>8.0773425880019829</c:v>
                </c:pt>
                <c:pt idx="1120">
                  <c:v>8.0786646835233853</c:v>
                </c:pt>
                <c:pt idx="1121">
                  <c:v>8.07849942158321</c:v>
                </c:pt>
                <c:pt idx="1122">
                  <c:v>8.0862667327714419</c:v>
                </c:pt>
                <c:pt idx="1123">
                  <c:v>8.0885803999338961</c:v>
                </c:pt>
                <c:pt idx="1124">
                  <c:v>8.1062634275326388</c:v>
                </c:pt>
                <c:pt idx="1125">
                  <c:v>8.1103949760370195</c:v>
                </c:pt>
                <c:pt idx="1126">
                  <c:v>8.1310527185589159</c:v>
                </c:pt>
                <c:pt idx="1127">
                  <c:v>8.1260948603536605</c:v>
                </c:pt>
                <c:pt idx="1128">
                  <c:v>8.1165096678235003</c:v>
                </c:pt>
                <c:pt idx="1129">
                  <c:v>8.1191538588663033</c:v>
                </c:pt>
                <c:pt idx="1130">
                  <c:v>8.1031234506693117</c:v>
                </c:pt>
                <c:pt idx="1131">
                  <c:v>8.1026276648487858</c:v>
                </c:pt>
                <c:pt idx="1132">
                  <c:v>8.1009750454470328</c:v>
                </c:pt>
                <c:pt idx="1133">
                  <c:v>8.0899024954552967</c:v>
                </c:pt>
                <c:pt idx="1134">
                  <c:v>8.0880846141133702</c:v>
                </c:pt>
                <c:pt idx="1135">
                  <c:v>8.0756899686002317</c:v>
                </c:pt>
                <c:pt idx="1136">
                  <c:v>8.0793257312840847</c:v>
                </c:pt>
                <c:pt idx="1137">
                  <c:v>8.0664352999504221</c:v>
                </c:pt>
                <c:pt idx="1138">
                  <c:v>8.0680879193521733</c:v>
                </c:pt>
                <c:pt idx="1139">
                  <c:v>8.0786646835233853</c:v>
                </c:pt>
                <c:pt idx="1140">
                  <c:v>8.0771773260618076</c:v>
                </c:pt>
                <c:pt idx="1141">
                  <c:v>8.0730457775574287</c:v>
                </c:pt>
                <c:pt idx="1142">
                  <c:v>8.0761857544207576</c:v>
                </c:pt>
                <c:pt idx="1143">
                  <c:v>8.0781688977028594</c:v>
                </c:pt>
                <c:pt idx="1144">
                  <c:v>8.0826309700875889</c:v>
                </c:pt>
                <c:pt idx="1145">
                  <c:v>8.0755247066600564</c:v>
                </c:pt>
                <c:pt idx="1146">
                  <c:v>8.0773425880019829</c:v>
                </c:pt>
                <c:pt idx="1147">
                  <c:v>8.0879193521731949</c:v>
                </c:pt>
                <c:pt idx="1148">
                  <c:v>8.0776731118823335</c:v>
                </c:pt>
                <c:pt idx="1149">
                  <c:v>8.0748636588993552</c:v>
                </c:pt>
                <c:pt idx="1150">
                  <c:v>8.0832920178482901</c:v>
                </c:pt>
                <c:pt idx="1151">
                  <c:v>8.0756899686002317</c:v>
                </c:pt>
                <c:pt idx="1152">
                  <c:v>8.0687489671128745</c:v>
                </c:pt>
                <c:pt idx="1153">
                  <c:v>8.0669310857709462</c:v>
                </c:pt>
                <c:pt idx="1154">
                  <c:v>8.0634605850272685</c:v>
                </c:pt>
                <c:pt idx="1155">
                  <c:v>8.0689142290530498</c:v>
                </c:pt>
                <c:pt idx="1156">
                  <c:v>8.0618079656255173</c:v>
                </c:pt>
                <c:pt idx="1157">
                  <c:v>8.0641216327879697</c:v>
                </c:pt>
                <c:pt idx="1158">
                  <c:v>8.0631300611469179</c:v>
                </c:pt>
                <c:pt idx="1159">
                  <c:v>8.0657742521897209</c:v>
                </c:pt>
                <c:pt idx="1160">
                  <c:v>8.0604858701041149</c:v>
                </c:pt>
                <c:pt idx="1161">
                  <c:v>8.0677573954718227</c:v>
                </c:pt>
                <c:pt idx="1162">
                  <c:v>8.0689142290530498</c:v>
                </c:pt>
                <c:pt idx="1163">
                  <c:v>8.0725499917369028</c:v>
                </c:pt>
                <c:pt idx="1164">
                  <c:v>8.0824657081474136</c:v>
                </c:pt>
                <c:pt idx="1165">
                  <c:v>8.073211039497604</c:v>
                </c:pt>
                <c:pt idx="1166">
                  <c:v>8.0733763014377793</c:v>
                </c:pt>
                <c:pt idx="1167">
                  <c:v>8.0867625185919678</c:v>
                </c:pt>
                <c:pt idx="1168">
                  <c:v>8.0846141133696907</c:v>
                </c:pt>
                <c:pt idx="1169">
                  <c:v>8.0846141133696907</c:v>
                </c:pt>
                <c:pt idx="1170">
                  <c:v>8.087423566352669</c:v>
                </c:pt>
                <c:pt idx="1171">
                  <c:v>8.0875888282928443</c:v>
                </c:pt>
                <c:pt idx="1172">
                  <c:v>8.0834572797884654</c:v>
                </c:pt>
                <c:pt idx="1173">
                  <c:v>8.0791604693439094</c:v>
                </c:pt>
                <c:pt idx="1174">
                  <c:v>8.0899024954552967</c:v>
                </c:pt>
                <c:pt idx="1175">
                  <c:v>8.084779375309866</c:v>
                </c:pt>
                <c:pt idx="1176">
                  <c:v>8.0958519253016039</c:v>
                </c:pt>
                <c:pt idx="1177">
                  <c:v>8.0996529499256322</c:v>
                </c:pt>
                <c:pt idx="1178">
                  <c:v>8.1082465708147407</c:v>
                </c:pt>
                <c:pt idx="1179">
                  <c:v>8.1191538588663033</c:v>
                </c:pt>
                <c:pt idx="1180">
                  <c:v>8.125268550652784</c:v>
                </c:pt>
                <c:pt idx="1181">
                  <c:v>8.1143612626012231</c:v>
                </c:pt>
                <c:pt idx="1182">
                  <c:v>8.1173359775243767</c:v>
                </c:pt>
                <c:pt idx="1183">
                  <c:v>8.1170054536440261</c:v>
                </c:pt>
                <c:pt idx="1184">
                  <c:v>8.112212857378946</c:v>
                </c:pt>
                <c:pt idx="1185">
                  <c:v>8.1130391670798208</c:v>
                </c:pt>
                <c:pt idx="1186">
                  <c:v>8.1026276648487858</c:v>
                </c:pt>
                <c:pt idx="1187">
                  <c:v>8.1100644521566689</c:v>
                </c:pt>
                <c:pt idx="1188">
                  <c:v>8.1087423566352665</c:v>
                </c:pt>
                <c:pt idx="1189">
                  <c:v>8.1120475954387707</c:v>
                </c:pt>
                <c:pt idx="1190">
                  <c:v>8.1112212857378942</c:v>
                </c:pt>
                <c:pt idx="1191">
                  <c:v>8.1198149066270044</c:v>
                </c:pt>
                <c:pt idx="1192">
                  <c:v>8.1075855230540412</c:v>
                </c:pt>
                <c:pt idx="1193">
                  <c:v>8.1067592133531647</c:v>
                </c:pt>
                <c:pt idx="1194">
                  <c:v>8.095356139481078</c:v>
                </c:pt>
                <c:pt idx="1195">
                  <c:v>8.0999834738059828</c:v>
                </c:pt>
                <c:pt idx="1196">
                  <c:v>8.0966782350024786</c:v>
                </c:pt>
                <c:pt idx="1197">
                  <c:v>8.091059329036522</c:v>
                </c:pt>
                <c:pt idx="1198">
                  <c:v>8.0922161626177491</c:v>
                </c:pt>
                <c:pt idx="1199">
                  <c:v>8.0958519253016039</c:v>
                </c:pt>
                <c:pt idx="1200">
                  <c:v>8.0933729961989762</c:v>
                </c:pt>
                <c:pt idx="1201">
                  <c:v>8.0852751611303919</c:v>
                </c:pt>
                <c:pt idx="1202">
                  <c:v>8.0831267559081148</c:v>
                </c:pt>
                <c:pt idx="1203">
                  <c:v>8.0903982812758226</c:v>
                </c:pt>
                <c:pt idx="1204">
                  <c:v>8.0818046603867124</c:v>
                </c:pt>
                <c:pt idx="1205">
                  <c:v>8.0796562551644353</c:v>
                </c:pt>
                <c:pt idx="1206">
                  <c:v>8.0844488514295154</c:v>
                </c:pt>
                <c:pt idx="1207">
                  <c:v>8.0806478268054871</c:v>
                </c:pt>
                <c:pt idx="1208">
                  <c:v>8.0730457775574287</c:v>
                </c:pt>
                <c:pt idx="1209">
                  <c:v>8.0727152536770781</c:v>
                </c:pt>
                <c:pt idx="1210">
                  <c:v>8.0837878036688142</c:v>
                </c:pt>
                <c:pt idx="1211">
                  <c:v>8.084779375309866</c:v>
                </c:pt>
                <c:pt idx="1212">
                  <c:v>8.0849446372500413</c:v>
                </c:pt>
                <c:pt idx="1213">
                  <c:v>8.090067757395472</c:v>
                </c:pt>
                <c:pt idx="1214">
                  <c:v>8.0837878036688142</c:v>
                </c:pt>
                <c:pt idx="1215">
                  <c:v>8.0864319947116172</c:v>
                </c:pt>
                <c:pt idx="1216">
                  <c:v>8.0879193521731949</c:v>
                </c:pt>
                <c:pt idx="1217">
                  <c:v>8.0882498760535455</c:v>
                </c:pt>
                <c:pt idx="1218">
                  <c:v>8.0879193521731949</c:v>
                </c:pt>
                <c:pt idx="1219">
                  <c:v>8.095356139481078</c:v>
                </c:pt>
                <c:pt idx="1220">
                  <c:v>8.0907288051561732</c:v>
                </c:pt>
                <c:pt idx="1221">
                  <c:v>8.0920509006775738</c:v>
                </c:pt>
                <c:pt idx="1222">
                  <c:v>8.1004792596265087</c:v>
                </c:pt>
                <c:pt idx="1223">
                  <c:v>8.0973392827631798</c:v>
                </c:pt>
                <c:pt idx="1224">
                  <c:v>8.1003139976863334</c:v>
                </c:pt>
                <c:pt idx="1225">
                  <c:v>8.0948603536605521</c:v>
                </c:pt>
                <c:pt idx="1226">
                  <c:v>8.0829614939679395</c:v>
                </c:pt>
                <c:pt idx="1227">
                  <c:v>8.0890761857544202</c:v>
                </c:pt>
                <c:pt idx="1228">
                  <c:v>8.0826309700875889</c:v>
                </c:pt>
                <c:pt idx="1229">
                  <c:v>8.076846802181457</c:v>
                </c:pt>
                <c:pt idx="1230">
                  <c:v>8.0756899686002317</c:v>
                </c:pt>
                <c:pt idx="1231">
                  <c:v>8.0770120641216323</c:v>
                </c:pt>
                <c:pt idx="1232">
                  <c:v>8.0755247066600564</c:v>
                </c:pt>
                <c:pt idx="1233">
                  <c:v>8.0793257312840847</c:v>
                </c:pt>
                <c:pt idx="1234">
                  <c:v>8.0710626342753269</c:v>
                </c:pt>
                <c:pt idx="1235">
                  <c:v>8.0827962320277642</c:v>
                </c:pt>
                <c:pt idx="1236">
                  <c:v>8.0852751611303919</c:v>
                </c:pt>
                <c:pt idx="1237">
                  <c:v>8.0857709469509178</c:v>
                </c:pt>
                <c:pt idx="1238">
                  <c:v>8.0857709469509178</c:v>
                </c:pt>
                <c:pt idx="1239">
                  <c:v>8.0907288051561732</c:v>
                </c:pt>
                <c:pt idx="1240">
                  <c:v>8.0988266402247557</c:v>
                </c:pt>
                <c:pt idx="1241">
                  <c:v>8.0978350685837057</c:v>
                </c:pt>
                <c:pt idx="1242">
                  <c:v>8.1034539745496605</c:v>
                </c:pt>
                <c:pt idx="1243">
                  <c:v>8.1019666170880846</c:v>
                </c:pt>
                <c:pt idx="1244">
                  <c:v>8.0933729961989762</c:v>
                </c:pt>
                <c:pt idx="1245">
                  <c:v>8.0824657081474136</c:v>
                </c:pt>
                <c:pt idx="1246">
                  <c:v>8.0903982812758226</c:v>
                </c:pt>
                <c:pt idx="1247">
                  <c:v>8.1021318790282599</c:v>
                </c:pt>
                <c:pt idx="1248">
                  <c:v>8.0892414476945955</c:v>
                </c:pt>
                <c:pt idx="1249">
                  <c:v>8.0912245909766973</c:v>
                </c:pt>
                <c:pt idx="1250">
                  <c:v>8.096347711122128</c:v>
                </c:pt>
                <c:pt idx="1251">
                  <c:v>8.098991902164931</c:v>
                </c:pt>
                <c:pt idx="1252">
                  <c:v>8.1090728805156171</c:v>
                </c:pt>
                <c:pt idx="1253">
                  <c:v>8.0996529499256322</c:v>
                </c:pt>
                <c:pt idx="1254">
                  <c:v>8.1141960006610478</c:v>
                </c:pt>
                <c:pt idx="1255">
                  <c:v>8.1107254999173684</c:v>
                </c:pt>
                <c:pt idx="1256">
                  <c:v>8.0951908775409027</c:v>
                </c:pt>
                <c:pt idx="1257">
                  <c:v>8.0938687820195003</c:v>
                </c:pt>
                <c:pt idx="1258">
                  <c:v>8.0923814245579244</c:v>
                </c:pt>
                <c:pt idx="1259">
                  <c:v>8.0950256156007274</c:v>
                </c:pt>
                <c:pt idx="1260">
                  <c:v>8.07849942158321</c:v>
                </c:pt>
                <c:pt idx="1261">
                  <c:v>8.0813088745661865</c:v>
                </c:pt>
                <c:pt idx="1262">
                  <c:v>8.070566848454801</c:v>
                </c:pt>
                <c:pt idx="1263">
                  <c:v>8.0745331350190046</c:v>
                </c:pt>
                <c:pt idx="1264">
                  <c:v>8.0727152536770781</c:v>
                </c:pt>
                <c:pt idx="1265">
                  <c:v>8.0753594447198811</c:v>
                </c:pt>
                <c:pt idx="1266">
                  <c:v>8.0852751611303919</c:v>
                </c:pt>
                <c:pt idx="1267">
                  <c:v>8.0667658238307709</c:v>
                </c:pt>
                <c:pt idx="1268">
                  <c:v>8.0756899686002317</c:v>
                </c:pt>
                <c:pt idx="1269">
                  <c:v>8.0776731118823335</c:v>
                </c:pt>
                <c:pt idx="1270">
                  <c:v>8.0735415633779546</c:v>
                </c:pt>
                <c:pt idx="1271">
                  <c:v>8.0798215171046106</c:v>
                </c:pt>
                <c:pt idx="1272">
                  <c:v>8.0808130887456624</c:v>
                </c:pt>
                <c:pt idx="1273">
                  <c:v>8.0793257312840847</c:v>
                </c:pt>
                <c:pt idx="1274">
                  <c:v>8.0786646835233853</c:v>
                </c:pt>
                <c:pt idx="1275">
                  <c:v>8.0849446372500413</c:v>
                </c:pt>
                <c:pt idx="1276">
                  <c:v>8.082135184267063</c:v>
                </c:pt>
                <c:pt idx="1277">
                  <c:v>8.0872583044124937</c:v>
                </c:pt>
                <c:pt idx="1278">
                  <c:v>8.091059329036522</c:v>
                </c:pt>
                <c:pt idx="1279">
                  <c:v>8.0829614939679395</c:v>
                </c:pt>
                <c:pt idx="1280">
                  <c:v>8.084779375309866</c:v>
                </c:pt>
                <c:pt idx="1281">
                  <c:v>8.082135184267063</c:v>
                </c:pt>
                <c:pt idx="1282">
                  <c:v>8.0753594447198811</c:v>
                </c:pt>
                <c:pt idx="1283">
                  <c:v>8.0728805156172534</c:v>
                </c:pt>
                <c:pt idx="1284">
                  <c:v>8.0743678730788293</c:v>
                </c:pt>
                <c:pt idx="1285">
                  <c:v>8.0743678730788293</c:v>
                </c:pt>
                <c:pt idx="1286">
                  <c:v>8.0715584200958528</c:v>
                </c:pt>
                <c:pt idx="1287">
                  <c:v>8.0836225417286407</c:v>
                </c:pt>
                <c:pt idx="1288">
                  <c:v>8.0725499917369028</c:v>
                </c:pt>
                <c:pt idx="1289">
                  <c:v>8.0755247066600564</c:v>
                </c:pt>
                <c:pt idx="1290">
                  <c:v>8.0783341596430347</c:v>
                </c:pt>
                <c:pt idx="1291">
                  <c:v>8.0806478268054871</c:v>
                </c:pt>
                <c:pt idx="1292">
                  <c:v>8.0801520409849612</c:v>
                </c:pt>
                <c:pt idx="1293">
                  <c:v>8.0733763014377793</c:v>
                </c:pt>
                <c:pt idx="1294">
                  <c:v>8.0864319947116172</c:v>
                </c:pt>
                <c:pt idx="1295">
                  <c:v>8.0770120641216323</c:v>
                </c:pt>
                <c:pt idx="1296">
                  <c:v>8.0763510163609329</c:v>
                </c:pt>
                <c:pt idx="1297">
                  <c:v>8.0707321103949763</c:v>
                </c:pt>
                <c:pt idx="1298">
                  <c:v>8.0670963477111215</c:v>
                </c:pt>
                <c:pt idx="1299">
                  <c:v>8.0685837051726992</c:v>
                </c:pt>
                <c:pt idx="1300">
                  <c:v>8.0662700380102468</c:v>
                </c:pt>
                <c:pt idx="1301">
                  <c:v>8.0649479424888444</c:v>
                </c:pt>
                <c:pt idx="1302">
                  <c:v>8.0704015865146257</c:v>
                </c:pt>
                <c:pt idx="1303">
                  <c:v>8.0634605850272685</c:v>
                </c:pt>
                <c:pt idx="1304">
                  <c:v>8.0685837051726992</c:v>
                </c:pt>
                <c:pt idx="1305">
                  <c:v>8.0662700380102468</c:v>
                </c:pt>
                <c:pt idx="1306">
                  <c:v>8.0609816559246408</c:v>
                </c:pt>
                <c:pt idx="1307">
                  <c:v>8.0588332507023637</c:v>
                </c:pt>
                <c:pt idx="1308">
                  <c:v>8.0699058006940998</c:v>
                </c:pt>
                <c:pt idx="1309">
                  <c:v>8.0647826805486691</c:v>
                </c:pt>
                <c:pt idx="1310">
                  <c:v>8.0609816559246408</c:v>
                </c:pt>
                <c:pt idx="1311">
                  <c:v>8.0629647992067426</c:v>
                </c:pt>
                <c:pt idx="1312">
                  <c:v>8.0624690133862167</c:v>
                </c:pt>
                <c:pt idx="1313">
                  <c:v>8.0606511320442902</c:v>
                </c:pt>
                <c:pt idx="1314">
                  <c:v>8.0631300611469179</c:v>
                </c:pt>
                <c:pt idx="1315">
                  <c:v>8.0682531812923486</c:v>
                </c:pt>
                <c:pt idx="1316">
                  <c:v>8.0651132044290197</c:v>
                </c:pt>
                <c:pt idx="1317">
                  <c:v>8.0609816559246408</c:v>
                </c:pt>
                <c:pt idx="1318">
                  <c:v>8.0621384895058661</c:v>
                </c:pt>
                <c:pt idx="1319">
                  <c:v>8.0680879193521733</c:v>
                </c:pt>
                <c:pt idx="1320">
                  <c:v>8.0623037514460414</c:v>
                </c:pt>
                <c:pt idx="1321">
                  <c:v>8.0596595604032384</c:v>
                </c:pt>
                <c:pt idx="1322">
                  <c:v>8.0743678730788293</c:v>
                </c:pt>
                <c:pt idx="1323">
                  <c:v>8.067922657411998</c:v>
                </c:pt>
                <c:pt idx="1324">
                  <c:v>8.0669310857709462</c:v>
                </c:pt>
                <c:pt idx="1325">
                  <c:v>8.0718889439762016</c:v>
                </c:pt>
                <c:pt idx="1326">
                  <c:v>8.0654437283093703</c:v>
                </c:pt>
                <c:pt idx="1327">
                  <c:v>8.070566848454801</c:v>
                </c:pt>
                <c:pt idx="1328">
                  <c:v>8.074202611138654</c:v>
                </c:pt>
                <c:pt idx="1329">
                  <c:v>8.0743678730788293</c:v>
                </c:pt>
                <c:pt idx="1330">
                  <c:v>8.0834572797884654</c:v>
                </c:pt>
                <c:pt idx="1331">
                  <c:v>8.0745331350190046</c:v>
                </c:pt>
                <c:pt idx="1332">
                  <c:v>8.0834572797884654</c:v>
                </c:pt>
                <c:pt idx="1333">
                  <c:v>8.0849446372500413</c:v>
                </c:pt>
                <c:pt idx="1334">
                  <c:v>8.0890761857544202</c:v>
                </c:pt>
                <c:pt idx="1335">
                  <c:v>8.0908940670963485</c:v>
                </c:pt>
                <c:pt idx="1336">
                  <c:v>8.0899024954552967</c:v>
                </c:pt>
                <c:pt idx="1337">
                  <c:v>8.1021318790282599</c:v>
                </c:pt>
                <c:pt idx="1338">
                  <c:v>8.0920509006775738</c:v>
                </c:pt>
                <c:pt idx="1339">
                  <c:v>8.0915551148570479</c:v>
                </c:pt>
                <c:pt idx="1340">
                  <c:v>8.092711948438275</c:v>
                </c:pt>
                <c:pt idx="1341">
                  <c:v>8.0915551148570479</c:v>
                </c:pt>
                <c:pt idx="1342">
                  <c:v>8.0940340439596756</c:v>
                </c:pt>
                <c:pt idx="1343">
                  <c:v>8.084779375309866</c:v>
                </c:pt>
                <c:pt idx="1344">
                  <c:v>8.0872583044124937</c:v>
                </c:pt>
                <c:pt idx="1345">
                  <c:v>8.0905635432159979</c:v>
                </c:pt>
                <c:pt idx="1346">
                  <c:v>8.092711948438275</c:v>
                </c:pt>
                <c:pt idx="1347">
                  <c:v>8.0870930424723184</c:v>
                </c:pt>
                <c:pt idx="1348">
                  <c:v>8.0844488514295154</c:v>
                </c:pt>
                <c:pt idx="1349">
                  <c:v>8.0814741365063618</c:v>
                </c:pt>
                <c:pt idx="1350">
                  <c:v>8.0834572797884654</c:v>
                </c:pt>
                <c:pt idx="1351">
                  <c:v>8.0890761857544202</c:v>
                </c:pt>
                <c:pt idx="1352">
                  <c:v>8.0918856387373985</c:v>
                </c:pt>
                <c:pt idx="1353">
                  <c:v>8.0889109238142449</c:v>
                </c:pt>
                <c:pt idx="1354">
                  <c:v>8.0915551148570479</c:v>
                </c:pt>
                <c:pt idx="1355">
                  <c:v>8.0920509006775738</c:v>
                </c:pt>
                <c:pt idx="1356">
                  <c:v>8.0945298297802015</c:v>
                </c:pt>
                <c:pt idx="1357">
                  <c:v>8.0971740208230045</c:v>
                </c:pt>
                <c:pt idx="1358">
                  <c:v>8.0892414476945955</c:v>
                </c:pt>
                <c:pt idx="1359">
                  <c:v>8.0844488514295154</c:v>
                </c:pt>
                <c:pt idx="1360">
                  <c:v>8.092711948438275</c:v>
                </c:pt>
                <c:pt idx="1361">
                  <c:v>8.0879193521731949</c:v>
                </c:pt>
                <c:pt idx="1362">
                  <c:v>8.0816393984465371</c:v>
                </c:pt>
                <c:pt idx="1363">
                  <c:v>8.0813088745661865</c:v>
                </c:pt>
                <c:pt idx="1364">
                  <c:v>8.0856056850107425</c:v>
                </c:pt>
                <c:pt idx="1365">
                  <c:v>8.0837878036688142</c:v>
                </c:pt>
                <c:pt idx="1366">
                  <c:v>8.0816393984465371</c:v>
                </c:pt>
                <c:pt idx="1367">
                  <c:v>8.0816393984465371</c:v>
                </c:pt>
                <c:pt idx="1368">
                  <c:v>8.0869277805321431</c:v>
                </c:pt>
                <c:pt idx="1369">
                  <c:v>8.0880846141133702</c:v>
                </c:pt>
                <c:pt idx="1370">
                  <c:v>8.0966782350024786</c:v>
                </c:pt>
                <c:pt idx="1371">
                  <c:v>8.091059329036522</c:v>
                </c:pt>
                <c:pt idx="1372">
                  <c:v>8.0903982812758226</c:v>
                </c:pt>
                <c:pt idx="1373">
                  <c:v>8.0958519253016039</c:v>
                </c:pt>
                <c:pt idx="1374">
                  <c:v>8.0852751611303919</c:v>
                </c:pt>
                <c:pt idx="1375">
                  <c:v>8.0857709469509178</c:v>
                </c:pt>
                <c:pt idx="1376">
                  <c:v>8.0869277805321431</c:v>
                </c:pt>
                <c:pt idx="1377">
                  <c:v>8.0783341596430347</c:v>
                </c:pt>
                <c:pt idx="1378">
                  <c:v>8.0733763014377793</c:v>
                </c:pt>
                <c:pt idx="1379">
                  <c:v>8.0829614939679395</c:v>
                </c:pt>
                <c:pt idx="1380">
                  <c:v>8.0771773260618076</c:v>
                </c:pt>
                <c:pt idx="1381">
                  <c:v>8.0799867790447859</c:v>
                </c:pt>
                <c:pt idx="1382">
                  <c:v>8.0687489671128745</c:v>
                </c:pt>
                <c:pt idx="1383">
                  <c:v>8.070566848454801</c:v>
                </c:pt>
                <c:pt idx="1384">
                  <c:v>8.0761857544207576</c:v>
                </c:pt>
                <c:pt idx="1385">
                  <c:v>8.076846802181457</c:v>
                </c:pt>
                <c:pt idx="1386">
                  <c:v>8.0829614939679395</c:v>
                </c:pt>
                <c:pt idx="1387">
                  <c:v>8.0880846141133702</c:v>
                </c:pt>
                <c:pt idx="1388">
                  <c:v>8.0753594447198811</c:v>
                </c:pt>
                <c:pt idx="1389">
                  <c:v>8.0814741365063618</c:v>
                </c:pt>
                <c:pt idx="1390">
                  <c:v>8.0746983969591799</c:v>
                </c:pt>
                <c:pt idx="1391">
                  <c:v>8.0740373491984805</c:v>
                </c:pt>
                <c:pt idx="1392">
                  <c:v>8.0780036357626841</c:v>
                </c:pt>
                <c:pt idx="1393">
                  <c:v>8.0737068253181299</c:v>
                </c:pt>
                <c:pt idx="1394">
                  <c:v>8.073211039497604</c:v>
                </c:pt>
                <c:pt idx="1395">
                  <c:v>8.07949099322426</c:v>
                </c:pt>
                <c:pt idx="1396">
                  <c:v>8.0781688977028594</c:v>
                </c:pt>
                <c:pt idx="1397">
                  <c:v>8.0738720872583052</c:v>
                </c:pt>
                <c:pt idx="1398">
                  <c:v>8.0780036357626841</c:v>
                </c:pt>
                <c:pt idx="1399">
                  <c:v>8.0755247066600564</c:v>
                </c:pt>
                <c:pt idx="1400">
                  <c:v>8.0799867790447859</c:v>
                </c:pt>
                <c:pt idx="1401">
                  <c:v>8.0740373491984805</c:v>
                </c:pt>
                <c:pt idx="1402">
                  <c:v>8.0765162783011064</c:v>
                </c:pt>
                <c:pt idx="1403">
                  <c:v>8.0712278962155022</c:v>
                </c:pt>
                <c:pt idx="1404">
                  <c:v>8.0743678730788293</c:v>
                </c:pt>
                <c:pt idx="1405">
                  <c:v>8.0715584200958528</c:v>
                </c:pt>
                <c:pt idx="1406">
                  <c:v>8.0700710626342751</c:v>
                </c:pt>
                <c:pt idx="1407">
                  <c:v>8.065278466369195</c:v>
                </c:pt>
                <c:pt idx="1408">
                  <c:v>8.074202611138654</c:v>
                </c:pt>
                <c:pt idx="1409">
                  <c:v>8.0695752768137492</c:v>
                </c:pt>
                <c:pt idx="1410">
                  <c:v>8.0644521566683185</c:v>
                </c:pt>
                <c:pt idx="1411">
                  <c:v>8.0606511320442902</c:v>
                </c:pt>
                <c:pt idx="1412">
                  <c:v>8.070566848454801</c:v>
                </c:pt>
                <c:pt idx="1413">
                  <c:v>8.0657742521897209</c:v>
                </c:pt>
                <c:pt idx="1414">
                  <c:v>8.0723847297967275</c:v>
                </c:pt>
                <c:pt idx="1415">
                  <c:v>8.0694100148735739</c:v>
                </c:pt>
                <c:pt idx="1416">
                  <c:v>8.0738720872583052</c:v>
                </c:pt>
                <c:pt idx="1417">
                  <c:v>8.0861014708312684</c:v>
                </c:pt>
                <c:pt idx="1418">
                  <c:v>8.0862667327714419</c:v>
                </c:pt>
                <c:pt idx="1419">
                  <c:v>8.0832920178482901</c:v>
                </c:pt>
                <c:pt idx="1420">
                  <c:v>8.0786646835233853</c:v>
                </c:pt>
                <c:pt idx="1421">
                  <c:v>8.074202611138654</c:v>
                </c:pt>
                <c:pt idx="1422">
                  <c:v>8.0796562551644353</c:v>
                </c:pt>
                <c:pt idx="1423">
                  <c:v>8.0745331350190046</c:v>
                </c:pt>
                <c:pt idx="1424">
                  <c:v>8.0644521566683185</c:v>
                </c:pt>
                <c:pt idx="1425">
                  <c:v>8.0687489671128745</c:v>
                </c:pt>
                <c:pt idx="1426">
                  <c:v>8.0672616096512968</c:v>
                </c:pt>
                <c:pt idx="1427">
                  <c:v>8.0659395141298962</c:v>
                </c:pt>
                <c:pt idx="1428">
                  <c:v>8.0725499917369028</c:v>
                </c:pt>
                <c:pt idx="1429">
                  <c:v>8.0570153693604372</c:v>
                </c:pt>
                <c:pt idx="1430">
                  <c:v>8.061642703685342</c:v>
                </c:pt>
                <c:pt idx="1431">
                  <c:v>8.0621384895058661</c:v>
                </c:pt>
                <c:pt idx="1432">
                  <c:v>8.0583374648818378</c:v>
                </c:pt>
                <c:pt idx="1433">
                  <c:v>8.067922657411998</c:v>
                </c:pt>
                <c:pt idx="1434">
                  <c:v>8.0677573954718227</c:v>
                </c:pt>
                <c:pt idx="1435">
                  <c:v>8.0608163939844655</c:v>
                </c:pt>
                <c:pt idx="1436">
                  <c:v>8.0604858701041149</c:v>
                </c:pt>
                <c:pt idx="1437">
                  <c:v>8.0594942984630631</c:v>
                </c:pt>
                <c:pt idx="1438">
                  <c:v>8.0540406544372836</c:v>
                </c:pt>
                <c:pt idx="1439">
                  <c:v>8.0627995372665673</c:v>
                </c:pt>
                <c:pt idx="1440">
                  <c:v>8.0631300611469179</c:v>
                </c:pt>
                <c:pt idx="1441">
                  <c:v>8.070566848454801</c:v>
                </c:pt>
                <c:pt idx="1442">
                  <c:v>8.0621384895058661</c:v>
                </c:pt>
                <c:pt idx="1443">
                  <c:v>8.0669310857709462</c:v>
                </c:pt>
                <c:pt idx="1444">
                  <c:v>8.0598248223434137</c:v>
                </c:pt>
                <c:pt idx="1445">
                  <c:v>8.0659395141298962</c:v>
                </c:pt>
                <c:pt idx="1446">
                  <c:v>8.0656089902495456</c:v>
                </c:pt>
                <c:pt idx="1447">
                  <c:v>8.0669310857709462</c:v>
                </c:pt>
                <c:pt idx="1448">
                  <c:v>8.0666005618905974</c:v>
                </c:pt>
                <c:pt idx="1449">
                  <c:v>8.0651132044290197</c:v>
                </c:pt>
                <c:pt idx="1450">
                  <c:v>8.0627995372665673</c:v>
                </c:pt>
                <c:pt idx="1451">
                  <c:v>8.0609816559246408</c:v>
                </c:pt>
                <c:pt idx="1452">
                  <c:v>8.0647826805486691</c:v>
                </c:pt>
                <c:pt idx="1453">
                  <c:v>8.0631300611469179</c:v>
                </c:pt>
                <c:pt idx="1454">
                  <c:v>8.0618079656255173</c:v>
                </c:pt>
                <c:pt idx="1455">
                  <c:v>8.0636258469674438</c:v>
                </c:pt>
                <c:pt idx="1456">
                  <c:v>8.0644521566683185</c:v>
                </c:pt>
                <c:pt idx="1457">
                  <c:v>8.0618079656255173</c:v>
                </c:pt>
                <c:pt idx="1458">
                  <c:v>8.0718889439762016</c:v>
                </c:pt>
                <c:pt idx="1459">
                  <c:v>8.0702363245744504</c:v>
                </c:pt>
                <c:pt idx="1460">
                  <c:v>8.0733763014377793</c:v>
                </c:pt>
                <c:pt idx="1461">
                  <c:v>8.0708973723351516</c:v>
                </c:pt>
                <c:pt idx="1462">
                  <c:v>8.0722194678565522</c:v>
                </c:pt>
                <c:pt idx="1463">
                  <c:v>8.0717236820360263</c:v>
                </c:pt>
                <c:pt idx="1464">
                  <c:v>8.0735415633779546</c:v>
                </c:pt>
                <c:pt idx="1465">
                  <c:v>8.0727152536770781</c:v>
                </c:pt>
                <c:pt idx="1466">
                  <c:v>8.0718889439762016</c:v>
                </c:pt>
                <c:pt idx="1467">
                  <c:v>8.0819699223268877</c:v>
                </c:pt>
                <c:pt idx="1468">
                  <c:v>8.0803173029251365</c:v>
                </c:pt>
                <c:pt idx="1469">
                  <c:v>8.0687489671128745</c:v>
                </c:pt>
                <c:pt idx="1470">
                  <c:v>8.0702363245744504</c:v>
                </c:pt>
                <c:pt idx="1471">
                  <c:v>8.0702363245744504</c:v>
                </c:pt>
                <c:pt idx="1472">
                  <c:v>8.0664352999504221</c:v>
                </c:pt>
                <c:pt idx="1473">
                  <c:v>8.0699058006940998</c:v>
                </c:pt>
                <c:pt idx="1474">
                  <c:v>8.0720542059163769</c:v>
                </c:pt>
                <c:pt idx="1475">
                  <c:v>8.0746983969591799</c:v>
                </c:pt>
                <c:pt idx="1476">
                  <c:v>8.0730457775574287</c:v>
                </c:pt>
                <c:pt idx="1477">
                  <c:v>8.0661047760700715</c:v>
                </c:pt>
                <c:pt idx="1478">
                  <c:v>8.0667658238307709</c:v>
                </c:pt>
                <c:pt idx="1479">
                  <c:v>8.0713931581556775</c:v>
                </c:pt>
                <c:pt idx="1480">
                  <c:v>8.0666005618905974</c:v>
                </c:pt>
                <c:pt idx="1481">
                  <c:v>8.0623037514460414</c:v>
                </c:pt>
                <c:pt idx="1482">
                  <c:v>8.0593290365228896</c:v>
                </c:pt>
                <c:pt idx="1483">
                  <c:v>8.064286894728145</c:v>
                </c:pt>
                <c:pt idx="1484">
                  <c:v>8.0634605850272685</c:v>
                </c:pt>
                <c:pt idx="1485">
                  <c:v>8.0707321103949763</c:v>
                </c:pt>
                <c:pt idx="1486">
                  <c:v>8.0730457775574287</c:v>
                </c:pt>
                <c:pt idx="1487">
                  <c:v>8.0694100148735739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6F78-40EF-B5CE-CF9826520BE2}"/>
            </c:ext>
          </c:extLst>
        </c:ser>
        <c:ser>
          <c:idx val="4"/>
          <c:order val="4"/>
          <c:tx>
            <c:strRef>
              <c:f>Mordenite!$K$2</c:f>
              <c:strCache>
                <c:ptCount val="1"/>
                <c:pt idx="0">
                  <c:v>Mordenite DI water</c:v>
                </c:pt>
              </c:strCache>
            </c:strRef>
          </c:tx>
          <c:spPr>
            <a:ln w="95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Mordenite!$A$3:$A$1490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Mordenite!$K$3:$K$1490</c:f>
              <c:numCache>
                <c:formatCode>General</c:formatCode>
                <c:ptCount val="1488"/>
                <c:pt idx="0">
                  <c:v>10.177745664739884</c:v>
                </c:pt>
                <c:pt idx="1">
                  <c:v>10.183526011560694</c:v>
                </c:pt>
                <c:pt idx="2">
                  <c:v>10.173089274245344</c:v>
                </c:pt>
                <c:pt idx="3">
                  <c:v>10.187058445728965</c:v>
                </c:pt>
                <c:pt idx="4">
                  <c:v>10.184649967886962</c:v>
                </c:pt>
                <c:pt idx="5">
                  <c:v>10.170199100834939</c:v>
                </c:pt>
                <c:pt idx="6">
                  <c:v>10.172447013487476</c:v>
                </c:pt>
                <c:pt idx="7">
                  <c:v>10.178066795118818</c:v>
                </c:pt>
                <c:pt idx="8">
                  <c:v>10.181117533718689</c:v>
                </c:pt>
                <c:pt idx="9">
                  <c:v>10.182723185613359</c:v>
                </c:pt>
                <c:pt idx="10">
                  <c:v>10.180154142581888</c:v>
                </c:pt>
                <c:pt idx="11">
                  <c:v>10.182402055234425</c:v>
                </c:pt>
                <c:pt idx="12">
                  <c:v>10.174373795761079</c:v>
                </c:pt>
                <c:pt idx="13">
                  <c:v>10.170680796403341</c:v>
                </c:pt>
                <c:pt idx="14">
                  <c:v>10.174534360950545</c:v>
                </c:pt>
                <c:pt idx="15">
                  <c:v>10.165061014771997</c:v>
                </c:pt>
                <c:pt idx="16">
                  <c:v>10.173892100192678</c:v>
                </c:pt>
                <c:pt idx="17">
                  <c:v>10.168272318561336</c:v>
                </c:pt>
                <c:pt idx="18">
                  <c:v>10.166827231856134</c:v>
                </c:pt>
                <c:pt idx="19">
                  <c:v>10.173570969813744</c:v>
                </c:pt>
                <c:pt idx="20">
                  <c:v>10.167469492614002</c:v>
                </c:pt>
                <c:pt idx="21">
                  <c:v>10.182562620423893</c:v>
                </c:pt>
                <c:pt idx="22">
                  <c:v>10.180154142581888</c:v>
                </c:pt>
                <c:pt idx="23">
                  <c:v>10.176621708413617</c:v>
                </c:pt>
                <c:pt idx="24">
                  <c:v>10.182241490044959</c:v>
                </c:pt>
                <c:pt idx="25">
                  <c:v>10.190590879897238</c:v>
                </c:pt>
                <c:pt idx="26">
                  <c:v>10.199100834938985</c:v>
                </c:pt>
                <c:pt idx="27">
                  <c:v>10.221901091843288</c:v>
                </c:pt>
                <c:pt idx="28">
                  <c:v>10.268143866409762</c:v>
                </c:pt>
                <c:pt idx="29">
                  <c:v>10.344733461785484</c:v>
                </c:pt>
                <c:pt idx="30">
                  <c:v>10.435613359023764</c:v>
                </c:pt>
                <c:pt idx="31">
                  <c:v>10.361913937058446</c:v>
                </c:pt>
                <c:pt idx="32">
                  <c:v>10.246788696210661</c:v>
                </c:pt>
                <c:pt idx="33">
                  <c:v>10.191714836223507</c:v>
                </c:pt>
                <c:pt idx="34">
                  <c:v>10.169556840077071</c:v>
                </c:pt>
                <c:pt idx="35">
                  <c:v>10.168432883750803</c:v>
                </c:pt>
                <c:pt idx="36">
                  <c:v>10.164739884393063</c:v>
                </c:pt>
                <c:pt idx="37">
                  <c:v>10.162010276172126</c:v>
                </c:pt>
                <c:pt idx="38">
                  <c:v>10.165382145150931</c:v>
                </c:pt>
                <c:pt idx="39">
                  <c:v>10.155908798972384</c:v>
                </c:pt>
                <c:pt idx="40">
                  <c:v>10.159280667951188</c:v>
                </c:pt>
                <c:pt idx="41">
                  <c:v>10.148683365446372</c:v>
                </c:pt>
                <c:pt idx="42">
                  <c:v>10.166345536287732</c:v>
                </c:pt>
                <c:pt idx="43">
                  <c:v>10.159922928709056</c:v>
                </c:pt>
                <c:pt idx="44">
                  <c:v>10.155908798972384</c:v>
                </c:pt>
                <c:pt idx="45">
                  <c:v>10.157675016056519</c:v>
                </c:pt>
                <c:pt idx="46">
                  <c:v>10.151412973667309</c:v>
                </c:pt>
                <c:pt idx="47">
                  <c:v>10.154945407835582</c:v>
                </c:pt>
                <c:pt idx="48">
                  <c:v>10.148683365446372</c:v>
                </c:pt>
                <c:pt idx="49">
                  <c:v>10.148041104688504</c:v>
                </c:pt>
                <c:pt idx="50">
                  <c:v>10.148362235067438</c:v>
                </c:pt>
                <c:pt idx="51">
                  <c:v>10.138407193320488</c:v>
                </c:pt>
                <c:pt idx="52">
                  <c:v>10.14771997430957</c:v>
                </c:pt>
                <c:pt idx="53">
                  <c:v>10.145793192035967</c:v>
                </c:pt>
                <c:pt idx="54">
                  <c:v>10.147077713551703</c:v>
                </c:pt>
                <c:pt idx="55">
                  <c:v>10.142903018625562</c:v>
                </c:pt>
                <c:pt idx="56">
                  <c:v>10.156229929351317</c:v>
                </c:pt>
                <c:pt idx="57">
                  <c:v>10.144508670520231</c:v>
                </c:pt>
                <c:pt idx="58">
                  <c:v>10.136640976236352</c:v>
                </c:pt>
                <c:pt idx="59">
                  <c:v>10.134874759152217</c:v>
                </c:pt>
                <c:pt idx="60">
                  <c:v>10.142742453436096</c:v>
                </c:pt>
                <c:pt idx="61">
                  <c:v>10.138086062941554</c:v>
                </c:pt>
                <c:pt idx="62">
                  <c:v>10.127809890815671</c:v>
                </c:pt>
                <c:pt idx="63">
                  <c:v>10.13728323699422</c:v>
                </c:pt>
                <c:pt idx="64">
                  <c:v>10.145793192035967</c:v>
                </c:pt>
                <c:pt idx="65">
                  <c:v>10.13615928066795</c:v>
                </c:pt>
                <c:pt idx="66">
                  <c:v>10.135517019910084</c:v>
                </c:pt>
                <c:pt idx="67">
                  <c:v>10.145311496467565</c:v>
                </c:pt>
                <c:pt idx="68">
                  <c:v>10.138246628131022</c:v>
                </c:pt>
                <c:pt idx="69">
                  <c:v>10.146114322414901</c:v>
                </c:pt>
                <c:pt idx="70">
                  <c:v>10.151734104046243</c:v>
                </c:pt>
                <c:pt idx="71">
                  <c:v>10.1665061014772</c:v>
                </c:pt>
                <c:pt idx="72">
                  <c:v>10.177263969171484</c:v>
                </c:pt>
                <c:pt idx="73">
                  <c:v>10.182883750802826</c:v>
                </c:pt>
                <c:pt idx="74">
                  <c:v>10.150770712909441</c:v>
                </c:pt>
                <c:pt idx="75">
                  <c:v>10.147077713551703</c:v>
                </c:pt>
                <c:pt idx="76">
                  <c:v>10.145311496467565</c:v>
                </c:pt>
                <c:pt idx="77">
                  <c:v>10.145953757225433</c:v>
                </c:pt>
                <c:pt idx="78">
                  <c:v>10.142100192678228</c:v>
                </c:pt>
                <c:pt idx="79">
                  <c:v>10.13150289017341</c:v>
                </c:pt>
                <c:pt idx="80">
                  <c:v>10.135035324341683</c:v>
                </c:pt>
                <c:pt idx="81">
                  <c:v>10.134071933204881</c:v>
                </c:pt>
                <c:pt idx="82">
                  <c:v>10.124919717405266</c:v>
                </c:pt>
                <c:pt idx="83">
                  <c:v>10.134874759152217</c:v>
                </c:pt>
                <c:pt idx="84">
                  <c:v>10.128933847141939</c:v>
                </c:pt>
                <c:pt idx="85">
                  <c:v>10.134232498394349</c:v>
                </c:pt>
                <c:pt idx="86">
                  <c:v>10.136480411046884</c:v>
                </c:pt>
                <c:pt idx="87">
                  <c:v>10.130218368657674</c:v>
                </c:pt>
                <c:pt idx="88">
                  <c:v>10.131663455362878</c:v>
                </c:pt>
                <c:pt idx="89">
                  <c:v>10.15446371226718</c:v>
                </c:pt>
                <c:pt idx="90">
                  <c:v>10.1665061014772</c:v>
                </c:pt>
                <c:pt idx="91">
                  <c:v>10.196852922286448</c:v>
                </c:pt>
                <c:pt idx="92">
                  <c:v>10.270070648683365</c:v>
                </c:pt>
                <c:pt idx="93">
                  <c:v>10.408317276814387</c:v>
                </c:pt>
                <c:pt idx="94">
                  <c:v>10.706647398843931</c:v>
                </c:pt>
                <c:pt idx="95">
                  <c:v>10.744701348747592</c:v>
                </c:pt>
                <c:pt idx="96">
                  <c:v>10.423892100192678</c:v>
                </c:pt>
                <c:pt idx="97">
                  <c:v>10.269107257546564</c:v>
                </c:pt>
                <c:pt idx="98">
                  <c:v>10.180314707771355</c:v>
                </c:pt>
                <c:pt idx="99">
                  <c:v>10.153018625561979</c:v>
                </c:pt>
                <c:pt idx="100">
                  <c:v>10.139531149646757</c:v>
                </c:pt>
                <c:pt idx="101">
                  <c:v>10.126204238921002</c:v>
                </c:pt>
                <c:pt idx="102">
                  <c:v>10.131342324983944</c:v>
                </c:pt>
                <c:pt idx="103">
                  <c:v>10.124919717405266</c:v>
                </c:pt>
                <c:pt idx="104">
                  <c:v>10.132145150931278</c:v>
                </c:pt>
                <c:pt idx="105">
                  <c:v>10.133108542068079</c:v>
                </c:pt>
                <c:pt idx="106">
                  <c:v>10.123795761078998</c:v>
                </c:pt>
                <c:pt idx="107">
                  <c:v>10.129576107899807</c:v>
                </c:pt>
                <c:pt idx="108">
                  <c:v>10.126846499678869</c:v>
                </c:pt>
                <c:pt idx="109">
                  <c:v>10.124438021836866</c:v>
                </c:pt>
                <c:pt idx="110">
                  <c:v>10.121868978805395</c:v>
                </c:pt>
                <c:pt idx="111">
                  <c:v>10.114964675658317</c:v>
                </c:pt>
                <c:pt idx="112">
                  <c:v>10.131663455362878</c:v>
                </c:pt>
                <c:pt idx="113">
                  <c:v>10.117052023121387</c:v>
                </c:pt>
                <c:pt idx="114">
                  <c:v>10.112556197816314</c:v>
                </c:pt>
                <c:pt idx="115">
                  <c:v>10.120263326910726</c:v>
                </c:pt>
                <c:pt idx="116">
                  <c:v>10.113198458574182</c:v>
                </c:pt>
                <c:pt idx="117">
                  <c:v>10.119942196531792</c:v>
                </c:pt>
                <c:pt idx="118">
                  <c:v>10.123795761078998</c:v>
                </c:pt>
                <c:pt idx="119">
                  <c:v>10.117373153500321</c:v>
                </c:pt>
                <c:pt idx="120">
                  <c:v>10.11897880539499</c:v>
                </c:pt>
                <c:pt idx="121">
                  <c:v>10.135035324341683</c:v>
                </c:pt>
                <c:pt idx="122">
                  <c:v>10.138728323699421</c:v>
                </c:pt>
                <c:pt idx="123">
                  <c:v>10.145150931278099</c:v>
                </c:pt>
                <c:pt idx="124">
                  <c:v>10.116249197174053</c:v>
                </c:pt>
                <c:pt idx="125">
                  <c:v>10.109023763648041</c:v>
                </c:pt>
                <c:pt idx="126">
                  <c:v>10.113359023763648</c:v>
                </c:pt>
                <c:pt idx="127">
                  <c:v>10.116730892742453</c:v>
                </c:pt>
                <c:pt idx="128">
                  <c:v>10.106936416184972</c:v>
                </c:pt>
                <c:pt idx="129">
                  <c:v>10.115767501605651</c:v>
                </c:pt>
                <c:pt idx="130">
                  <c:v>10.110308285163777</c:v>
                </c:pt>
                <c:pt idx="131">
                  <c:v>10.105491329479769</c:v>
                </c:pt>
                <c:pt idx="132">
                  <c:v>10.108220937700706</c:v>
                </c:pt>
                <c:pt idx="133">
                  <c:v>10.108702633269107</c:v>
                </c:pt>
                <c:pt idx="134">
                  <c:v>10.114964675658317</c:v>
                </c:pt>
                <c:pt idx="135">
                  <c:v>10.109344894026975</c:v>
                </c:pt>
                <c:pt idx="136">
                  <c:v>10.110147719974309</c:v>
                </c:pt>
                <c:pt idx="137">
                  <c:v>10.114964675658317</c:v>
                </c:pt>
                <c:pt idx="138">
                  <c:v>10.112395632626846</c:v>
                </c:pt>
                <c:pt idx="139">
                  <c:v>10.103725112395633</c:v>
                </c:pt>
                <c:pt idx="140">
                  <c:v>10.113519588953116</c:v>
                </c:pt>
                <c:pt idx="141">
                  <c:v>10.106775850995504</c:v>
                </c:pt>
                <c:pt idx="142">
                  <c:v>10.107257546563904</c:v>
                </c:pt>
                <c:pt idx="143">
                  <c:v>10.116891457931921</c:v>
                </c:pt>
                <c:pt idx="144">
                  <c:v>10.114161849710984</c:v>
                </c:pt>
                <c:pt idx="145">
                  <c:v>10.116088631984585</c:v>
                </c:pt>
                <c:pt idx="146">
                  <c:v>10.107578676942838</c:v>
                </c:pt>
                <c:pt idx="147">
                  <c:v>10.10597302504817</c:v>
                </c:pt>
                <c:pt idx="148">
                  <c:v>10.110308285163777</c:v>
                </c:pt>
                <c:pt idx="149">
                  <c:v>10.113359023763648</c:v>
                </c:pt>
                <c:pt idx="150">
                  <c:v>10.117694283879255</c:v>
                </c:pt>
                <c:pt idx="151">
                  <c:v>10.105330764290303</c:v>
                </c:pt>
                <c:pt idx="152">
                  <c:v>10.110468850353243</c:v>
                </c:pt>
                <c:pt idx="153">
                  <c:v>10.108220937700706</c:v>
                </c:pt>
                <c:pt idx="154">
                  <c:v>10.117694283879255</c:v>
                </c:pt>
                <c:pt idx="155">
                  <c:v>10.119621066152858</c:v>
                </c:pt>
                <c:pt idx="156">
                  <c:v>10.111913937058446</c:v>
                </c:pt>
                <c:pt idx="157">
                  <c:v>10.120905587668593</c:v>
                </c:pt>
                <c:pt idx="158">
                  <c:v>10.124919717405266</c:v>
                </c:pt>
                <c:pt idx="159">
                  <c:v>10.150610147719973</c:v>
                </c:pt>
                <c:pt idx="160">
                  <c:v>10.150449582530507</c:v>
                </c:pt>
                <c:pt idx="161">
                  <c:v>10.14402697495183</c:v>
                </c:pt>
                <c:pt idx="162">
                  <c:v>10.143705844572896</c:v>
                </c:pt>
                <c:pt idx="163">
                  <c:v>10.155105973025048</c:v>
                </c:pt>
                <c:pt idx="164">
                  <c:v>10.185131663455364</c:v>
                </c:pt>
                <c:pt idx="165">
                  <c:v>10.229768786127167</c:v>
                </c:pt>
                <c:pt idx="166">
                  <c:v>10.281952472703917</c:v>
                </c:pt>
                <c:pt idx="167">
                  <c:v>10.350834938985228</c:v>
                </c:pt>
                <c:pt idx="168">
                  <c:v>10.430956968529223</c:v>
                </c:pt>
                <c:pt idx="169">
                  <c:v>10.3747591522158</c:v>
                </c:pt>
                <c:pt idx="170">
                  <c:v>10.305555555555555</c:v>
                </c:pt>
                <c:pt idx="171">
                  <c:v>10.266217084136159</c:v>
                </c:pt>
                <c:pt idx="172">
                  <c:v>10.208413615928066</c:v>
                </c:pt>
                <c:pt idx="173">
                  <c:v>10.189788053949904</c:v>
                </c:pt>
                <c:pt idx="174">
                  <c:v>10.197655748233784</c:v>
                </c:pt>
                <c:pt idx="175">
                  <c:v>10.219813744380218</c:v>
                </c:pt>
                <c:pt idx="176">
                  <c:v>10.248715478484264</c:v>
                </c:pt>
                <c:pt idx="177">
                  <c:v>10.220937700706488</c:v>
                </c:pt>
                <c:pt idx="178">
                  <c:v>10.153018625561979</c:v>
                </c:pt>
                <c:pt idx="179">
                  <c:v>10.130700064226076</c:v>
                </c:pt>
                <c:pt idx="180">
                  <c:v>10.119299935773924</c:v>
                </c:pt>
                <c:pt idx="181">
                  <c:v>10.111432241490045</c:v>
                </c:pt>
                <c:pt idx="182">
                  <c:v>10.117533718689788</c:v>
                </c:pt>
                <c:pt idx="183">
                  <c:v>10.111592806679512</c:v>
                </c:pt>
                <c:pt idx="184">
                  <c:v>10.109666024405909</c:v>
                </c:pt>
                <c:pt idx="185">
                  <c:v>10.111592806679512</c:v>
                </c:pt>
                <c:pt idx="186">
                  <c:v>10.109826589595375</c:v>
                </c:pt>
                <c:pt idx="187">
                  <c:v>10.123635195889531</c:v>
                </c:pt>
                <c:pt idx="188">
                  <c:v>10.125883108542068</c:v>
                </c:pt>
                <c:pt idx="189">
                  <c:v>10.132466281310212</c:v>
                </c:pt>
                <c:pt idx="190">
                  <c:v>10.149486191393706</c:v>
                </c:pt>
                <c:pt idx="191">
                  <c:v>10.156390494540783</c:v>
                </c:pt>
                <c:pt idx="192">
                  <c:v>10.139852280025691</c:v>
                </c:pt>
                <c:pt idx="193">
                  <c:v>10.126204238921002</c:v>
                </c:pt>
                <c:pt idx="194">
                  <c:v>10.112395632626846</c:v>
                </c:pt>
                <c:pt idx="195">
                  <c:v>10.117373153500321</c:v>
                </c:pt>
                <c:pt idx="196">
                  <c:v>10.111592806679512</c:v>
                </c:pt>
                <c:pt idx="197">
                  <c:v>10.110468850353243</c:v>
                </c:pt>
                <c:pt idx="198">
                  <c:v>10.1252408477842</c:v>
                </c:pt>
                <c:pt idx="199">
                  <c:v>10.140173410404625</c:v>
                </c:pt>
                <c:pt idx="200">
                  <c:v>10.171001926782274</c:v>
                </c:pt>
                <c:pt idx="201">
                  <c:v>10.177585099550418</c:v>
                </c:pt>
                <c:pt idx="202">
                  <c:v>10.181278098908157</c:v>
                </c:pt>
                <c:pt idx="203">
                  <c:v>10.21499678869621</c:v>
                </c:pt>
                <c:pt idx="204">
                  <c:v>10.295921644187541</c:v>
                </c:pt>
                <c:pt idx="205">
                  <c:v>10.263166345536288</c:v>
                </c:pt>
                <c:pt idx="206">
                  <c:v>10.146756583172769</c:v>
                </c:pt>
                <c:pt idx="207">
                  <c:v>10.120423892100193</c:v>
                </c:pt>
                <c:pt idx="208">
                  <c:v>10.104849068721901</c:v>
                </c:pt>
                <c:pt idx="209">
                  <c:v>10.097944765574823</c:v>
                </c:pt>
                <c:pt idx="210">
                  <c:v>10.092324983943481</c:v>
                </c:pt>
                <c:pt idx="211">
                  <c:v>10.092967244701349</c:v>
                </c:pt>
                <c:pt idx="212">
                  <c:v>10.098426461143225</c:v>
                </c:pt>
                <c:pt idx="213">
                  <c:v>10.087668593448941</c:v>
                </c:pt>
                <c:pt idx="214">
                  <c:v>10.090398201669878</c:v>
                </c:pt>
                <c:pt idx="215">
                  <c:v>10.096499678869622</c:v>
                </c:pt>
                <c:pt idx="216">
                  <c:v>10.090398201669878</c:v>
                </c:pt>
                <c:pt idx="217">
                  <c:v>10.089113680154142</c:v>
                </c:pt>
                <c:pt idx="218">
                  <c:v>10.085420680796403</c:v>
                </c:pt>
                <c:pt idx="219">
                  <c:v>10.091522157996147</c:v>
                </c:pt>
                <c:pt idx="220">
                  <c:v>10.09441233140655</c:v>
                </c:pt>
                <c:pt idx="221">
                  <c:v>10.090237636480412</c:v>
                </c:pt>
                <c:pt idx="222">
                  <c:v>10.086223506743737</c:v>
                </c:pt>
                <c:pt idx="223">
                  <c:v>10.090077071290944</c:v>
                </c:pt>
                <c:pt idx="224">
                  <c:v>10.089595375722544</c:v>
                </c:pt>
                <c:pt idx="225">
                  <c:v>10.093609505459217</c:v>
                </c:pt>
                <c:pt idx="226">
                  <c:v>10.089113680154142</c:v>
                </c:pt>
                <c:pt idx="227">
                  <c:v>10.093127809890815</c:v>
                </c:pt>
                <c:pt idx="228">
                  <c:v>10.080603725112395</c:v>
                </c:pt>
                <c:pt idx="229">
                  <c:v>10.094894026974952</c:v>
                </c:pt>
                <c:pt idx="230">
                  <c:v>10.094733461785484</c:v>
                </c:pt>
                <c:pt idx="231">
                  <c:v>10.088471419396274</c:v>
                </c:pt>
                <c:pt idx="232">
                  <c:v>10.084778420038536</c:v>
                </c:pt>
                <c:pt idx="233">
                  <c:v>10.085420680796403</c:v>
                </c:pt>
                <c:pt idx="234">
                  <c:v>10.093770070648683</c:v>
                </c:pt>
                <c:pt idx="235">
                  <c:v>10.107257546563904</c:v>
                </c:pt>
                <c:pt idx="236">
                  <c:v>10.103403982016699</c:v>
                </c:pt>
                <c:pt idx="237">
                  <c:v>10.084617854849069</c:v>
                </c:pt>
                <c:pt idx="238">
                  <c:v>10.082691072575466</c:v>
                </c:pt>
                <c:pt idx="239">
                  <c:v>10.088953114964676</c:v>
                </c:pt>
                <c:pt idx="240">
                  <c:v>10.08815028901734</c:v>
                </c:pt>
                <c:pt idx="241">
                  <c:v>10.080282594733461</c:v>
                </c:pt>
                <c:pt idx="242">
                  <c:v>10.08975594091201</c:v>
                </c:pt>
                <c:pt idx="243">
                  <c:v>10.097463070006423</c:v>
                </c:pt>
                <c:pt idx="244">
                  <c:v>10.099550417469493</c:v>
                </c:pt>
                <c:pt idx="245">
                  <c:v>10.09971098265896</c:v>
                </c:pt>
                <c:pt idx="246">
                  <c:v>10.091522157996147</c:v>
                </c:pt>
                <c:pt idx="247">
                  <c:v>10.093770070648683</c:v>
                </c:pt>
                <c:pt idx="248">
                  <c:v>10.099068721901093</c:v>
                </c:pt>
                <c:pt idx="249">
                  <c:v>10.09441233140655</c:v>
                </c:pt>
                <c:pt idx="250">
                  <c:v>10.096339113680154</c:v>
                </c:pt>
                <c:pt idx="251">
                  <c:v>10.097141939627489</c:v>
                </c:pt>
                <c:pt idx="252">
                  <c:v>10.085902376364803</c:v>
                </c:pt>
                <c:pt idx="253">
                  <c:v>10.087668593448941</c:v>
                </c:pt>
                <c:pt idx="254">
                  <c:v>10.086223506743737</c:v>
                </c:pt>
                <c:pt idx="255">
                  <c:v>10.081245985870263</c:v>
                </c:pt>
                <c:pt idx="256">
                  <c:v>10.087508028259473</c:v>
                </c:pt>
                <c:pt idx="257">
                  <c:v>10.085260115606937</c:v>
                </c:pt>
                <c:pt idx="258">
                  <c:v>10.085741811175337</c:v>
                </c:pt>
                <c:pt idx="259">
                  <c:v>10.091522157996147</c:v>
                </c:pt>
                <c:pt idx="260">
                  <c:v>10.087508028259473</c:v>
                </c:pt>
                <c:pt idx="261">
                  <c:v>10.103725112395633</c:v>
                </c:pt>
                <c:pt idx="262">
                  <c:v>10.098747591522159</c:v>
                </c:pt>
                <c:pt idx="263">
                  <c:v>10.093288375080283</c:v>
                </c:pt>
                <c:pt idx="264">
                  <c:v>10.098426461143225</c:v>
                </c:pt>
                <c:pt idx="265">
                  <c:v>10.094733461785484</c:v>
                </c:pt>
                <c:pt idx="266">
                  <c:v>10.087668593448941</c:v>
                </c:pt>
                <c:pt idx="267">
                  <c:v>10.08975594091201</c:v>
                </c:pt>
                <c:pt idx="268">
                  <c:v>10.081727681438664</c:v>
                </c:pt>
                <c:pt idx="269">
                  <c:v>10.079800899165061</c:v>
                </c:pt>
                <c:pt idx="270">
                  <c:v>10.084136159280668</c:v>
                </c:pt>
                <c:pt idx="271">
                  <c:v>10.089916506101478</c:v>
                </c:pt>
                <c:pt idx="272">
                  <c:v>10.090879897238279</c:v>
                </c:pt>
                <c:pt idx="273">
                  <c:v>10.085741811175337</c:v>
                </c:pt>
                <c:pt idx="274">
                  <c:v>10.090558766859345</c:v>
                </c:pt>
                <c:pt idx="275">
                  <c:v>10.084778420038536</c:v>
                </c:pt>
                <c:pt idx="276">
                  <c:v>10.081567116249197</c:v>
                </c:pt>
                <c:pt idx="277">
                  <c:v>10.086384071933205</c:v>
                </c:pt>
                <c:pt idx="278">
                  <c:v>10.097944765574823</c:v>
                </c:pt>
                <c:pt idx="279">
                  <c:v>10.10067437379576</c:v>
                </c:pt>
                <c:pt idx="280">
                  <c:v>10.105491329479769</c:v>
                </c:pt>
                <c:pt idx="281">
                  <c:v>10.09393063583815</c:v>
                </c:pt>
                <c:pt idx="282">
                  <c:v>10.10228002569043</c:v>
                </c:pt>
                <c:pt idx="283">
                  <c:v>10.109023763648041</c:v>
                </c:pt>
                <c:pt idx="284">
                  <c:v>10.123474630700064</c:v>
                </c:pt>
                <c:pt idx="285">
                  <c:v>10.122511239563263</c:v>
                </c:pt>
                <c:pt idx="286">
                  <c:v>10.139531149646757</c:v>
                </c:pt>
                <c:pt idx="287">
                  <c:v>10.14145793192036</c:v>
                </c:pt>
                <c:pt idx="288">
                  <c:v>10.188985228002569</c:v>
                </c:pt>
                <c:pt idx="289">
                  <c:v>10.284842646114322</c:v>
                </c:pt>
                <c:pt idx="290">
                  <c:v>10.431599229287091</c:v>
                </c:pt>
                <c:pt idx="291">
                  <c:v>10.404624277456648</c:v>
                </c:pt>
                <c:pt idx="292">
                  <c:v>10.238921001926782</c:v>
                </c:pt>
                <c:pt idx="293">
                  <c:v>10.161689145793192</c:v>
                </c:pt>
                <c:pt idx="294">
                  <c:v>10.125722543352602</c:v>
                </c:pt>
                <c:pt idx="295">
                  <c:v>10.126685934489403</c:v>
                </c:pt>
                <c:pt idx="296">
                  <c:v>10.121868978805395</c:v>
                </c:pt>
                <c:pt idx="297">
                  <c:v>10.116088631984585</c:v>
                </c:pt>
                <c:pt idx="298">
                  <c:v>10.098747591522159</c:v>
                </c:pt>
                <c:pt idx="299">
                  <c:v>10.102922286448297</c:v>
                </c:pt>
                <c:pt idx="300">
                  <c:v>10.094091201027616</c:v>
                </c:pt>
                <c:pt idx="301">
                  <c:v>10.096178548490688</c:v>
                </c:pt>
                <c:pt idx="302">
                  <c:v>10.102761721258831</c:v>
                </c:pt>
                <c:pt idx="303">
                  <c:v>10.103885677585099</c:v>
                </c:pt>
                <c:pt idx="304">
                  <c:v>10.106133590237636</c:v>
                </c:pt>
                <c:pt idx="305">
                  <c:v>10.110308285163777</c:v>
                </c:pt>
                <c:pt idx="306">
                  <c:v>10.102601156069364</c:v>
                </c:pt>
                <c:pt idx="307">
                  <c:v>10.110468850353243</c:v>
                </c:pt>
                <c:pt idx="308">
                  <c:v>10.13150289017341</c:v>
                </c:pt>
                <c:pt idx="309">
                  <c:v>10.146756583172769</c:v>
                </c:pt>
                <c:pt idx="310">
                  <c:v>10.153339755940912</c:v>
                </c:pt>
                <c:pt idx="311">
                  <c:v>10.163455362877329</c:v>
                </c:pt>
                <c:pt idx="312">
                  <c:v>10.172447013487476</c:v>
                </c:pt>
                <c:pt idx="313">
                  <c:v>10.195407835581246</c:v>
                </c:pt>
                <c:pt idx="314">
                  <c:v>10.236191393705845</c:v>
                </c:pt>
                <c:pt idx="315">
                  <c:v>10.276172125883109</c:v>
                </c:pt>
                <c:pt idx="316">
                  <c:v>10.373956326268464</c:v>
                </c:pt>
                <c:pt idx="317">
                  <c:v>10.489402697495184</c:v>
                </c:pt>
                <c:pt idx="318">
                  <c:v>10.442035966602441</c:v>
                </c:pt>
                <c:pt idx="319">
                  <c:v>10.302023121387283</c:v>
                </c:pt>
                <c:pt idx="320">
                  <c:v>10.231856133590238</c:v>
                </c:pt>
                <c:pt idx="321">
                  <c:v>10.185613359023764</c:v>
                </c:pt>
                <c:pt idx="322">
                  <c:v>10.17694283879255</c:v>
                </c:pt>
                <c:pt idx="323">
                  <c:v>10.175979447655749</c:v>
                </c:pt>
                <c:pt idx="324">
                  <c:v>10.175658317276815</c:v>
                </c:pt>
                <c:pt idx="325">
                  <c:v>10.203436095054592</c:v>
                </c:pt>
                <c:pt idx="326">
                  <c:v>10.241168914579319</c:v>
                </c:pt>
                <c:pt idx="327">
                  <c:v>10.321933204881182</c:v>
                </c:pt>
                <c:pt idx="328">
                  <c:v>10.275850995504175</c:v>
                </c:pt>
                <c:pt idx="329">
                  <c:v>10.261400128452152</c:v>
                </c:pt>
                <c:pt idx="330">
                  <c:v>10.2917469492614</c:v>
                </c:pt>
                <c:pt idx="331">
                  <c:v>10.342646114322415</c:v>
                </c:pt>
                <c:pt idx="332">
                  <c:v>10.457450224791264</c:v>
                </c:pt>
                <c:pt idx="333">
                  <c:v>10.593770070648683</c:v>
                </c:pt>
                <c:pt idx="334">
                  <c:v>10.765414258188825</c:v>
                </c:pt>
                <c:pt idx="335">
                  <c:v>10.925337186897881</c:v>
                </c:pt>
                <c:pt idx="336">
                  <c:v>10.978323699421965</c:v>
                </c:pt>
                <c:pt idx="337">
                  <c:v>10.792870905587669</c:v>
                </c:pt>
                <c:pt idx="338">
                  <c:v>10.543031470777136</c:v>
                </c:pt>
                <c:pt idx="339">
                  <c:v>10.377649325626205</c:v>
                </c:pt>
                <c:pt idx="340">
                  <c:v>10.340879897238279</c:v>
                </c:pt>
                <c:pt idx="341">
                  <c:v>10.440269749518304</c:v>
                </c:pt>
                <c:pt idx="342">
                  <c:v>10.698458574181117</c:v>
                </c:pt>
                <c:pt idx="343">
                  <c:v>10.784682080924856</c:v>
                </c:pt>
                <c:pt idx="344">
                  <c:v>10.57675016056519</c:v>
                </c:pt>
                <c:pt idx="345">
                  <c:v>10.36849710982659</c:v>
                </c:pt>
                <c:pt idx="346">
                  <c:v>10.291907514450868</c:v>
                </c:pt>
                <c:pt idx="347">
                  <c:v>10.257225433526012</c:v>
                </c:pt>
                <c:pt idx="348">
                  <c:v>10.275208734746307</c:v>
                </c:pt>
                <c:pt idx="349">
                  <c:v>10.257385998715478</c:v>
                </c:pt>
                <c:pt idx="350">
                  <c:v>10.228484264611431</c:v>
                </c:pt>
                <c:pt idx="351">
                  <c:v>10.196531791907514</c:v>
                </c:pt>
                <c:pt idx="352">
                  <c:v>10.174373795761079</c:v>
                </c:pt>
                <c:pt idx="353">
                  <c:v>10.167630057803468</c:v>
                </c:pt>
                <c:pt idx="354">
                  <c:v>10.164258188824663</c:v>
                </c:pt>
                <c:pt idx="355">
                  <c:v>10.144990366088631</c:v>
                </c:pt>
                <c:pt idx="356">
                  <c:v>10.150770712909441</c:v>
                </c:pt>
                <c:pt idx="357">
                  <c:v>10.159762363519588</c:v>
                </c:pt>
                <c:pt idx="358">
                  <c:v>10.16024405908799</c:v>
                </c:pt>
                <c:pt idx="359">
                  <c:v>10.186416184971097</c:v>
                </c:pt>
                <c:pt idx="360">
                  <c:v>10.18481053307643</c:v>
                </c:pt>
                <c:pt idx="361">
                  <c:v>10.200545921644187</c:v>
                </c:pt>
                <c:pt idx="362">
                  <c:v>10.208574181117534</c:v>
                </c:pt>
                <c:pt idx="363">
                  <c:v>10.212427745664741</c:v>
                </c:pt>
                <c:pt idx="364">
                  <c:v>10.229126525369299</c:v>
                </c:pt>
                <c:pt idx="365">
                  <c:v>10.302986512524084</c:v>
                </c:pt>
                <c:pt idx="366">
                  <c:v>10.427906229929352</c:v>
                </c:pt>
                <c:pt idx="367">
                  <c:v>10.516217084136159</c:v>
                </c:pt>
                <c:pt idx="368">
                  <c:v>10.460500963391137</c:v>
                </c:pt>
                <c:pt idx="369">
                  <c:v>10.356294155427104</c:v>
                </c:pt>
                <c:pt idx="370">
                  <c:v>10.317597944765575</c:v>
                </c:pt>
                <c:pt idx="371">
                  <c:v>10.249357739242132</c:v>
                </c:pt>
                <c:pt idx="372">
                  <c:v>10.192196531791907</c:v>
                </c:pt>
                <c:pt idx="373">
                  <c:v>10.158959537572255</c:v>
                </c:pt>
                <c:pt idx="374">
                  <c:v>10.116891457931921</c:v>
                </c:pt>
                <c:pt idx="375">
                  <c:v>10.121387283236995</c:v>
                </c:pt>
                <c:pt idx="376">
                  <c:v>10.12010276172126</c:v>
                </c:pt>
                <c:pt idx="377">
                  <c:v>10.112395632626846</c:v>
                </c:pt>
                <c:pt idx="378">
                  <c:v>10.106936416184972</c:v>
                </c:pt>
                <c:pt idx="379">
                  <c:v>10.103403982016699</c:v>
                </c:pt>
                <c:pt idx="380">
                  <c:v>10.107418111753372</c:v>
                </c:pt>
                <c:pt idx="381">
                  <c:v>10.113519588953116</c:v>
                </c:pt>
                <c:pt idx="382">
                  <c:v>10.105330764290303</c:v>
                </c:pt>
                <c:pt idx="383">
                  <c:v>10.111913937058446</c:v>
                </c:pt>
                <c:pt idx="384">
                  <c:v>10.111271676300579</c:v>
                </c:pt>
                <c:pt idx="385">
                  <c:v>10.12010276172126</c:v>
                </c:pt>
                <c:pt idx="386">
                  <c:v>10.136319845857418</c:v>
                </c:pt>
                <c:pt idx="387">
                  <c:v>10.162491971740527</c:v>
                </c:pt>
                <c:pt idx="388">
                  <c:v>10.185934489402698</c:v>
                </c:pt>
                <c:pt idx="389">
                  <c:v>10.173089274245344</c:v>
                </c:pt>
                <c:pt idx="390">
                  <c:v>10.140333975594091</c:v>
                </c:pt>
                <c:pt idx="391">
                  <c:v>10.120263326910726</c:v>
                </c:pt>
                <c:pt idx="392">
                  <c:v>10.115606936416185</c:v>
                </c:pt>
                <c:pt idx="393">
                  <c:v>10.10645472061657</c:v>
                </c:pt>
                <c:pt idx="394">
                  <c:v>10.123795761078998</c:v>
                </c:pt>
                <c:pt idx="395">
                  <c:v>10.112074502247912</c:v>
                </c:pt>
                <c:pt idx="396">
                  <c:v>10.134393063583815</c:v>
                </c:pt>
                <c:pt idx="397">
                  <c:v>10.149967886962106</c:v>
                </c:pt>
                <c:pt idx="398">
                  <c:v>10.154945407835582</c:v>
                </c:pt>
                <c:pt idx="399">
                  <c:v>10.150449582530507</c:v>
                </c:pt>
                <c:pt idx="400">
                  <c:v>10.151252408477841</c:v>
                </c:pt>
                <c:pt idx="401">
                  <c:v>10.156229929351317</c:v>
                </c:pt>
                <c:pt idx="402">
                  <c:v>10.151573538856775</c:v>
                </c:pt>
                <c:pt idx="403">
                  <c:v>10.13615928066795</c:v>
                </c:pt>
                <c:pt idx="404">
                  <c:v>10.139370584457289</c:v>
                </c:pt>
                <c:pt idx="405">
                  <c:v>10.136801541425818</c:v>
                </c:pt>
                <c:pt idx="406">
                  <c:v>10.167469492614002</c:v>
                </c:pt>
                <c:pt idx="407">
                  <c:v>10.227199743095698</c:v>
                </c:pt>
                <c:pt idx="408">
                  <c:v>10.409441233140655</c:v>
                </c:pt>
                <c:pt idx="409">
                  <c:v>10.835581245985871</c:v>
                </c:pt>
                <c:pt idx="410">
                  <c:v>11</c:v>
                </c:pt>
                <c:pt idx="411">
                  <c:v>10.787893384714193</c:v>
                </c:pt>
                <c:pt idx="412">
                  <c:v>10.530025690430314</c:v>
                </c:pt>
                <c:pt idx="413">
                  <c:v>10.348265895953757</c:v>
                </c:pt>
                <c:pt idx="414">
                  <c:v>10.236512524084779</c:v>
                </c:pt>
                <c:pt idx="415">
                  <c:v>10.176461143224149</c:v>
                </c:pt>
                <c:pt idx="416">
                  <c:v>10.166345536287732</c:v>
                </c:pt>
                <c:pt idx="417">
                  <c:v>10.158156711624919</c:v>
                </c:pt>
                <c:pt idx="418">
                  <c:v>10.185452793834298</c:v>
                </c:pt>
                <c:pt idx="419">
                  <c:v>10.208734746307</c:v>
                </c:pt>
                <c:pt idx="420">
                  <c:v>10.228644829800899</c:v>
                </c:pt>
                <c:pt idx="421">
                  <c:v>10.306197816313423</c:v>
                </c:pt>
                <c:pt idx="422">
                  <c:v>10.499357739242132</c:v>
                </c:pt>
                <c:pt idx="423">
                  <c:v>10.542549775208734</c:v>
                </c:pt>
                <c:pt idx="424">
                  <c:v>10.394669235709697</c:v>
                </c:pt>
                <c:pt idx="425">
                  <c:v>10.254014129736673</c:v>
                </c:pt>
                <c:pt idx="426">
                  <c:v>10.180956968529223</c:v>
                </c:pt>
                <c:pt idx="427">
                  <c:v>10.18529222864483</c:v>
                </c:pt>
                <c:pt idx="428">
                  <c:v>10.285645472061656</c:v>
                </c:pt>
                <c:pt idx="429">
                  <c:v>10.376525369299936</c:v>
                </c:pt>
                <c:pt idx="430">
                  <c:v>10.340237636480412</c:v>
                </c:pt>
                <c:pt idx="431">
                  <c:v>10.343448940269749</c:v>
                </c:pt>
                <c:pt idx="432">
                  <c:v>10.427585099550418</c:v>
                </c:pt>
                <c:pt idx="433">
                  <c:v>10.546082209377007</c:v>
                </c:pt>
                <c:pt idx="434">
                  <c:v>10.550417469492615</c:v>
                </c:pt>
                <c:pt idx="435">
                  <c:v>10.449261400128453</c:v>
                </c:pt>
                <c:pt idx="436">
                  <c:v>10.343127809890815</c:v>
                </c:pt>
                <c:pt idx="437">
                  <c:v>10.316473988439306</c:v>
                </c:pt>
                <c:pt idx="438">
                  <c:v>10.3747591522158</c:v>
                </c:pt>
                <c:pt idx="439">
                  <c:v>10.442035966602441</c:v>
                </c:pt>
                <c:pt idx="440">
                  <c:v>10.428869621066152</c:v>
                </c:pt>
                <c:pt idx="441">
                  <c:v>10.352440590879898</c:v>
                </c:pt>
                <c:pt idx="442">
                  <c:v>10.302825947334618</c:v>
                </c:pt>
                <c:pt idx="443">
                  <c:v>10.339916506101478</c:v>
                </c:pt>
                <c:pt idx="444">
                  <c:v>10.370263326910726</c:v>
                </c:pt>
                <c:pt idx="445">
                  <c:v>10.396756583172769</c:v>
                </c:pt>
                <c:pt idx="446">
                  <c:v>10.42694283879255</c:v>
                </c:pt>
                <c:pt idx="447">
                  <c:v>10.477520873474631</c:v>
                </c:pt>
                <c:pt idx="448">
                  <c:v>10.586062941554271</c:v>
                </c:pt>
                <c:pt idx="449">
                  <c:v>10.761400128452152</c:v>
                </c:pt>
                <c:pt idx="450">
                  <c:v>10.853243416827231</c:v>
                </c:pt>
                <c:pt idx="451">
                  <c:v>10.778259473346179</c:v>
                </c:pt>
                <c:pt idx="452">
                  <c:v>10.590558766859345</c:v>
                </c:pt>
                <c:pt idx="453">
                  <c:v>10.524727039177906</c:v>
                </c:pt>
                <c:pt idx="454">
                  <c:v>10.501123956326268</c:v>
                </c:pt>
                <c:pt idx="455">
                  <c:v>10.390976236351959</c:v>
                </c:pt>
                <c:pt idx="456">
                  <c:v>10.272318561335902</c:v>
                </c:pt>
                <c:pt idx="457">
                  <c:v>10.209537572254336</c:v>
                </c:pt>
                <c:pt idx="458">
                  <c:v>10.192035966602441</c:v>
                </c:pt>
                <c:pt idx="459">
                  <c:v>10.168111753371869</c:v>
                </c:pt>
                <c:pt idx="460">
                  <c:v>10.164418754014129</c:v>
                </c:pt>
                <c:pt idx="461">
                  <c:v>10.172447013487476</c:v>
                </c:pt>
                <c:pt idx="462">
                  <c:v>10.188664097623635</c:v>
                </c:pt>
                <c:pt idx="463">
                  <c:v>10.17164418754014</c:v>
                </c:pt>
                <c:pt idx="464">
                  <c:v>10.163937058445729</c:v>
                </c:pt>
                <c:pt idx="465">
                  <c:v>10.155908798972384</c:v>
                </c:pt>
                <c:pt idx="466">
                  <c:v>10.150610147719973</c:v>
                </c:pt>
                <c:pt idx="467">
                  <c:v>10.139691714836223</c:v>
                </c:pt>
                <c:pt idx="468">
                  <c:v>10.140173410404625</c:v>
                </c:pt>
                <c:pt idx="469">
                  <c:v>10.124116891457932</c:v>
                </c:pt>
                <c:pt idx="470">
                  <c:v>10.120584457289659</c:v>
                </c:pt>
                <c:pt idx="471">
                  <c:v>10.115767501605651</c:v>
                </c:pt>
                <c:pt idx="472">
                  <c:v>10.123314065510597</c:v>
                </c:pt>
                <c:pt idx="473">
                  <c:v>10.117373153500321</c:v>
                </c:pt>
                <c:pt idx="474">
                  <c:v>10.116249197174053</c:v>
                </c:pt>
                <c:pt idx="475">
                  <c:v>10.119621066152858</c:v>
                </c:pt>
                <c:pt idx="476">
                  <c:v>10.114161849710984</c:v>
                </c:pt>
                <c:pt idx="477">
                  <c:v>10.111432241490045</c:v>
                </c:pt>
                <c:pt idx="478">
                  <c:v>10.10645472061657</c:v>
                </c:pt>
                <c:pt idx="479">
                  <c:v>10.104206807964033</c:v>
                </c:pt>
                <c:pt idx="480">
                  <c:v>10.100353243416826</c:v>
                </c:pt>
                <c:pt idx="481">
                  <c:v>10.103243416827231</c:v>
                </c:pt>
                <c:pt idx="482">
                  <c:v>10.094572896596018</c:v>
                </c:pt>
                <c:pt idx="483">
                  <c:v>10.098587026332691</c:v>
                </c:pt>
                <c:pt idx="484">
                  <c:v>10.103243416827231</c:v>
                </c:pt>
                <c:pt idx="485">
                  <c:v>10.110629415542711</c:v>
                </c:pt>
                <c:pt idx="486">
                  <c:v>10.108220937700706</c:v>
                </c:pt>
                <c:pt idx="487">
                  <c:v>10.109826589595375</c:v>
                </c:pt>
                <c:pt idx="488">
                  <c:v>10.115446371226717</c:v>
                </c:pt>
                <c:pt idx="489">
                  <c:v>10.132947976878613</c:v>
                </c:pt>
                <c:pt idx="490">
                  <c:v>10.163615928066795</c:v>
                </c:pt>
                <c:pt idx="491">
                  <c:v>10.227199743095698</c:v>
                </c:pt>
                <c:pt idx="492">
                  <c:v>10.296724470134874</c:v>
                </c:pt>
                <c:pt idx="493">
                  <c:v>10.325947334617855</c:v>
                </c:pt>
                <c:pt idx="494">
                  <c:v>10.28500321130379</c:v>
                </c:pt>
                <c:pt idx="495">
                  <c:v>10.247430956968529</c:v>
                </c:pt>
                <c:pt idx="496">
                  <c:v>10.190430314707772</c:v>
                </c:pt>
                <c:pt idx="497">
                  <c:v>10.168111753371869</c:v>
                </c:pt>
                <c:pt idx="498">
                  <c:v>10.147238278741169</c:v>
                </c:pt>
                <c:pt idx="499">
                  <c:v>10.142581888246628</c:v>
                </c:pt>
                <c:pt idx="500">
                  <c:v>10.136962106615286</c:v>
                </c:pt>
                <c:pt idx="501">
                  <c:v>10.130700064226076</c:v>
                </c:pt>
                <c:pt idx="502">
                  <c:v>10.132145150931278</c:v>
                </c:pt>
                <c:pt idx="503">
                  <c:v>10.138407193320488</c:v>
                </c:pt>
                <c:pt idx="504">
                  <c:v>10.166184971098266</c:v>
                </c:pt>
                <c:pt idx="505">
                  <c:v>10.170199100834939</c:v>
                </c:pt>
                <c:pt idx="506">
                  <c:v>10.160565189466924</c:v>
                </c:pt>
                <c:pt idx="507">
                  <c:v>10.162331406551059</c:v>
                </c:pt>
                <c:pt idx="508">
                  <c:v>10.157996146435453</c:v>
                </c:pt>
                <c:pt idx="509">
                  <c:v>10.169235709698137</c:v>
                </c:pt>
                <c:pt idx="510">
                  <c:v>10.211464354527939</c:v>
                </c:pt>
                <c:pt idx="511">
                  <c:v>10.236833654463712</c:v>
                </c:pt>
                <c:pt idx="512">
                  <c:v>10.276332691072575</c:v>
                </c:pt>
                <c:pt idx="513">
                  <c:v>10.343448940269749</c:v>
                </c:pt>
                <c:pt idx="514">
                  <c:v>10.372992935131663</c:v>
                </c:pt>
                <c:pt idx="515">
                  <c:v>10.326107899807322</c:v>
                </c:pt>
                <c:pt idx="516">
                  <c:v>10.253853564547207</c:v>
                </c:pt>
                <c:pt idx="517">
                  <c:v>10.176300578034683</c:v>
                </c:pt>
                <c:pt idx="518">
                  <c:v>10.140012845215157</c:v>
                </c:pt>
                <c:pt idx="519">
                  <c:v>10.138728323699421</c:v>
                </c:pt>
                <c:pt idx="520">
                  <c:v>10.12989723827874</c:v>
                </c:pt>
                <c:pt idx="521">
                  <c:v>10.13776493256262</c:v>
                </c:pt>
                <c:pt idx="522">
                  <c:v>10.136480411046884</c:v>
                </c:pt>
                <c:pt idx="523">
                  <c:v>10.130539499036608</c:v>
                </c:pt>
                <c:pt idx="524">
                  <c:v>10.129736673089274</c:v>
                </c:pt>
                <c:pt idx="525">
                  <c:v>10.130218368657674</c:v>
                </c:pt>
                <c:pt idx="526">
                  <c:v>10.109505459216441</c:v>
                </c:pt>
                <c:pt idx="527">
                  <c:v>10.110147719974309</c:v>
                </c:pt>
                <c:pt idx="528">
                  <c:v>10.096178548490688</c:v>
                </c:pt>
                <c:pt idx="529">
                  <c:v>10.097944765574823</c:v>
                </c:pt>
                <c:pt idx="530">
                  <c:v>10.10645472061657</c:v>
                </c:pt>
                <c:pt idx="531">
                  <c:v>10.096820809248555</c:v>
                </c:pt>
                <c:pt idx="532">
                  <c:v>10.099068721901093</c:v>
                </c:pt>
                <c:pt idx="533">
                  <c:v>10.104367373153501</c:v>
                </c:pt>
                <c:pt idx="534">
                  <c:v>10.117533718689788</c:v>
                </c:pt>
                <c:pt idx="535">
                  <c:v>10.107578676942838</c:v>
                </c:pt>
                <c:pt idx="536">
                  <c:v>10.107899807321772</c:v>
                </c:pt>
                <c:pt idx="537">
                  <c:v>10.092806679511881</c:v>
                </c:pt>
                <c:pt idx="538">
                  <c:v>10.106133590237636</c:v>
                </c:pt>
                <c:pt idx="539">
                  <c:v>10.099871547848426</c:v>
                </c:pt>
                <c:pt idx="540">
                  <c:v>10.107418111753372</c:v>
                </c:pt>
                <c:pt idx="541">
                  <c:v>10.13102119460501</c:v>
                </c:pt>
                <c:pt idx="542">
                  <c:v>10.155105973025048</c:v>
                </c:pt>
                <c:pt idx="543">
                  <c:v>10.169556840077071</c:v>
                </c:pt>
                <c:pt idx="544">
                  <c:v>10.156551059730251</c:v>
                </c:pt>
                <c:pt idx="545">
                  <c:v>10.141618497109826</c:v>
                </c:pt>
                <c:pt idx="546">
                  <c:v>10.116570327552987</c:v>
                </c:pt>
                <c:pt idx="547">
                  <c:v>10.098265895953757</c:v>
                </c:pt>
                <c:pt idx="548">
                  <c:v>10.097944765574823</c:v>
                </c:pt>
                <c:pt idx="549">
                  <c:v>10.103885677585099</c:v>
                </c:pt>
                <c:pt idx="550">
                  <c:v>10.097784200385357</c:v>
                </c:pt>
                <c:pt idx="551">
                  <c:v>10.104046242774567</c:v>
                </c:pt>
                <c:pt idx="552">
                  <c:v>10.09601798330122</c:v>
                </c:pt>
                <c:pt idx="553">
                  <c:v>10.09971098265896</c:v>
                </c:pt>
                <c:pt idx="554">
                  <c:v>10.090558766859345</c:v>
                </c:pt>
                <c:pt idx="555">
                  <c:v>10.096178548490688</c:v>
                </c:pt>
                <c:pt idx="556">
                  <c:v>10.102119460500964</c:v>
                </c:pt>
                <c:pt idx="557">
                  <c:v>10.104527938342967</c:v>
                </c:pt>
                <c:pt idx="558">
                  <c:v>10.107257546563904</c:v>
                </c:pt>
                <c:pt idx="559">
                  <c:v>10.107578676942838</c:v>
                </c:pt>
                <c:pt idx="560">
                  <c:v>10.105651894669236</c:v>
                </c:pt>
                <c:pt idx="561">
                  <c:v>10.104367373153501</c:v>
                </c:pt>
                <c:pt idx="562">
                  <c:v>10.092967244701349</c:v>
                </c:pt>
                <c:pt idx="563">
                  <c:v>10.093609505459217</c:v>
                </c:pt>
                <c:pt idx="564">
                  <c:v>10.094091201027616</c:v>
                </c:pt>
                <c:pt idx="565">
                  <c:v>10.082691072575466</c:v>
                </c:pt>
                <c:pt idx="566">
                  <c:v>10.079158638407193</c:v>
                </c:pt>
                <c:pt idx="567">
                  <c:v>10.083172768143866</c:v>
                </c:pt>
                <c:pt idx="568">
                  <c:v>10.07883750802826</c:v>
                </c:pt>
                <c:pt idx="569">
                  <c:v>10.079640333975593</c:v>
                </c:pt>
                <c:pt idx="570">
                  <c:v>10.0834938985228</c:v>
                </c:pt>
                <c:pt idx="571">
                  <c:v>10.080282594733461</c:v>
                </c:pt>
                <c:pt idx="572">
                  <c:v>10.082851637764932</c:v>
                </c:pt>
                <c:pt idx="573">
                  <c:v>10.083172768143866</c:v>
                </c:pt>
                <c:pt idx="574">
                  <c:v>10.082691072575466</c:v>
                </c:pt>
                <c:pt idx="575">
                  <c:v>10.090237636480412</c:v>
                </c:pt>
                <c:pt idx="576">
                  <c:v>10.093288375080283</c:v>
                </c:pt>
                <c:pt idx="577">
                  <c:v>10.096178548490688</c:v>
                </c:pt>
                <c:pt idx="578">
                  <c:v>10.105651894669236</c:v>
                </c:pt>
                <c:pt idx="579">
                  <c:v>10.103725112395633</c:v>
                </c:pt>
                <c:pt idx="580">
                  <c:v>10.117533718689788</c:v>
                </c:pt>
                <c:pt idx="581">
                  <c:v>10.121868978805395</c:v>
                </c:pt>
                <c:pt idx="582">
                  <c:v>10.140494540783559</c:v>
                </c:pt>
                <c:pt idx="583">
                  <c:v>10.161368015414258</c:v>
                </c:pt>
                <c:pt idx="584">
                  <c:v>10.152858060372511</c:v>
                </c:pt>
                <c:pt idx="585">
                  <c:v>10.142581888246628</c:v>
                </c:pt>
                <c:pt idx="586">
                  <c:v>10.130378933847142</c:v>
                </c:pt>
                <c:pt idx="587">
                  <c:v>10.154624277456648</c:v>
                </c:pt>
                <c:pt idx="588">
                  <c:v>10.189306358381502</c:v>
                </c:pt>
                <c:pt idx="589">
                  <c:v>10.21290944123314</c:v>
                </c:pt>
                <c:pt idx="590">
                  <c:v>10.236351958895311</c:v>
                </c:pt>
                <c:pt idx="591">
                  <c:v>10.228484264611431</c:v>
                </c:pt>
                <c:pt idx="592">
                  <c:v>10.196050096339114</c:v>
                </c:pt>
                <c:pt idx="593">
                  <c:v>10.164579319203597</c:v>
                </c:pt>
                <c:pt idx="594">
                  <c:v>10.151894669235709</c:v>
                </c:pt>
                <c:pt idx="595">
                  <c:v>10.146917148362235</c:v>
                </c:pt>
                <c:pt idx="596">
                  <c:v>10.145793192035967</c:v>
                </c:pt>
                <c:pt idx="597">
                  <c:v>10.178869621066152</c:v>
                </c:pt>
                <c:pt idx="598">
                  <c:v>10.151734104046243</c:v>
                </c:pt>
                <c:pt idx="599">
                  <c:v>10.150770712909441</c:v>
                </c:pt>
                <c:pt idx="600">
                  <c:v>10.13150289017341</c:v>
                </c:pt>
                <c:pt idx="601">
                  <c:v>10.127488760436737</c:v>
                </c:pt>
                <c:pt idx="602">
                  <c:v>10.120263326910726</c:v>
                </c:pt>
                <c:pt idx="603">
                  <c:v>10.126364804110469</c:v>
                </c:pt>
                <c:pt idx="604">
                  <c:v>10.134874759152217</c:v>
                </c:pt>
                <c:pt idx="605">
                  <c:v>10.151091843288375</c:v>
                </c:pt>
                <c:pt idx="606">
                  <c:v>10.163455362877329</c:v>
                </c:pt>
                <c:pt idx="607">
                  <c:v>10.201027617212588</c:v>
                </c:pt>
                <c:pt idx="608">
                  <c:v>10.23747591522158</c:v>
                </c:pt>
                <c:pt idx="609">
                  <c:v>10.212267180475273</c:v>
                </c:pt>
                <c:pt idx="610">
                  <c:v>10.17903018625562</c:v>
                </c:pt>
                <c:pt idx="611">
                  <c:v>10.148522800256904</c:v>
                </c:pt>
                <c:pt idx="612">
                  <c:v>10.146756583172769</c:v>
                </c:pt>
                <c:pt idx="613">
                  <c:v>10.148843930635838</c:v>
                </c:pt>
                <c:pt idx="614">
                  <c:v>10.174694926140013</c:v>
                </c:pt>
                <c:pt idx="615">
                  <c:v>10.211143224149005</c:v>
                </c:pt>
                <c:pt idx="616">
                  <c:v>10.229929351316635</c:v>
                </c:pt>
                <c:pt idx="617">
                  <c:v>10.223025048169557</c:v>
                </c:pt>
                <c:pt idx="618">
                  <c:v>10.200867052023121</c:v>
                </c:pt>
                <c:pt idx="619">
                  <c:v>10.166024405908798</c:v>
                </c:pt>
                <c:pt idx="620">
                  <c:v>10.14980732177264</c:v>
                </c:pt>
                <c:pt idx="621">
                  <c:v>10.138567758509955</c:v>
                </c:pt>
                <c:pt idx="622">
                  <c:v>10.130539499036608</c:v>
                </c:pt>
                <c:pt idx="623">
                  <c:v>10.121226718047527</c:v>
                </c:pt>
                <c:pt idx="624">
                  <c:v>10.134874759152217</c:v>
                </c:pt>
                <c:pt idx="625">
                  <c:v>10.146596017983301</c:v>
                </c:pt>
                <c:pt idx="626">
                  <c:v>10.126846499678869</c:v>
                </c:pt>
                <c:pt idx="627">
                  <c:v>10.119621066152858</c:v>
                </c:pt>
                <c:pt idx="628">
                  <c:v>10.11223506743738</c:v>
                </c:pt>
                <c:pt idx="629">
                  <c:v>10.102440590879898</c:v>
                </c:pt>
                <c:pt idx="630">
                  <c:v>10.101477199743096</c:v>
                </c:pt>
                <c:pt idx="631">
                  <c:v>10.10854206807964</c:v>
                </c:pt>
                <c:pt idx="632">
                  <c:v>10.109826589595375</c:v>
                </c:pt>
                <c:pt idx="633">
                  <c:v>10.114482980089916</c:v>
                </c:pt>
                <c:pt idx="634">
                  <c:v>10.11432241490045</c:v>
                </c:pt>
                <c:pt idx="635">
                  <c:v>10.122029543994861</c:v>
                </c:pt>
                <c:pt idx="636">
                  <c:v>10.122671804752729</c:v>
                </c:pt>
                <c:pt idx="637">
                  <c:v>10.120423892100193</c:v>
                </c:pt>
                <c:pt idx="638">
                  <c:v>10.115928066795119</c:v>
                </c:pt>
                <c:pt idx="639">
                  <c:v>10.109184328837507</c:v>
                </c:pt>
                <c:pt idx="640">
                  <c:v>10.096660244059088</c:v>
                </c:pt>
                <c:pt idx="641">
                  <c:v>10.094091201027616</c:v>
                </c:pt>
                <c:pt idx="642">
                  <c:v>10.085741811175337</c:v>
                </c:pt>
                <c:pt idx="643">
                  <c:v>10.087989723827874</c:v>
                </c:pt>
                <c:pt idx="644">
                  <c:v>10.096820809248555</c:v>
                </c:pt>
                <c:pt idx="645">
                  <c:v>10.102761721258831</c:v>
                </c:pt>
                <c:pt idx="646">
                  <c:v>10.113519588953116</c:v>
                </c:pt>
                <c:pt idx="647">
                  <c:v>10.121066152858061</c:v>
                </c:pt>
                <c:pt idx="648">
                  <c:v>10.116249197174053</c:v>
                </c:pt>
                <c:pt idx="649">
                  <c:v>10.110468850353243</c:v>
                </c:pt>
                <c:pt idx="650">
                  <c:v>10.105330764290303</c:v>
                </c:pt>
                <c:pt idx="651">
                  <c:v>10.092164418754015</c:v>
                </c:pt>
                <c:pt idx="652">
                  <c:v>10.087829158638407</c:v>
                </c:pt>
                <c:pt idx="653">
                  <c:v>10.082530507385998</c:v>
                </c:pt>
                <c:pt idx="654">
                  <c:v>10.083815028901734</c:v>
                </c:pt>
                <c:pt idx="655">
                  <c:v>10.080443159922929</c:v>
                </c:pt>
                <c:pt idx="656">
                  <c:v>10.083654463712268</c:v>
                </c:pt>
                <c:pt idx="657">
                  <c:v>10.074662813102119</c:v>
                </c:pt>
                <c:pt idx="658">
                  <c:v>10.079800899165061</c:v>
                </c:pt>
                <c:pt idx="659">
                  <c:v>10.078998073217726</c:v>
                </c:pt>
                <c:pt idx="660">
                  <c:v>10.080603725112395</c:v>
                </c:pt>
                <c:pt idx="661">
                  <c:v>10.083654463712268</c:v>
                </c:pt>
                <c:pt idx="662">
                  <c:v>10.084617854849069</c:v>
                </c:pt>
                <c:pt idx="663">
                  <c:v>10.082530507385998</c:v>
                </c:pt>
                <c:pt idx="664">
                  <c:v>10.075144508670521</c:v>
                </c:pt>
                <c:pt idx="665">
                  <c:v>10.084778420038536</c:v>
                </c:pt>
                <c:pt idx="666">
                  <c:v>10.075144508670521</c:v>
                </c:pt>
                <c:pt idx="667">
                  <c:v>10.073859987154785</c:v>
                </c:pt>
                <c:pt idx="668">
                  <c:v>10.086705202312139</c:v>
                </c:pt>
                <c:pt idx="669">
                  <c:v>10.074662813102119</c:v>
                </c:pt>
                <c:pt idx="670">
                  <c:v>10.085099550417469</c:v>
                </c:pt>
                <c:pt idx="671">
                  <c:v>10.094572896596018</c:v>
                </c:pt>
                <c:pt idx="672">
                  <c:v>10.096178548490688</c:v>
                </c:pt>
                <c:pt idx="673">
                  <c:v>10.091843288375081</c:v>
                </c:pt>
                <c:pt idx="674">
                  <c:v>10.08815028901734</c:v>
                </c:pt>
                <c:pt idx="675">
                  <c:v>10.090077071290944</c:v>
                </c:pt>
                <c:pt idx="676">
                  <c:v>10.079640333975593</c:v>
                </c:pt>
                <c:pt idx="677">
                  <c:v>10.076589595375722</c:v>
                </c:pt>
                <c:pt idx="678">
                  <c:v>10.077392421323058</c:v>
                </c:pt>
                <c:pt idx="679">
                  <c:v>10.088471419396274</c:v>
                </c:pt>
                <c:pt idx="680">
                  <c:v>10.087989723827874</c:v>
                </c:pt>
                <c:pt idx="681">
                  <c:v>10.087668593448941</c:v>
                </c:pt>
                <c:pt idx="682">
                  <c:v>10.084778420038536</c:v>
                </c:pt>
                <c:pt idx="683">
                  <c:v>10.089916506101478</c:v>
                </c:pt>
                <c:pt idx="684">
                  <c:v>10.090237636480412</c:v>
                </c:pt>
                <c:pt idx="685">
                  <c:v>10.086223506743737</c:v>
                </c:pt>
                <c:pt idx="686">
                  <c:v>10.086544637122671</c:v>
                </c:pt>
                <c:pt idx="687">
                  <c:v>10.086544637122671</c:v>
                </c:pt>
                <c:pt idx="688">
                  <c:v>10.088953114964676</c:v>
                </c:pt>
                <c:pt idx="689">
                  <c:v>10.085902376364803</c:v>
                </c:pt>
                <c:pt idx="690">
                  <c:v>10.084457289659602</c:v>
                </c:pt>
                <c:pt idx="691">
                  <c:v>10.073538856775851</c:v>
                </c:pt>
                <c:pt idx="692">
                  <c:v>10.078034682080926</c:v>
                </c:pt>
                <c:pt idx="693">
                  <c:v>10.078034682080926</c:v>
                </c:pt>
                <c:pt idx="694">
                  <c:v>10.07835581245986</c:v>
                </c:pt>
                <c:pt idx="695">
                  <c:v>10.081567116249197</c:v>
                </c:pt>
                <c:pt idx="696">
                  <c:v>10.072093770070648</c:v>
                </c:pt>
                <c:pt idx="697">
                  <c:v>10.075305073859987</c:v>
                </c:pt>
                <c:pt idx="698">
                  <c:v>10.07257546563905</c:v>
                </c:pt>
                <c:pt idx="699">
                  <c:v>10.090719332048812</c:v>
                </c:pt>
                <c:pt idx="700">
                  <c:v>10.087989723827874</c:v>
                </c:pt>
                <c:pt idx="701">
                  <c:v>10.089434810533076</c:v>
                </c:pt>
                <c:pt idx="702">
                  <c:v>10.091682723185613</c:v>
                </c:pt>
                <c:pt idx="703">
                  <c:v>10.092967244701349</c:v>
                </c:pt>
                <c:pt idx="704">
                  <c:v>10.09441233140655</c:v>
                </c:pt>
                <c:pt idx="705">
                  <c:v>10.092646114322415</c:v>
                </c:pt>
                <c:pt idx="706">
                  <c:v>10.094894026974952</c:v>
                </c:pt>
                <c:pt idx="707">
                  <c:v>10.086865767501605</c:v>
                </c:pt>
                <c:pt idx="708">
                  <c:v>10.084296724470136</c:v>
                </c:pt>
                <c:pt idx="709">
                  <c:v>10.087829158638407</c:v>
                </c:pt>
                <c:pt idx="710">
                  <c:v>10.081245985870263</c:v>
                </c:pt>
                <c:pt idx="711">
                  <c:v>10.090719332048812</c:v>
                </c:pt>
                <c:pt idx="712">
                  <c:v>10.085902376364803</c:v>
                </c:pt>
                <c:pt idx="713">
                  <c:v>10.086223506743737</c:v>
                </c:pt>
                <c:pt idx="714">
                  <c:v>10.080122029543995</c:v>
                </c:pt>
                <c:pt idx="715">
                  <c:v>10.0834938985228</c:v>
                </c:pt>
                <c:pt idx="716">
                  <c:v>10.084136159280668</c:v>
                </c:pt>
                <c:pt idx="717">
                  <c:v>10.081727681438664</c:v>
                </c:pt>
                <c:pt idx="718">
                  <c:v>10.074502247912653</c:v>
                </c:pt>
                <c:pt idx="719">
                  <c:v>10.081406551059731</c:v>
                </c:pt>
                <c:pt idx="720">
                  <c:v>10.077071290944124</c:v>
                </c:pt>
                <c:pt idx="721">
                  <c:v>10.083654463712268</c:v>
                </c:pt>
                <c:pt idx="722">
                  <c:v>10.097141939627489</c:v>
                </c:pt>
                <c:pt idx="723">
                  <c:v>10.109987154784843</c:v>
                </c:pt>
                <c:pt idx="724">
                  <c:v>10.132466281310212</c:v>
                </c:pt>
                <c:pt idx="725">
                  <c:v>10.157353885677585</c:v>
                </c:pt>
                <c:pt idx="726">
                  <c:v>10.159762363519588</c:v>
                </c:pt>
                <c:pt idx="727">
                  <c:v>10.143224149004496</c:v>
                </c:pt>
                <c:pt idx="728">
                  <c:v>10.139531149646757</c:v>
                </c:pt>
                <c:pt idx="729">
                  <c:v>10.118015414258188</c:v>
                </c:pt>
                <c:pt idx="730">
                  <c:v>10.115446371226717</c:v>
                </c:pt>
                <c:pt idx="731">
                  <c:v>10.106936416184972</c:v>
                </c:pt>
                <c:pt idx="732">
                  <c:v>10.096981374438021</c:v>
                </c:pt>
                <c:pt idx="733">
                  <c:v>10.09441233140655</c:v>
                </c:pt>
                <c:pt idx="734">
                  <c:v>10.087989723827874</c:v>
                </c:pt>
                <c:pt idx="735">
                  <c:v>10.084617854849069</c:v>
                </c:pt>
                <c:pt idx="736">
                  <c:v>10.082691072575466</c:v>
                </c:pt>
                <c:pt idx="737">
                  <c:v>10.082209377007064</c:v>
                </c:pt>
                <c:pt idx="738">
                  <c:v>10.089434810533076</c:v>
                </c:pt>
                <c:pt idx="739">
                  <c:v>10.085902376364803</c:v>
                </c:pt>
                <c:pt idx="740">
                  <c:v>10.094894026974952</c:v>
                </c:pt>
                <c:pt idx="741">
                  <c:v>10.105651894669236</c:v>
                </c:pt>
                <c:pt idx="742">
                  <c:v>10.128612716763005</c:v>
                </c:pt>
                <c:pt idx="743">
                  <c:v>10.128612716763005</c:v>
                </c:pt>
                <c:pt idx="744">
                  <c:v>10.132145150931278</c:v>
                </c:pt>
                <c:pt idx="745">
                  <c:v>10.128933847141939</c:v>
                </c:pt>
                <c:pt idx="746">
                  <c:v>10.13728323699422</c:v>
                </c:pt>
                <c:pt idx="747">
                  <c:v>10.120263326910726</c:v>
                </c:pt>
                <c:pt idx="748">
                  <c:v>10.119460500963392</c:v>
                </c:pt>
                <c:pt idx="749">
                  <c:v>10.113519588953116</c:v>
                </c:pt>
                <c:pt idx="750">
                  <c:v>10.107096981374438</c:v>
                </c:pt>
                <c:pt idx="751">
                  <c:v>10.091522157996147</c:v>
                </c:pt>
                <c:pt idx="752">
                  <c:v>10.085581245985871</c:v>
                </c:pt>
                <c:pt idx="753">
                  <c:v>10.076268464996788</c:v>
                </c:pt>
                <c:pt idx="754">
                  <c:v>10.079800899165061</c:v>
                </c:pt>
                <c:pt idx="755">
                  <c:v>10.071290944123314</c:v>
                </c:pt>
                <c:pt idx="756">
                  <c:v>10.07675016056519</c:v>
                </c:pt>
                <c:pt idx="757">
                  <c:v>10.067116249197174</c:v>
                </c:pt>
                <c:pt idx="758">
                  <c:v>10.076429030186256</c:v>
                </c:pt>
                <c:pt idx="759">
                  <c:v>10.077713551701992</c:v>
                </c:pt>
                <c:pt idx="760">
                  <c:v>10.076268464996788</c:v>
                </c:pt>
                <c:pt idx="761">
                  <c:v>10.072254335260116</c:v>
                </c:pt>
                <c:pt idx="762">
                  <c:v>10.073859987154785</c:v>
                </c:pt>
                <c:pt idx="763">
                  <c:v>10.068240205523443</c:v>
                </c:pt>
                <c:pt idx="764">
                  <c:v>10.066634553628774</c:v>
                </c:pt>
                <c:pt idx="765">
                  <c:v>10.080282594733461</c:v>
                </c:pt>
                <c:pt idx="766">
                  <c:v>10.078195247270392</c:v>
                </c:pt>
                <c:pt idx="767">
                  <c:v>10.081085420680797</c:v>
                </c:pt>
                <c:pt idx="768">
                  <c:v>10.090719332048812</c:v>
                </c:pt>
                <c:pt idx="769">
                  <c:v>10.087347463070007</c:v>
                </c:pt>
                <c:pt idx="770">
                  <c:v>10.092324983943481</c:v>
                </c:pt>
                <c:pt idx="771">
                  <c:v>10.090077071290944</c:v>
                </c:pt>
                <c:pt idx="772">
                  <c:v>10.098747591522159</c:v>
                </c:pt>
                <c:pt idx="773">
                  <c:v>10.096660244059088</c:v>
                </c:pt>
                <c:pt idx="774">
                  <c:v>10.09553628773282</c:v>
                </c:pt>
                <c:pt idx="775">
                  <c:v>10.09971098265896</c:v>
                </c:pt>
                <c:pt idx="776">
                  <c:v>10.100513808606294</c:v>
                </c:pt>
                <c:pt idx="777">
                  <c:v>10.092967244701349</c:v>
                </c:pt>
                <c:pt idx="778">
                  <c:v>10.121387283236995</c:v>
                </c:pt>
                <c:pt idx="779">
                  <c:v>10.128452151573539</c:v>
                </c:pt>
                <c:pt idx="780">
                  <c:v>10.115606936416185</c:v>
                </c:pt>
                <c:pt idx="781">
                  <c:v>10.103725112395633</c:v>
                </c:pt>
                <c:pt idx="782">
                  <c:v>10.111271676300579</c:v>
                </c:pt>
                <c:pt idx="783">
                  <c:v>10.108220937700706</c:v>
                </c:pt>
                <c:pt idx="784">
                  <c:v>10.111592806679512</c:v>
                </c:pt>
                <c:pt idx="785">
                  <c:v>10.107096981374438</c:v>
                </c:pt>
                <c:pt idx="786">
                  <c:v>10.100513808606294</c:v>
                </c:pt>
                <c:pt idx="787">
                  <c:v>10.092164418754015</c:v>
                </c:pt>
                <c:pt idx="788">
                  <c:v>10.104367373153501</c:v>
                </c:pt>
                <c:pt idx="789">
                  <c:v>10.105009633911369</c:v>
                </c:pt>
                <c:pt idx="790">
                  <c:v>10.105491329479769</c:v>
                </c:pt>
                <c:pt idx="791">
                  <c:v>10.122992935131663</c:v>
                </c:pt>
                <c:pt idx="792">
                  <c:v>10.127970456005139</c:v>
                </c:pt>
                <c:pt idx="793">
                  <c:v>10.131663455362878</c:v>
                </c:pt>
                <c:pt idx="794">
                  <c:v>10.135356454720617</c:v>
                </c:pt>
                <c:pt idx="795">
                  <c:v>10.125722543352602</c:v>
                </c:pt>
                <c:pt idx="796">
                  <c:v>10.123956326268464</c:v>
                </c:pt>
                <c:pt idx="797">
                  <c:v>10.109505459216441</c:v>
                </c:pt>
                <c:pt idx="798">
                  <c:v>10.097141939627489</c:v>
                </c:pt>
                <c:pt idx="799">
                  <c:v>10.094251766217084</c:v>
                </c:pt>
                <c:pt idx="800">
                  <c:v>10.094091201027616</c:v>
                </c:pt>
                <c:pt idx="801">
                  <c:v>10.093448940269749</c:v>
                </c:pt>
                <c:pt idx="802">
                  <c:v>10.094894026974952</c:v>
                </c:pt>
                <c:pt idx="803">
                  <c:v>10.090879897238279</c:v>
                </c:pt>
                <c:pt idx="804">
                  <c:v>10.087668593448941</c:v>
                </c:pt>
                <c:pt idx="805">
                  <c:v>10.080603725112395</c:v>
                </c:pt>
                <c:pt idx="806">
                  <c:v>10.075144508670521</c:v>
                </c:pt>
                <c:pt idx="807">
                  <c:v>10.080443159922929</c:v>
                </c:pt>
                <c:pt idx="808">
                  <c:v>10.085260115606937</c:v>
                </c:pt>
                <c:pt idx="809">
                  <c:v>10.087347463070007</c:v>
                </c:pt>
                <c:pt idx="810">
                  <c:v>10.08927424534361</c:v>
                </c:pt>
                <c:pt idx="811">
                  <c:v>10.092324983943481</c:v>
                </c:pt>
                <c:pt idx="812">
                  <c:v>10.095857418111754</c:v>
                </c:pt>
                <c:pt idx="813">
                  <c:v>10.099068721901093</c:v>
                </c:pt>
                <c:pt idx="814">
                  <c:v>10.109184328837507</c:v>
                </c:pt>
                <c:pt idx="815">
                  <c:v>10.110468850353243</c:v>
                </c:pt>
                <c:pt idx="816">
                  <c:v>10.103725112395633</c:v>
                </c:pt>
                <c:pt idx="817">
                  <c:v>10.111753371868978</c:v>
                </c:pt>
                <c:pt idx="818">
                  <c:v>10.099389852280027</c:v>
                </c:pt>
                <c:pt idx="819">
                  <c:v>10.105491329479769</c:v>
                </c:pt>
                <c:pt idx="820">
                  <c:v>10.09971098265896</c:v>
                </c:pt>
                <c:pt idx="821">
                  <c:v>10.102601156069364</c:v>
                </c:pt>
                <c:pt idx="822">
                  <c:v>10.117694283879255</c:v>
                </c:pt>
                <c:pt idx="823">
                  <c:v>10.129736673089274</c:v>
                </c:pt>
                <c:pt idx="824">
                  <c:v>10.140815671162493</c:v>
                </c:pt>
                <c:pt idx="825">
                  <c:v>10.118175979447656</c:v>
                </c:pt>
                <c:pt idx="826">
                  <c:v>10.125080282594734</c:v>
                </c:pt>
                <c:pt idx="827">
                  <c:v>10.116409762363519</c:v>
                </c:pt>
                <c:pt idx="828">
                  <c:v>10.104206807964033</c:v>
                </c:pt>
                <c:pt idx="829">
                  <c:v>10.101316634553628</c:v>
                </c:pt>
                <c:pt idx="830">
                  <c:v>10.101637764932562</c:v>
                </c:pt>
                <c:pt idx="831">
                  <c:v>10.112556197816314</c:v>
                </c:pt>
                <c:pt idx="832">
                  <c:v>10.118818240205524</c:v>
                </c:pt>
                <c:pt idx="833">
                  <c:v>10.128612716763005</c:v>
                </c:pt>
                <c:pt idx="834">
                  <c:v>10.137443802183686</c:v>
                </c:pt>
                <c:pt idx="835">
                  <c:v>10.129415542710341</c:v>
                </c:pt>
                <c:pt idx="836">
                  <c:v>10.125883108542068</c:v>
                </c:pt>
                <c:pt idx="837">
                  <c:v>10.112395632626846</c:v>
                </c:pt>
                <c:pt idx="838">
                  <c:v>10.110789980732177</c:v>
                </c:pt>
                <c:pt idx="839">
                  <c:v>10.112395632626846</c:v>
                </c:pt>
                <c:pt idx="840">
                  <c:v>10.107257546563904</c:v>
                </c:pt>
                <c:pt idx="841">
                  <c:v>10.111111111111111</c:v>
                </c:pt>
                <c:pt idx="842">
                  <c:v>10.11432241490045</c:v>
                </c:pt>
                <c:pt idx="843">
                  <c:v>10.102119460500964</c:v>
                </c:pt>
                <c:pt idx="844">
                  <c:v>10.104688503532435</c:v>
                </c:pt>
                <c:pt idx="845">
                  <c:v>10.090879897238279</c:v>
                </c:pt>
                <c:pt idx="846">
                  <c:v>10.084136159280668</c:v>
                </c:pt>
                <c:pt idx="847">
                  <c:v>10.072896596017983</c:v>
                </c:pt>
                <c:pt idx="848">
                  <c:v>10.074181117533719</c:v>
                </c:pt>
                <c:pt idx="849">
                  <c:v>10.075465639049455</c:v>
                </c:pt>
                <c:pt idx="850">
                  <c:v>10.074020552344251</c:v>
                </c:pt>
                <c:pt idx="851">
                  <c:v>10.073859987154785</c:v>
                </c:pt>
                <c:pt idx="852">
                  <c:v>10.074823378291587</c:v>
                </c:pt>
                <c:pt idx="853">
                  <c:v>10.087186897880539</c:v>
                </c:pt>
                <c:pt idx="854">
                  <c:v>10.080764290301863</c:v>
                </c:pt>
                <c:pt idx="855">
                  <c:v>10.087989723827874</c:v>
                </c:pt>
                <c:pt idx="856">
                  <c:v>10.087508028259473</c:v>
                </c:pt>
                <c:pt idx="857">
                  <c:v>10.090879897238279</c:v>
                </c:pt>
                <c:pt idx="858">
                  <c:v>10.101958895311496</c:v>
                </c:pt>
                <c:pt idx="859">
                  <c:v>10.117533718689788</c:v>
                </c:pt>
                <c:pt idx="860">
                  <c:v>10.141618497109826</c:v>
                </c:pt>
                <c:pt idx="861">
                  <c:v>10.159922928709056</c:v>
                </c:pt>
                <c:pt idx="862">
                  <c:v>10.137925497752088</c:v>
                </c:pt>
                <c:pt idx="863">
                  <c:v>10.137122671804752</c:v>
                </c:pt>
                <c:pt idx="864">
                  <c:v>10.13102119460501</c:v>
                </c:pt>
                <c:pt idx="865">
                  <c:v>10.109987154784843</c:v>
                </c:pt>
                <c:pt idx="866">
                  <c:v>10.09441233140655</c:v>
                </c:pt>
                <c:pt idx="867">
                  <c:v>10.097141939627489</c:v>
                </c:pt>
                <c:pt idx="868">
                  <c:v>10.092485549132949</c:v>
                </c:pt>
                <c:pt idx="869">
                  <c:v>10.095215157353886</c:v>
                </c:pt>
                <c:pt idx="870">
                  <c:v>10.084938985228003</c:v>
                </c:pt>
                <c:pt idx="871">
                  <c:v>10.086865767501605</c:v>
                </c:pt>
                <c:pt idx="872">
                  <c:v>10.085099550417469</c:v>
                </c:pt>
                <c:pt idx="873">
                  <c:v>10.082048811817598</c:v>
                </c:pt>
                <c:pt idx="874">
                  <c:v>10.080924855491329</c:v>
                </c:pt>
                <c:pt idx="875">
                  <c:v>10.087829158638407</c:v>
                </c:pt>
                <c:pt idx="876">
                  <c:v>10.096178548490688</c:v>
                </c:pt>
                <c:pt idx="877">
                  <c:v>10.095857418111754</c:v>
                </c:pt>
                <c:pt idx="878">
                  <c:v>10.092164418754015</c:v>
                </c:pt>
                <c:pt idx="879">
                  <c:v>10.098747591522159</c:v>
                </c:pt>
                <c:pt idx="880">
                  <c:v>10.090558766859345</c:v>
                </c:pt>
                <c:pt idx="881">
                  <c:v>10.086384071933205</c:v>
                </c:pt>
                <c:pt idx="882">
                  <c:v>10.091040462427745</c:v>
                </c:pt>
                <c:pt idx="883">
                  <c:v>10.086384071933205</c:v>
                </c:pt>
                <c:pt idx="884">
                  <c:v>10.093770070648683</c:v>
                </c:pt>
                <c:pt idx="885">
                  <c:v>10.082048811817598</c:v>
                </c:pt>
                <c:pt idx="886">
                  <c:v>10.087026332691073</c:v>
                </c:pt>
                <c:pt idx="887">
                  <c:v>10.087829158638407</c:v>
                </c:pt>
                <c:pt idx="888">
                  <c:v>10.090398201669878</c:v>
                </c:pt>
                <c:pt idx="889">
                  <c:v>10.079961464354527</c:v>
                </c:pt>
                <c:pt idx="890">
                  <c:v>10.079158638407193</c:v>
                </c:pt>
                <c:pt idx="891">
                  <c:v>10.075626204238921</c:v>
                </c:pt>
                <c:pt idx="892">
                  <c:v>10.072414900449582</c:v>
                </c:pt>
                <c:pt idx="893">
                  <c:v>10.074662813102119</c:v>
                </c:pt>
                <c:pt idx="894">
                  <c:v>10.081406551059731</c:v>
                </c:pt>
                <c:pt idx="895">
                  <c:v>10.094733461785484</c:v>
                </c:pt>
                <c:pt idx="896">
                  <c:v>10.092164418754015</c:v>
                </c:pt>
                <c:pt idx="897">
                  <c:v>10.093288375080283</c:v>
                </c:pt>
                <c:pt idx="898">
                  <c:v>10.112395632626846</c:v>
                </c:pt>
                <c:pt idx="899">
                  <c:v>10.11432241490045</c:v>
                </c:pt>
                <c:pt idx="900">
                  <c:v>10.116249197174053</c:v>
                </c:pt>
                <c:pt idx="901">
                  <c:v>10.115606936416185</c:v>
                </c:pt>
                <c:pt idx="902">
                  <c:v>10.108702633269107</c:v>
                </c:pt>
                <c:pt idx="903">
                  <c:v>10.095215157353886</c:v>
                </c:pt>
                <c:pt idx="904">
                  <c:v>10.107739242132306</c:v>
                </c:pt>
                <c:pt idx="905">
                  <c:v>10.120423892100193</c:v>
                </c:pt>
                <c:pt idx="906">
                  <c:v>10.11384071933205</c:v>
                </c:pt>
                <c:pt idx="907">
                  <c:v>10.129415542710341</c:v>
                </c:pt>
                <c:pt idx="908">
                  <c:v>10.158798972382787</c:v>
                </c:pt>
                <c:pt idx="909">
                  <c:v>10.182402055234425</c:v>
                </c:pt>
                <c:pt idx="910">
                  <c:v>10.202793834296724</c:v>
                </c:pt>
                <c:pt idx="911">
                  <c:v>10.190912010276172</c:v>
                </c:pt>
                <c:pt idx="912">
                  <c:v>10.190430314707772</c:v>
                </c:pt>
                <c:pt idx="913">
                  <c:v>10.165221579961464</c:v>
                </c:pt>
                <c:pt idx="914">
                  <c:v>10.144829800899165</c:v>
                </c:pt>
                <c:pt idx="915">
                  <c:v>10.125883108542068</c:v>
                </c:pt>
                <c:pt idx="916">
                  <c:v>10.102119460500964</c:v>
                </c:pt>
                <c:pt idx="917">
                  <c:v>10.092324983943481</c:v>
                </c:pt>
                <c:pt idx="918">
                  <c:v>10.093288375080283</c:v>
                </c:pt>
                <c:pt idx="919">
                  <c:v>10.083172768143866</c:v>
                </c:pt>
                <c:pt idx="920">
                  <c:v>10.087829158638407</c:v>
                </c:pt>
                <c:pt idx="921">
                  <c:v>10.085260115606937</c:v>
                </c:pt>
                <c:pt idx="922">
                  <c:v>10.087347463070007</c:v>
                </c:pt>
                <c:pt idx="923">
                  <c:v>10.079640333975593</c:v>
                </c:pt>
                <c:pt idx="924">
                  <c:v>10.075305073859987</c:v>
                </c:pt>
                <c:pt idx="925">
                  <c:v>10.080122029543995</c:v>
                </c:pt>
                <c:pt idx="926">
                  <c:v>10.07048811817598</c:v>
                </c:pt>
                <c:pt idx="927">
                  <c:v>10.07723185613359</c:v>
                </c:pt>
                <c:pt idx="928">
                  <c:v>10.074662813102119</c:v>
                </c:pt>
                <c:pt idx="929">
                  <c:v>10.072736030828516</c:v>
                </c:pt>
                <c:pt idx="930">
                  <c:v>10.072736030828516</c:v>
                </c:pt>
                <c:pt idx="931">
                  <c:v>10.067919075144509</c:v>
                </c:pt>
                <c:pt idx="932">
                  <c:v>10.070166987797046</c:v>
                </c:pt>
                <c:pt idx="933">
                  <c:v>10.069685292228645</c:v>
                </c:pt>
                <c:pt idx="934">
                  <c:v>10.069845857418112</c:v>
                </c:pt>
                <c:pt idx="935">
                  <c:v>10.068079640333975</c:v>
                </c:pt>
                <c:pt idx="936">
                  <c:v>10.065992292870906</c:v>
                </c:pt>
                <c:pt idx="937">
                  <c:v>10.072093770070648</c:v>
                </c:pt>
                <c:pt idx="938">
                  <c:v>10.06631342324984</c:v>
                </c:pt>
                <c:pt idx="939">
                  <c:v>10.07257546563905</c:v>
                </c:pt>
                <c:pt idx="940">
                  <c:v>10.074823378291587</c:v>
                </c:pt>
                <c:pt idx="941">
                  <c:v>10.075786769428388</c:v>
                </c:pt>
                <c:pt idx="942">
                  <c:v>10.080282594733461</c:v>
                </c:pt>
                <c:pt idx="943">
                  <c:v>10.083333333333334</c:v>
                </c:pt>
                <c:pt idx="944">
                  <c:v>10.078195247270392</c:v>
                </c:pt>
                <c:pt idx="945">
                  <c:v>10.079479768786127</c:v>
                </c:pt>
                <c:pt idx="946">
                  <c:v>10.07723185613359</c:v>
                </c:pt>
                <c:pt idx="947">
                  <c:v>10.082209377007064</c:v>
                </c:pt>
                <c:pt idx="948">
                  <c:v>10.074823378291587</c:v>
                </c:pt>
                <c:pt idx="949">
                  <c:v>10.077874116891458</c:v>
                </c:pt>
                <c:pt idx="950">
                  <c:v>10.069845857418112</c:v>
                </c:pt>
                <c:pt idx="951">
                  <c:v>10.071933204881182</c:v>
                </c:pt>
                <c:pt idx="952">
                  <c:v>10.07145150931278</c:v>
                </c:pt>
                <c:pt idx="953">
                  <c:v>10.07048811817598</c:v>
                </c:pt>
                <c:pt idx="954">
                  <c:v>10.075626204238921</c:v>
                </c:pt>
                <c:pt idx="955">
                  <c:v>10.0834938985228</c:v>
                </c:pt>
                <c:pt idx="956">
                  <c:v>10.081406551059731</c:v>
                </c:pt>
                <c:pt idx="957">
                  <c:v>10.087186897880539</c:v>
                </c:pt>
                <c:pt idx="958">
                  <c:v>10.096339113680154</c:v>
                </c:pt>
                <c:pt idx="959">
                  <c:v>10.092646114322415</c:v>
                </c:pt>
                <c:pt idx="960">
                  <c:v>10.087829158638407</c:v>
                </c:pt>
                <c:pt idx="961">
                  <c:v>10.08927424534361</c:v>
                </c:pt>
                <c:pt idx="962">
                  <c:v>10.080924855491329</c:v>
                </c:pt>
                <c:pt idx="963">
                  <c:v>10.078998073217726</c:v>
                </c:pt>
                <c:pt idx="964">
                  <c:v>10.075786769428388</c:v>
                </c:pt>
                <c:pt idx="965">
                  <c:v>10.075626204238921</c:v>
                </c:pt>
                <c:pt idx="966">
                  <c:v>10.074662813102119</c:v>
                </c:pt>
                <c:pt idx="967">
                  <c:v>10.07048811817598</c:v>
                </c:pt>
                <c:pt idx="968">
                  <c:v>10.084617854849069</c:v>
                </c:pt>
                <c:pt idx="969">
                  <c:v>10.094091201027616</c:v>
                </c:pt>
                <c:pt idx="970">
                  <c:v>10.085581245985871</c:v>
                </c:pt>
                <c:pt idx="971">
                  <c:v>10.095054592164418</c:v>
                </c:pt>
                <c:pt idx="972">
                  <c:v>10.098747591522159</c:v>
                </c:pt>
                <c:pt idx="973">
                  <c:v>10.100995504174694</c:v>
                </c:pt>
                <c:pt idx="974">
                  <c:v>10.091040462427745</c:v>
                </c:pt>
                <c:pt idx="975">
                  <c:v>10.092646114322415</c:v>
                </c:pt>
                <c:pt idx="976">
                  <c:v>10.085260115606937</c:v>
                </c:pt>
                <c:pt idx="977">
                  <c:v>10.073378291586383</c:v>
                </c:pt>
                <c:pt idx="978">
                  <c:v>10.072093770070648</c:v>
                </c:pt>
                <c:pt idx="979">
                  <c:v>10.069203596660245</c:v>
                </c:pt>
                <c:pt idx="980">
                  <c:v>10.071290944123314</c:v>
                </c:pt>
                <c:pt idx="981">
                  <c:v>10.074020552344251</c:v>
                </c:pt>
                <c:pt idx="982">
                  <c:v>10.069845857418112</c:v>
                </c:pt>
                <c:pt idx="983">
                  <c:v>10.079479768786127</c:v>
                </c:pt>
                <c:pt idx="984">
                  <c:v>10.077552986512524</c:v>
                </c:pt>
                <c:pt idx="985">
                  <c:v>10.083975594091202</c:v>
                </c:pt>
                <c:pt idx="986">
                  <c:v>10.07723185613359</c:v>
                </c:pt>
                <c:pt idx="987">
                  <c:v>10.084617854849069</c:v>
                </c:pt>
                <c:pt idx="988">
                  <c:v>10.085099550417469</c:v>
                </c:pt>
                <c:pt idx="989">
                  <c:v>10.084136159280668</c:v>
                </c:pt>
                <c:pt idx="990">
                  <c:v>10.081085420680797</c:v>
                </c:pt>
                <c:pt idx="991">
                  <c:v>10.080122029543995</c:v>
                </c:pt>
                <c:pt idx="992">
                  <c:v>10.082369942196532</c:v>
                </c:pt>
                <c:pt idx="993">
                  <c:v>10.077874116891458</c:v>
                </c:pt>
                <c:pt idx="994">
                  <c:v>10.077392421323058</c:v>
                </c:pt>
                <c:pt idx="995">
                  <c:v>10.076429030186256</c:v>
                </c:pt>
                <c:pt idx="996">
                  <c:v>10.080603725112395</c:v>
                </c:pt>
                <c:pt idx="997">
                  <c:v>10.07723185613359</c:v>
                </c:pt>
                <c:pt idx="998">
                  <c:v>10.083815028901734</c:v>
                </c:pt>
                <c:pt idx="999">
                  <c:v>10.066473988439306</c:v>
                </c:pt>
                <c:pt idx="1000">
                  <c:v>10.073859987154785</c:v>
                </c:pt>
                <c:pt idx="1001">
                  <c:v>10.073217726396917</c:v>
                </c:pt>
                <c:pt idx="1002">
                  <c:v>10.079961464354527</c:v>
                </c:pt>
                <c:pt idx="1003">
                  <c:v>10.080764290301863</c:v>
                </c:pt>
                <c:pt idx="1004">
                  <c:v>10.074662813102119</c:v>
                </c:pt>
                <c:pt idx="1005">
                  <c:v>10.072736030828516</c:v>
                </c:pt>
                <c:pt idx="1006">
                  <c:v>10.076268464996788</c:v>
                </c:pt>
                <c:pt idx="1007">
                  <c:v>10.078676942838792</c:v>
                </c:pt>
                <c:pt idx="1008">
                  <c:v>10.078516377649326</c:v>
                </c:pt>
                <c:pt idx="1009">
                  <c:v>10.068882466281311</c:v>
                </c:pt>
                <c:pt idx="1010">
                  <c:v>10.074020552344251</c:v>
                </c:pt>
                <c:pt idx="1011">
                  <c:v>10.076107899807322</c:v>
                </c:pt>
                <c:pt idx="1012">
                  <c:v>10.077713551701992</c:v>
                </c:pt>
                <c:pt idx="1013">
                  <c:v>10.070166987797046</c:v>
                </c:pt>
                <c:pt idx="1014">
                  <c:v>10.079319203596659</c:v>
                </c:pt>
                <c:pt idx="1015">
                  <c:v>10.076589595375722</c:v>
                </c:pt>
                <c:pt idx="1016">
                  <c:v>10.080924855491329</c:v>
                </c:pt>
                <c:pt idx="1017">
                  <c:v>10.081245985870263</c:v>
                </c:pt>
                <c:pt idx="1018">
                  <c:v>10.082369942196532</c:v>
                </c:pt>
                <c:pt idx="1019">
                  <c:v>10.086865767501605</c:v>
                </c:pt>
                <c:pt idx="1020">
                  <c:v>10.084617854849069</c:v>
                </c:pt>
                <c:pt idx="1021">
                  <c:v>10.090558766859345</c:v>
                </c:pt>
                <c:pt idx="1022">
                  <c:v>10.09393063583815</c:v>
                </c:pt>
                <c:pt idx="1023">
                  <c:v>10.091843288375081</c:v>
                </c:pt>
                <c:pt idx="1024">
                  <c:v>10.086062941554271</c:v>
                </c:pt>
                <c:pt idx="1025">
                  <c:v>10.088953114964676</c:v>
                </c:pt>
                <c:pt idx="1026">
                  <c:v>10.085420680796403</c:v>
                </c:pt>
                <c:pt idx="1027">
                  <c:v>10.091040462427745</c:v>
                </c:pt>
                <c:pt idx="1028">
                  <c:v>10.092164418754015</c:v>
                </c:pt>
                <c:pt idx="1029">
                  <c:v>10.092324983943481</c:v>
                </c:pt>
                <c:pt idx="1030">
                  <c:v>10.098265895953757</c:v>
                </c:pt>
                <c:pt idx="1031">
                  <c:v>10.095215157353886</c:v>
                </c:pt>
                <c:pt idx="1032">
                  <c:v>10.092967244701349</c:v>
                </c:pt>
                <c:pt idx="1033">
                  <c:v>10.085581245985871</c:v>
                </c:pt>
                <c:pt idx="1034">
                  <c:v>10.086223506743737</c:v>
                </c:pt>
                <c:pt idx="1035">
                  <c:v>10.089434810533076</c:v>
                </c:pt>
                <c:pt idx="1036">
                  <c:v>10.079961464354527</c:v>
                </c:pt>
                <c:pt idx="1037">
                  <c:v>10.085420680796403</c:v>
                </c:pt>
                <c:pt idx="1038">
                  <c:v>10.07835581245986</c:v>
                </c:pt>
                <c:pt idx="1039">
                  <c:v>10.078516377649326</c:v>
                </c:pt>
                <c:pt idx="1040">
                  <c:v>10.074662813102119</c:v>
                </c:pt>
                <c:pt idx="1041">
                  <c:v>10.074823378291587</c:v>
                </c:pt>
                <c:pt idx="1042">
                  <c:v>10.074341682723185</c:v>
                </c:pt>
                <c:pt idx="1043">
                  <c:v>10.079961464354527</c:v>
                </c:pt>
                <c:pt idx="1044">
                  <c:v>10.084296724470136</c:v>
                </c:pt>
                <c:pt idx="1045">
                  <c:v>10.083975594091202</c:v>
                </c:pt>
                <c:pt idx="1046">
                  <c:v>10.092646114322415</c:v>
                </c:pt>
                <c:pt idx="1047">
                  <c:v>10.087989723827874</c:v>
                </c:pt>
                <c:pt idx="1048">
                  <c:v>10.08815028901734</c:v>
                </c:pt>
                <c:pt idx="1049">
                  <c:v>10.082369942196532</c:v>
                </c:pt>
                <c:pt idx="1050">
                  <c:v>10.081888246628131</c:v>
                </c:pt>
                <c:pt idx="1051">
                  <c:v>10.067597944765575</c:v>
                </c:pt>
                <c:pt idx="1052">
                  <c:v>10.080924855491329</c:v>
                </c:pt>
                <c:pt idx="1053">
                  <c:v>10.074181117533719</c:v>
                </c:pt>
                <c:pt idx="1054">
                  <c:v>10.06631342324984</c:v>
                </c:pt>
                <c:pt idx="1055">
                  <c:v>10.064547206165702</c:v>
                </c:pt>
                <c:pt idx="1056">
                  <c:v>10.06631342324984</c:v>
                </c:pt>
                <c:pt idx="1057">
                  <c:v>10.072896596017983</c:v>
                </c:pt>
                <c:pt idx="1058">
                  <c:v>10.069364161849711</c:v>
                </c:pt>
                <c:pt idx="1059">
                  <c:v>10.06679511881824</c:v>
                </c:pt>
                <c:pt idx="1060">
                  <c:v>10.063423249839435</c:v>
                </c:pt>
                <c:pt idx="1061">
                  <c:v>10.069845857418112</c:v>
                </c:pt>
                <c:pt idx="1062">
                  <c:v>10.068561335902377</c:v>
                </c:pt>
                <c:pt idx="1063">
                  <c:v>10.070327552986512</c:v>
                </c:pt>
                <c:pt idx="1064">
                  <c:v>10.068240205523443</c:v>
                </c:pt>
                <c:pt idx="1065">
                  <c:v>10.070006422607579</c:v>
                </c:pt>
                <c:pt idx="1066">
                  <c:v>10.07096981374438</c:v>
                </c:pt>
                <c:pt idx="1067">
                  <c:v>10.071612074502248</c:v>
                </c:pt>
                <c:pt idx="1068">
                  <c:v>10.072414900449582</c:v>
                </c:pt>
                <c:pt idx="1069">
                  <c:v>10.077392421323058</c:v>
                </c:pt>
                <c:pt idx="1070">
                  <c:v>10.076268464996788</c:v>
                </c:pt>
                <c:pt idx="1071">
                  <c:v>10.0830122029544</c:v>
                </c:pt>
                <c:pt idx="1072">
                  <c:v>10.075305073859987</c:v>
                </c:pt>
                <c:pt idx="1073">
                  <c:v>10.079640333975593</c:v>
                </c:pt>
                <c:pt idx="1074">
                  <c:v>10.080122029543995</c:v>
                </c:pt>
                <c:pt idx="1075">
                  <c:v>10.077874116891458</c:v>
                </c:pt>
                <c:pt idx="1076">
                  <c:v>10.073699421965317</c:v>
                </c:pt>
                <c:pt idx="1077">
                  <c:v>10.074502247912653</c:v>
                </c:pt>
                <c:pt idx="1078">
                  <c:v>10.077071290944124</c:v>
                </c:pt>
                <c:pt idx="1079">
                  <c:v>10.076910725754656</c:v>
                </c:pt>
                <c:pt idx="1080">
                  <c:v>10.07048811817598</c:v>
                </c:pt>
                <c:pt idx="1081">
                  <c:v>10.0830122029544</c:v>
                </c:pt>
                <c:pt idx="1082">
                  <c:v>10.076107899807322</c:v>
                </c:pt>
                <c:pt idx="1083">
                  <c:v>10.073378291586383</c:v>
                </c:pt>
                <c:pt idx="1084">
                  <c:v>10.075786769428388</c:v>
                </c:pt>
                <c:pt idx="1085">
                  <c:v>10.078998073217726</c:v>
                </c:pt>
                <c:pt idx="1086">
                  <c:v>10.083815028901734</c:v>
                </c:pt>
                <c:pt idx="1087">
                  <c:v>10.091682723185613</c:v>
                </c:pt>
                <c:pt idx="1088">
                  <c:v>10.092003853564547</c:v>
                </c:pt>
                <c:pt idx="1089">
                  <c:v>10.109023763648041</c:v>
                </c:pt>
                <c:pt idx="1090">
                  <c:v>10.092646114322415</c:v>
                </c:pt>
                <c:pt idx="1091">
                  <c:v>10.091040462427745</c:v>
                </c:pt>
                <c:pt idx="1092">
                  <c:v>10.094733461785484</c:v>
                </c:pt>
                <c:pt idx="1093">
                  <c:v>10.088631984585742</c:v>
                </c:pt>
                <c:pt idx="1094">
                  <c:v>10.09553628773282</c:v>
                </c:pt>
                <c:pt idx="1095">
                  <c:v>10.092324983943481</c:v>
                </c:pt>
                <c:pt idx="1096">
                  <c:v>10.092324983943481</c:v>
                </c:pt>
                <c:pt idx="1097">
                  <c:v>10.092646114322415</c:v>
                </c:pt>
                <c:pt idx="1098">
                  <c:v>10.083172768143866</c:v>
                </c:pt>
                <c:pt idx="1099">
                  <c:v>10.093448940269749</c:v>
                </c:pt>
                <c:pt idx="1100">
                  <c:v>10.085902376364803</c:v>
                </c:pt>
                <c:pt idx="1101">
                  <c:v>10.09441233140655</c:v>
                </c:pt>
                <c:pt idx="1102">
                  <c:v>10.090879897238279</c:v>
                </c:pt>
                <c:pt idx="1103">
                  <c:v>10.095215157353886</c:v>
                </c:pt>
                <c:pt idx="1104">
                  <c:v>10.090719332048812</c:v>
                </c:pt>
                <c:pt idx="1105">
                  <c:v>10.097623635195889</c:v>
                </c:pt>
                <c:pt idx="1106">
                  <c:v>10.110789980732177</c:v>
                </c:pt>
                <c:pt idx="1107">
                  <c:v>10.100995504174694</c:v>
                </c:pt>
                <c:pt idx="1108">
                  <c:v>10.106775850995504</c:v>
                </c:pt>
                <c:pt idx="1109">
                  <c:v>10.104206807964033</c:v>
                </c:pt>
                <c:pt idx="1110">
                  <c:v>10.10179833012203</c:v>
                </c:pt>
                <c:pt idx="1111">
                  <c:v>10.091843288375081</c:v>
                </c:pt>
                <c:pt idx="1112">
                  <c:v>10.093288375080283</c:v>
                </c:pt>
                <c:pt idx="1113">
                  <c:v>10.083975594091202</c:v>
                </c:pt>
                <c:pt idx="1114">
                  <c:v>10.084617854849069</c:v>
                </c:pt>
                <c:pt idx="1115">
                  <c:v>10.080924855491329</c:v>
                </c:pt>
                <c:pt idx="1116">
                  <c:v>10.089113680154142</c:v>
                </c:pt>
                <c:pt idx="1117">
                  <c:v>10.078676942838792</c:v>
                </c:pt>
                <c:pt idx="1118">
                  <c:v>10.082048811817598</c:v>
                </c:pt>
                <c:pt idx="1119">
                  <c:v>10.071290944123314</c:v>
                </c:pt>
                <c:pt idx="1120">
                  <c:v>10.07675016056519</c:v>
                </c:pt>
                <c:pt idx="1121">
                  <c:v>10.087829158638407</c:v>
                </c:pt>
                <c:pt idx="1122">
                  <c:v>10.079800899165061</c:v>
                </c:pt>
                <c:pt idx="1123">
                  <c:v>10.090077071290944</c:v>
                </c:pt>
                <c:pt idx="1124">
                  <c:v>10.10228002569043</c:v>
                </c:pt>
                <c:pt idx="1125">
                  <c:v>10.102119460500964</c:v>
                </c:pt>
                <c:pt idx="1126">
                  <c:v>10.113198458574182</c:v>
                </c:pt>
                <c:pt idx="1127">
                  <c:v>10.126846499678869</c:v>
                </c:pt>
                <c:pt idx="1128">
                  <c:v>10.113680154142582</c:v>
                </c:pt>
                <c:pt idx="1129">
                  <c:v>10.112556197816314</c:v>
                </c:pt>
                <c:pt idx="1130">
                  <c:v>10.104046242774567</c:v>
                </c:pt>
                <c:pt idx="1131">
                  <c:v>10.101477199743096</c:v>
                </c:pt>
                <c:pt idx="1132">
                  <c:v>10.097463070006423</c:v>
                </c:pt>
                <c:pt idx="1133">
                  <c:v>10.088792549775208</c:v>
                </c:pt>
                <c:pt idx="1134">
                  <c:v>10.084136159280668</c:v>
                </c:pt>
                <c:pt idx="1135">
                  <c:v>10.076268464996788</c:v>
                </c:pt>
                <c:pt idx="1136">
                  <c:v>10.082691072575466</c:v>
                </c:pt>
                <c:pt idx="1137">
                  <c:v>10.07883750802826</c:v>
                </c:pt>
                <c:pt idx="1138">
                  <c:v>10.069203596660245</c:v>
                </c:pt>
                <c:pt idx="1139">
                  <c:v>10.069845857418112</c:v>
                </c:pt>
                <c:pt idx="1140">
                  <c:v>10.071290944123314</c:v>
                </c:pt>
                <c:pt idx="1141">
                  <c:v>10.074662813102119</c:v>
                </c:pt>
                <c:pt idx="1142">
                  <c:v>10.075626204238921</c:v>
                </c:pt>
                <c:pt idx="1143">
                  <c:v>10.067597944765575</c:v>
                </c:pt>
                <c:pt idx="1144">
                  <c:v>10.080282594733461</c:v>
                </c:pt>
                <c:pt idx="1145">
                  <c:v>10.0830122029544</c:v>
                </c:pt>
                <c:pt idx="1146">
                  <c:v>10.085741811175337</c:v>
                </c:pt>
                <c:pt idx="1147">
                  <c:v>10.082369942196532</c:v>
                </c:pt>
                <c:pt idx="1148">
                  <c:v>10.085099550417469</c:v>
                </c:pt>
                <c:pt idx="1149">
                  <c:v>10.073699421965317</c:v>
                </c:pt>
                <c:pt idx="1150">
                  <c:v>10.072736030828516</c:v>
                </c:pt>
                <c:pt idx="1151">
                  <c:v>10.074181117533719</c:v>
                </c:pt>
                <c:pt idx="1152">
                  <c:v>10.070648683365446</c:v>
                </c:pt>
                <c:pt idx="1153">
                  <c:v>10.062780989081567</c:v>
                </c:pt>
                <c:pt idx="1154">
                  <c:v>10.068240205523443</c:v>
                </c:pt>
                <c:pt idx="1155">
                  <c:v>10.064386640976236</c:v>
                </c:pt>
                <c:pt idx="1156">
                  <c:v>10.057964033397559</c:v>
                </c:pt>
                <c:pt idx="1157">
                  <c:v>10.061978163134233</c:v>
                </c:pt>
                <c:pt idx="1158">
                  <c:v>10.061496467565831</c:v>
                </c:pt>
                <c:pt idx="1159">
                  <c:v>10.059730250481696</c:v>
                </c:pt>
                <c:pt idx="1160">
                  <c:v>10.06679511881824</c:v>
                </c:pt>
                <c:pt idx="1161">
                  <c:v>10.066152858060372</c:v>
                </c:pt>
                <c:pt idx="1162">
                  <c:v>10.07048811817598</c:v>
                </c:pt>
                <c:pt idx="1163">
                  <c:v>10.062459858702633</c:v>
                </c:pt>
                <c:pt idx="1164">
                  <c:v>10.071612074502248</c:v>
                </c:pt>
                <c:pt idx="1165">
                  <c:v>10.07305716120745</c:v>
                </c:pt>
                <c:pt idx="1166">
                  <c:v>10.078195247270392</c:v>
                </c:pt>
                <c:pt idx="1167">
                  <c:v>10.076429030186256</c:v>
                </c:pt>
                <c:pt idx="1168">
                  <c:v>10.081406551059731</c:v>
                </c:pt>
                <c:pt idx="1169">
                  <c:v>10.086384071933205</c:v>
                </c:pt>
                <c:pt idx="1170">
                  <c:v>10.093609505459217</c:v>
                </c:pt>
                <c:pt idx="1171">
                  <c:v>10.073699421965317</c:v>
                </c:pt>
                <c:pt idx="1172">
                  <c:v>10.083815028901734</c:v>
                </c:pt>
                <c:pt idx="1173">
                  <c:v>10.0830122029544</c:v>
                </c:pt>
                <c:pt idx="1174">
                  <c:v>10.081888246628131</c:v>
                </c:pt>
                <c:pt idx="1175">
                  <c:v>10.084457289659602</c:v>
                </c:pt>
                <c:pt idx="1176">
                  <c:v>10.09393063583815</c:v>
                </c:pt>
                <c:pt idx="1177">
                  <c:v>10.094251766217084</c:v>
                </c:pt>
                <c:pt idx="1178">
                  <c:v>10.102119460500964</c:v>
                </c:pt>
                <c:pt idx="1179">
                  <c:v>10.105812459858702</c:v>
                </c:pt>
                <c:pt idx="1180">
                  <c:v>10.113198458574182</c:v>
                </c:pt>
                <c:pt idx="1181">
                  <c:v>10.115606936416185</c:v>
                </c:pt>
                <c:pt idx="1182">
                  <c:v>10.114161849710984</c:v>
                </c:pt>
                <c:pt idx="1183">
                  <c:v>10.104849068721901</c:v>
                </c:pt>
                <c:pt idx="1184">
                  <c:v>10.104688503532435</c:v>
                </c:pt>
                <c:pt idx="1185">
                  <c:v>10.105812459858702</c:v>
                </c:pt>
                <c:pt idx="1186">
                  <c:v>10.109666024405909</c:v>
                </c:pt>
                <c:pt idx="1187">
                  <c:v>10.115767501605651</c:v>
                </c:pt>
                <c:pt idx="1188">
                  <c:v>10.103243416827231</c:v>
                </c:pt>
                <c:pt idx="1189">
                  <c:v>10.110950545921645</c:v>
                </c:pt>
                <c:pt idx="1190">
                  <c:v>10.107257546563904</c:v>
                </c:pt>
                <c:pt idx="1191">
                  <c:v>10.107257546563904</c:v>
                </c:pt>
                <c:pt idx="1192">
                  <c:v>10.101637764932562</c:v>
                </c:pt>
                <c:pt idx="1193">
                  <c:v>10.100032113037894</c:v>
                </c:pt>
                <c:pt idx="1194">
                  <c:v>10.101156069364162</c:v>
                </c:pt>
                <c:pt idx="1195">
                  <c:v>10.094572896596018</c:v>
                </c:pt>
                <c:pt idx="1196">
                  <c:v>10.080764290301863</c:v>
                </c:pt>
                <c:pt idx="1197">
                  <c:v>10.086544637122671</c:v>
                </c:pt>
                <c:pt idx="1198">
                  <c:v>10.095375722543352</c:v>
                </c:pt>
                <c:pt idx="1199">
                  <c:v>10.09393063583815</c:v>
                </c:pt>
                <c:pt idx="1200">
                  <c:v>10.095054592164418</c:v>
                </c:pt>
                <c:pt idx="1201">
                  <c:v>10.091522157996147</c:v>
                </c:pt>
                <c:pt idx="1202">
                  <c:v>10.085099550417469</c:v>
                </c:pt>
                <c:pt idx="1203">
                  <c:v>10.084778420038536</c:v>
                </c:pt>
                <c:pt idx="1204">
                  <c:v>10.081727681438664</c:v>
                </c:pt>
                <c:pt idx="1205">
                  <c:v>10.079640333975593</c:v>
                </c:pt>
                <c:pt idx="1206">
                  <c:v>10.079640333975593</c:v>
                </c:pt>
                <c:pt idx="1207">
                  <c:v>10.071612074502248</c:v>
                </c:pt>
                <c:pt idx="1208">
                  <c:v>10.074181117533719</c:v>
                </c:pt>
                <c:pt idx="1209">
                  <c:v>10.068561335902377</c:v>
                </c:pt>
                <c:pt idx="1210">
                  <c:v>10.07723185613359</c:v>
                </c:pt>
                <c:pt idx="1211">
                  <c:v>10.074823378291587</c:v>
                </c:pt>
                <c:pt idx="1212">
                  <c:v>10.084778420038536</c:v>
                </c:pt>
                <c:pt idx="1213">
                  <c:v>10.085420680796403</c:v>
                </c:pt>
                <c:pt idx="1214">
                  <c:v>10.091361592806679</c:v>
                </c:pt>
                <c:pt idx="1215">
                  <c:v>10.084296724470136</c:v>
                </c:pt>
                <c:pt idx="1216">
                  <c:v>10.09441233140655</c:v>
                </c:pt>
                <c:pt idx="1217">
                  <c:v>10.091361592806679</c:v>
                </c:pt>
                <c:pt idx="1218">
                  <c:v>10.091522157996147</c:v>
                </c:pt>
                <c:pt idx="1219">
                  <c:v>10.081888246628131</c:v>
                </c:pt>
                <c:pt idx="1220">
                  <c:v>10.083975594091202</c:v>
                </c:pt>
                <c:pt idx="1221">
                  <c:v>10.086384071933205</c:v>
                </c:pt>
                <c:pt idx="1222">
                  <c:v>10.088310854206808</c:v>
                </c:pt>
                <c:pt idx="1223">
                  <c:v>10.098587026332691</c:v>
                </c:pt>
                <c:pt idx="1224">
                  <c:v>10.095215157353886</c:v>
                </c:pt>
                <c:pt idx="1225">
                  <c:v>10.088792549775208</c:v>
                </c:pt>
                <c:pt idx="1226">
                  <c:v>10.094091201027616</c:v>
                </c:pt>
                <c:pt idx="1227">
                  <c:v>10.082048811817598</c:v>
                </c:pt>
                <c:pt idx="1228">
                  <c:v>10.078676942838792</c:v>
                </c:pt>
                <c:pt idx="1229">
                  <c:v>10.068721901091843</c:v>
                </c:pt>
                <c:pt idx="1230">
                  <c:v>10.074823378291587</c:v>
                </c:pt>
                <c:pt idx="1231">
                  <c:v>10.070648683365446</c:v>
                </c:pt>
                <c:pt idx="1232">
                  <c:v>10.069364161849711</c:v>
                </c:pt>
                <c:pt idx="1233">
                  <c:v>10.076429030186256</c:v>
                </c:pt>
                <c:pt idx="1234">
                  <c:v>10.078998073217726</c:v>
                </c:pt>
                <c:pt idx="1235">
                  <c:v>10.074020552344251</c:v>
                </c:pt>
                <c:pt idx="1236">
                  <c:v>10.075786769428388</c:v>
                </c:pt>
                <c:pt idx="1237">
                  <c:v>10.082530507385998</c:v>
                </c:pt>
                <c:pt idx="1238">
                  <c:v>10.085741811175337</c:v>
                </c:pt>
                <c:pt idx="1239">
                  <c:v>10.086384071933205</c:v>
                </c:pt>
                <c:pt idx="1240">
                  <c:v>10.092324983943481</c:v>
                </c:pt>
                <c:pt idx="1241">
                  <c:v>10.093127809890815</c:v>
                </c:pt>
                <c:pt idx="1242">
                  <c:v>10.090237636480412</c:v>
                </c:pt>
                <c:pt idx="1243">
                  <c:v>10.09393063583815</c:v>
                </c:pt>
                <c:pt idx="1244">
                  <c:v>10.10019267822736</c:v>
                </c:pt>
                <c:pt idx="1245">
                  <c:v>10.09441233140655</c:v>
                </c:pt>
                <c:pt idx="1246">
                  <c:v>10.085420680796403</c:v>
                </c:pt>
                <c:pt idx="1247">
                  <c:v>10.084938985228003</c:v>
                </c:pt>
                <c:pt idx="1248">
                  <c:v>10.085902376364803</c:v>
                </c:pt>
                <c:pt idx="1249">
                  <c:v>10.083815028901734</c:v>
                </c:pt>
                <c:pt idx="1250">
                  <c:v>10.088631984585742</c:v>
                </c:pt>
                <c:pt idx="1251">
                  <c:v>10.099389852280027</c:v>
                </c:pt>
                <c:pt idx="1252">
                  <c:v>10.103725112395633</c:v>
                </c:pt>
                <c:pt idx="1253">
                  <c:v>10.106936416184972</c:v>
                </c:pt>
                <c:pt idx="1254">
                  <c:v>10.100032113037894</c:v>
                </c:pt>
                <c:pt idx="1255">
                  <c:v>10.103243416827231</c:v>
                </c:pt>
                <c:pt idx="1256">
                  <c:v>10.100834938985228</c:v>
                </c:pt>
                <c:pt idx="1257">
                  <c:v>10.087508028259473</c:v>
                </c:pt>
                <c:pt idx="1258">
                  <c:v>10.084617854849069</c:v>
                </c:pt>
                <c:pt idx="1259">
                  <c:v>10.083975594091202</c:v>
                </c:pt>
                <c:pt idx="1260">
                  <c:v>10.07675016056519</c:v>
                </c:pt>
                <c:pt idx="1261">
                  <c:v>10.076589595375722</c:v>
                </c:pt>
                <c:pt idx="1262">
                  <c:v>10.077552986512524</c:v>
                </c:pt>
                <c:pt idx="1263">
                  <c:v>10.072093770070648</c:v>
                </c:pt>
                <c:pt idx="1264">
                  <c:v>10.074341682723185</c:v>
                </c:pt>
                <c:pt idx="1265">
                  <c:v>10.075465639049455</c:v>
                </c:pt>
                <c:pt idx="1266">
                  <c:v>10.072414900449582</c:v>
                </c:pt>
                <c:pt idx="1267">
                  <c:v>10.076107899807322</c:v>
                </c:pt>
                <c:pt idx="1268">
                  <c:v>10.076589595375722</c:v>
                </c:pt>
                <c:pt idx="1269">
                  <c:v>10.073538856775851</c:v>
                </c:pt>
                <c:pt idx="1270">
                  <c:v>10.074341682723185</c:v>
                </c:pt>
                <c:pt idx="1271">
                  <c:v>10.07835581245986</c:v>
                </c:pt>
                <c:pt idx="1272">
                  <c:v>10.07305716120745</c:v>
                </c:pt>
                <c:pt idx="1273">
                  <c:v>10.081567116249197</c:v>
                </c:pt>
                <c:pt idx="1274">
                  <c:v>10.074662813102119</c:v>
                </c:pt>
                <c:pt idx="1275">
                  <c:v>10.080282594733461</c:v>
                </c:pt>
                <c:pt idx="1276">
                  <c:v>10.080282594733461</c:v>
                </c:pt>
                <c:pt idx="1277">
                  <c:v>10.087829158638407</c:v>
                </c:pt>
                <c:pt idx="1278">
                  <c:v>10.076107899807322</c:v>
                </c:pt>
                <c:pt idx="1279">
                  <c:v>10.091201027617213</c:v>
                </c:pt>
                <c:pt idx="1280">
                  <c:v>10.082530507385998</c:v>
                </c:pt>
                <c:pt idx="1281">
                  <c:v>10.078998073217726</c:v>
                </c:pt>
                <c:pt idx="1282">
                  <c:v>10.070327552986512</c:v>
                </c:pt>
                <c:pt idx="1283">
                  <c:v>10.084136159280668</c:v>
                </c:pt>
                <c:pt idx="1284">
                  <c:v>10.069203596660245</c:v>
                </c:pt>
                <c:pt idx="1285">
                  <c:v>10.07305716120745</c:v>
                </c:pt>
                <c:pt idx="1286">
                  <c:v>10.073378291586383</c:v>
                </c:pt>
                <c:pt idx="1287">
                  <c:v>10.074181117533719</c:v>
                </c:pt>
                <c:pt idx="1288">
                  <c:v>10.068882466281311</c:v>
                </c:pt>
                <c:pt idx="1289">
                  <c:v>10.076429030186256</c:v>
                </c:pt>
                <c:pt idx="1290">
                  <c:v>10.068721901091843</c:v>
                </c:pt>
                <c:pt idx="1291">
                  <c:v>10.070006422607579</c:v>
                </c:pt>
                <c:pt idx="1292">
                  <c:v>10.07675016056519</c:v>
                </c:pt>
                <c:pt idx="1293">
                  <c:v>10.068721901091843</c:v>
                </c:pt>
                <c:pt idx="1294">
                  <c:v>10.075786769428388</c:v>
                </c:pt>
                <c:pt idx="1295">
                  <c:v>10.069043031470777</c:v>
                </c:pt>
                <c:pt idx="1296">
                  <c:v>10.061496467565831</c:v>
                </c:pt>
                <c:pt idx="1297">
                  <c:v>10.065671162491972</c:v>
                </c:pt>
                <c:pt idx="1298">
                  <c:v>10.065992292870906</c:v>
                </c:pt>
                <c:pt idx="1299">
                  <c:v>10.067276814386641</c:v>
                </c:pt>
                <c:pt idx="1300">
                  <c:v>10.059730250481696</c:v>
                </c:pt>
                <c:pt idx="1301">
                  <c:v>10.064547206165702</c:v>
                </c:pt>
                <c:pt idx="1302">
                  <c:v>10.06422607578677</c:v>
                </c:pt>
                <c:pt idx="1303">
                  <c:v>10.062299293513167</c:v>
                </c:pt>
                <c:pt idx="1304">
                  <c:v>10.062780989081567</c:v>
                </c:pt>
                <c:pt idx="1305">
                  <c:v>10.063744380218369</c:v>
                </c:pt>
                <c:pt idx="1306">
                  <c:v>10.063744380218369</c:v>
                </c:pt>
                <c:pt idx="1307">
                  <c:v>10.061496467565831</c:v>
                </c:pt>
                <c:pt idx="1308">
                  <c:v>10.063102119460501</c:v>
                </c:pt>
                <c:pt idx="1309">
                  <c:v>10.062299293513167</c:v>
                </c:pt>
                <c:pt idx="1310">
                  <c:v>10.062459858702633</c:v>
                </c:pt>
                <c:pt idx="1311">
                  <c:v>10.057964033397559</c:v>
                </c:pt>
                <c:pt idx="1312">
                  <c:v>10.054431599229288</c:v>
                </c:pt>
                <c:pt idx="1313">
                  <c:v>10.054431599229288</c:v>
                </c:pt>
                <c:pt idx="1314">
                  <c:v>10.051541425818883</c:v>
                </c:pt>
                <c:pt idx="1315">
                  <c:v>10.067597944765575</c:v>
                </c:pt>
                <c:pt idx="1316">
                  <c:v>10.062299293513167</c:v>
                </c:pt>
                <c:pt idx="1317">
                  <c:v>10.061335902376365</c:v>
                </c:pt>
                <c:pt idx="1318">
                  <c:v>10.068882466281311</c:v>
                </c:pt>
                <c:pt idx="1319">
                  <c:v>10.067437379576107</c:v>
                </c:pt>
                <c:pt idx="1320">
                  <c:v>10.060372511239564</c:v>
                </c:pt>
                <c:pt idx="1321">
                  <c:v>10.065831727681438</c:v>
                </c:pt>
                <c:pt idx="1322">
                  <c:v>10.067919075144509</c:v>
                </c:pt>
                <c:pt idx="1323">
                  <c:v>10.061496467565831</c:v>
                </c:pt>
                <c:pt idx="1324">
                  <c:v>10.060211946050096</c:v>
                </c:pt>
                <c:pt idx="1325">
                  <c:v>10.065028901734104</c:v>
                </c:pt>
                <c:pt idx="1326">
                  <c:v>10.073217726396917</c:v>
                </c:pt>
                <c:pt idx="1327">
                  <c:v>10.065831727681438</c:v>
                </c:pt>
                <c:pt idx="1328">
                  <c:v>10.068721901091843</c:v>
                </c:pt>
                <c:pt idx="1329">
                  <c:v>10.072254335260116</c:v>
                </c:pt>
                <c:pt idx="1330">
                  <c:v>10.070648683365446</c:v>
                </c:pt>
                <c:pt idx="1331">
                  <c:v>10.085902376364803</c:v>
                </c:pt>
                <c:pt idx="1332">
                  <c:v>10.083815028901734</c:v>
                </c:pt>
                <c:pt idx="1333">
                  <c:v>10.083815028901734</c:v>
                </c:pt>
                <c:pt idx="1334">
                  <c:v>10.091040462427745</c:v>
                </c:pt>
                <c:pt idx="1335">
                  <c:v>10.0834938985228</c:v>
                </c:pt>
                <c:pt idx="1336">
                  <c:v>10.094572896596018</c:v>
                </c:pt>
                <c:pt idx="1337">
                  <c:v>10.086062941554271</c:v>
                </c:pt>
                <c:pt idx="1338">
                  <c:v>10.088471419396274</c:v>
                </c:pt>
                <c:pt idx="1339">
                  <c:v>10.092967244701349</c:v>
                </c:pt>
                <c:pt idx="1340">
                  <c:v>10.08927424534361</c:v>
                </c:pt>
                <c:pt idx="1341">
                  <c:v>10.092806679511881</c:v>
                </c:pt>
                <c:pt idx="1342">
                  <c:v>10.087668593448941</c:v>
                </c:pt>
                <c:pt idx="1343">
                  <c:v>10.088631984585742</c:v>
                </c:pt>
                <c:pt idx="1344">
                  <c:v>10.084457289659602</c:v>
                </c:pt>
                <c:pt idx="1345">
                  <c:v>10.079158638407193</c:v>
                </c:pt>
                <c:pt idx="1346">
                  <c:v>10.081085420680797</c:v>
                </c:pt>
                <c:pt idx="1347">
                  <c:v>10.079319203596659</c:v>
                </c:pt>
                <c:pt idx="1348">
                  <c:v>10.081727681438664</c:v>
                </c:pt>
                <c:pt idx="1349">
                  <c:v>10.080122029543995</c:v>
                </c:pt>
                <c:pt idx="1350">
                  <c:v>10.086544637122671</c:v>
                </c:pt>
                <c:pt idx="1351">
                  <c:v>10.087829158638407</c:v>
                </c:pt>
                <c:pt idx="1352">
                  <c:v>10.086705202312139</c:v>
                </c:pt>
                <c:pt idx="1353">
                  <c:v>10.082691072575466</c:v>
                </c:pt>
                <c:pt idx="1354">
                  <c:v>10.087026332691073</c:v>
                </c:pt>
                <c:pt idx="1355">
                  <c:v>10.086544637122671</c:v>
                </c:pt>
                <c:pt idx="1356">
                  <c:v>10.094733461785484</c:v>
                </c:pt>
                <c:pt idx="1357">
                  <c:v>10.097463070006423</c:v>
                </c:pt>
                <c:pt idx="1358">
                  <c:v>10.094091201027616</c:v>
                </c:pt>
                <c:pt idx="1359">
                  <c:v>10.088310854206808</c:v>
                </c:pt>
                <c:pt idx="1360">
                  <c:v>10.082369942196532</c:v>
                </c:pt>
                <c:pt idx="1361">
                  <c:v>10.085902376364803</c:v>
                </c:pt>
                <c:pt idx="1362">
                  <c:v>10.083172768143866</c:v>
                </c:pt>
                <c:pt idx="1363">
                  <c:v>10.07835581245986</c:v>
                </c:pt>
                <c:pt idx="1364">
                  <c:v>10.084617854849069</c:v>
                </c:pt>
                <c:pt idx="1365">
                  <c:v>10.081406551059731</c:v>
                </c:pt>
                <c:pt idx="1366">
                  <c:v>10.082530507385998</c:v>
                </c:pt>
                <c:pt idx="1367">
                  <c:v>10.084938985228003</c:v>
                </c:pt>
                <c:pt idx="1368">
                  <c:v>10.081085420680797</c:v>
                </c:pt>
                <c:pt idx="1369">
                  <c:v>10.089916506101478</c:v>
                </c:pt>
                <c:pt idx="1370">
                  <c:v>10.084296724470136</c:v>
                </c:pt>
                <c:pt idx="1371">
                  <c:v>10.092967244701349</c:v>
                </c:pt>
                <c:pt idx="1372">
                  <c:v>10.091040462427745</c:v>
                </c:pt>
                <c:pt idx="1373">
                  <c:v>10.092324983943481</c:v>
                </c:pt>
                <c:pt idx="1374">
                  <c:v>10.084778420038536</c:v>
                </c:pt>
                <c:pt idx="1375">
                  <c:v>10.080603725112395</c:v>
                </c:pt>
                <c:pt idx="1376">
                  <c:v>10.080603725112395</c:v>
                </c:pt>
                <c:pt idx="1377">
                  <c:v>10.080603725112395</c:v>
                </c:pt>
                <c:pt idx="1378">
                  <c:v>10.076910725754656</c:v>
                </c:pt>
                <c:pt idx="1379">
                  <c:v>10.07145150931278</c:v>
                </c:pt>
                <c:pt idx="1380">
                  <c:v>10.068240205523443</c:v>
                </c:pt>
                <c:pt idx="1381">
                  <c:v>10.07145150931278</c:v>
                </c:pt>
                <c:pt idx="1382">
                  <c:v>10.076910725754656</c:v>
                </c:pt>
                <c:pt idx="1383">
                  <c:v>10.067116249197174</c:v>
                </c:pt>
                <c:pt idx="1384">
                  <c:v>10.069524727039179</c:v>
                </c:pt>
                <c:pt idx="1385">
                  <c:v>10.069364161849711</c:v>
                </c:pt>
                <c:pt idx="1386">
                  <c:v>10.078676942838792</c:v>
                </c:pt>
                <c:pt idx="1387">
                  <c:v>10.073699421965317</c:v>
                </c:pt>
                <c:pt idx="1388">
                  <c:v>10.079800899165061</c:v>
                </c:pt>
                <c:pt idx="1389">
                  <c:v>10.078034682080926</c:v>
                </c:pt>
                <c:pt idx="1390">
                  <c:v>10.070648683365446</c:v>
                </c:pt>
                <c:pt idx="1391">
                  <c:v>10.078195247270392</c:v>
                </c:pt>
                <c:pt idx="1392">
                  <c:v>10.072254335260116</c:v>
                </c:pt>
                <c:pt idx="1393">
                  <c:v>10.076589595375722</c:v>
                </c:pt>
                <c:pt idx="1394">
                  <c:v>10.070327552986512</c:v>
                </c:pt>
                <c:pt idx="1395">
                  <c:v>10.07048811817598</c:v>
                </c:pt>
                <c:pt idx="1396">
                  <c:v>10.070166987797046</c:v>
                </c:pt>
                <c:pt idx="1397">
                  <c:v>10.07257546563905</c:v>
                </c:pt>
                <c:pt idx="1398">
                  <c:v>10.07145150931278</c:v>
                </c:pt>
                <c:pt idx="1399">
                  <c:v>10.066152858060372</c:v>
                </c:pt>
                <c:pt idx="1400">
                  <c:v>10.076589595375722</c:v>
                </c:pt>
                <c:pt idx="1401">
                  <c:v>10.07257546563905</c:v>
                </c:pt>
                <c:pt idx="1402">
                  <c:v>10.067919075144509</c:v>
                </c:pt>
                <c:pt idx="1403">
                  <c:v>10.073217726396917</c:v>
                </c:pt>
                <c:pt idx="1404">
                  <c:v>10.07257546563905</c:v>
                </c:pt>
                <c:pt idx="1405">
                  <c:v>10.06518946692357</c:v>
                </c:pt>
                <c:pt idx="1406">
                  <c:v>10.07096981374438</c:v>
                </c:pt>
                <c:pt idx="1407">
                  <c:v>10.07048811817598</c:v>
                </c:pt>
                <c:pt idx="1408">
                  <c:v>10.062941554271035</c:v>
                </c:pt>
                <c:pt idx="1409">
                  <c:v>10.064868336544636</c:v>
                </c:pt>
                <c:pt idx="1410">
                  <c:v>10.05844572896596</c:v>
                </c:pt>
                <c:pt idx="1411">
                  <c:v>10.059409120102762</c:v>
                </c:pt>
                <c:pt idx="1412">
                  <c:v>10.067437379576107</c:v>
                </c:pt>
                <c:pt idx="1413">
                  <c:v>10.064065510597302</c:v>
                </c:pt>
                <c:pt idx="1414">
                  <c:v>10.061657032755299</c:v>
                </c:pt>
                <c:pt idx="1415">
                  <c:v>10.068882466281311</c:v>
                </c:pt>
                <c:pt idx="1416">
                  <c:v>10.070327552986512</c:v>
                </c:pt>
                <c:pt idx="1417">
                  <c:v>10.082851637764932</c:v>
                </c:pt>
                <c:pt idx="1418">
                  <c:v>10.07257546563905</c:v>
                </c:pt>
                <c:pt idx="1419">
                  <c:v>10.073859987154785</c:v>
                </c:pt>
                <c:pt idx="1420">
                  <c:v>10.073217726396917</c:v>
                </c:pt>
                <c:pt idx="1421">
                  <c:v>10.075626204238921</c:v>
                </c:pt>
                <c:pt idx="1422">
                  <c:v>10.069043031470777</c:v>
                </c:pt>
                <c:pt idx="1423">
                  <c:v>10.067919075144509</c:v>
                </c:pt>
                <c:pt idx="1424">
                  <c:v>10.066152858060372</c:v>
                </c:pt>
                <c:pt idx="1425">
                  <c:v>10.059569685292228</c:v>
                </c:pt>
                <c:pt idx="1426">
                  <c:v>10.063102119460501</c:v>
                </c:pt>
                <c:pt idx="1427">
                  <c:v>10.05844572896596</c:v>
                </c:pt>
                <c:pt idx="1428">
                  <c:v>10.065831727681438</c:v>
                </c:pt>
                <c:pt idx="1429">
                  <c:v>10.059890815671162</c:v>
                </c:pt>
                <c:pt idx="1430">
                  <c:v>10.059890815671162</c:v>
                </c:pt>
                <c:pt idx="1431">
                  <c:v>10.065350032113038</c:v>
                </c:pt>
                <c:pt idx="1432">
                  <c:v>10.059569685292228</c:v>
                </c:pt>
                <c:pt idx="1433">
                  <c:v>10.054752729608222</c:v>
                </c:pt>
                <c:pt idx="1434">
                  <c:v>10.052504816955684</c:v>
                </c:pt>
                <c:pt idx="1435">
                  <c:v>10.064386640976236</c:v>
                </c:pt>
                <c:pt idx="1436">
                  <c:v>10.050578034682081</c:v>
                </c:pt>
                <c:pt idx="1437">
                  <c:v>10.060693641618498</c:v>
                </c:pt>
                <c:pt idx="1438">
                  <c:v>10.056518946692357</c:v>
                </c:pt>
                <c:pt idx="1439">
                  <c:v>10.064386640976236</c:v>
                </c:pt>
                <c:pt idx="1440">
                  <c:v>10.067116249197174</c:v>
                </c:pt>
                <c:pt idx="1441">
                  <c:v>10.065671162491972</c:v>
                </c:pt>
                <c:pt idx="1442">
                  <c:v>10.067116249197174</c:v>
                </c:pt>
                <c:pt idx="1443">
                  <c:v>10.06631342324984</c:v>
                </c:pt>
                <c:pt idx="1444">
                  <c:v>10.064065510597302</c:v>
                </c:pt>
                <c:pt idx="1445">
                  <c:v>10.069203596660245</c:v>
                </c:pt>
                <c:pt idx="1446">
                  <c:v>10.066955684007707</c:v>
                </c:pt>
                <c:pt idx="1447">
                  <c:v>10.062620423892101</c:v>
                </c:pt>
                <c:pt idx="1448">
                  <c:v>10.056037251123957</c:v>
                </c:pt>
                <c:pt idx="1449">
                  <c:v>10.065028901734104</c:v>
                </c:pt>
                <c:pt idx="1450">
                  <c:v>10.063262684649969</c:v>
                </c:pt>
                <c:pt idx="1451">
                  <c:v>10.063262684649969</c:v>
                </c:pt>
                <c:pt idx="1452">
                  <c:v>10.063262684649969</c:v>
                </c:pt>
                <c:pt idx="1453">
                  <c:v>10.058124598587026</c:v>
                </c:pt>
                <c:pt idx="1454">
                  <c:v>10.059248554913294</c:v>
                </c:pt>
                <c:pt idx="1455">
                  <c:v>10.061014771997431</c:v>
                </c:pt>
                <c:pt idx="1456">
                  <c:v>10.068561335902377</c:v>
                </c:pt>
                <c:pt idx="1457">
                  <c:v>10.065510597302504</c:v>
                </c:pt>
                <c:pt idx="1458">
                  <c:v>10.065992292870906</c:v>
                </c:pt>
                <c:pt idx="1459">
                  <c:v>10.064868336544636</c:v>
                </c:pt>
                <c:pt idx="1460">
                  <c:v>10.068240205523443</c:v>
                </c:pt>
                <c:pt idx="1461">
                  <c:v>10.067919075144509</c:v>
                </c:pt>
                <c:pt idx="1462">
                  <c:v>10.067919075144509</c:v>
                </c:pt>
                <c:pt idx="1463">
                  <c:v>10.070166987797046</c:v>
                </c:pt>
                <c:pt idx="1464">
                  <c:v>10.065831727681438</c:v>
                </c:pt>
                <c:pt idx="1465">
                  <c:v>10.068721901091843</c:v>
                </c:pt>
                <c:pt idx="1466">
                  <c:v>10.069685292228645</c:v>
                </c:pt>
                <c:pt idx="1467">
                  <c:v>10.069524727039179</c:v>
                </c:pt>
                <c:pt idx="1468">
                  <c:v>10.067276814386641</c:v>
                </c:pt>
                <c:pt idx="1469">
                  <c:v>10.075626204238921</c:v>
                </c:pt>
                <c:pt idx="1470">
                  <c:v>10.074341682723185</c:v>
                </c:pt>
                <c:pt idx="1471">
                  <c:v>10.066634553628774</c:v>
                </c:pt>
                <c:pt idx="1472">
                  <c:v>10.069364161849711</c:v>
                </c:pt>
                <c:pt idx="1473">
                  <c:v>10.07096981374438</c:v>
                </c:pt>
                <c:pt idx="1474">
                  <c:v>10.074020552344251</c:v>
                </c:pt>
                <c:pt idx="1475">
                  <c:v>10.069685292228645</c:v>
                </c:pt>
                <c:pt idx="1476">
                  <c:v>10.069845857418112</c:v>
                </c:pt>
                <c:pt idx="1477">
                  <c:v>10.067116249197174</c:v>
                </c:pt>
                <c:pt idx="1478">
                  <c:v>10.06518946692357</c:v>
                </c:pt>
                <c:pt idx="1479">
                  <c:v>10.063744380218369</c:v>
                </c:pt>
                <c:pt idx="1480">
                  <c:v>10.063262684649969</c:v>
                </c:pt>
                <c:pt idx="1481">
                  <c:v>10.056840077071291</c:v>
                </c:pt>
                <c:pt idx="1482">
                  <c:v>10.06053307642903</c:v>
                </c:pt>
                <c:pt idx="1483">
                  <c:v>10.059248554913294</c:v>
                </c:pt>
                <c:pt idx="1484">
                  <c:v>10.066955684007707</c:v>
                </c:pt>
                <c:pt idx="1485">
                  <c:v>10.063262684649969</c:v>
                </c:pt>
                <c:pt idx="1486">
                  <c:v>10.060693641618498</c:v>
                </c:pt>
                <c:pt idx="1487">
                  <c:v>10.059890815671162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6F78-40EF-B5CE-CF9826520BE2}"/>
            </c:ext>
          </c:extLst>
        </c:ser>
        <c:ser>
          <c:idx val="5"/>
          <c:order val="5"/>
          <c:tx>
            <c:strRef>
              <c:f>Mordenite!$M$2</c:f>
              <c:strCache>
                <c:ptCount val="1"/>
                <c:pt idx="0">
                  <c:v>Mordneite Plain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Mordenite!$A$3:$A$1490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Mordenite!$M:$M</c:f>
              <c:numCache>
                <c:formatCode>General</c:formatCode>
                <c:ptCount val="1048576"/>
                <c:pt idx="1">
                  <c:v>0</c:v>
                </c:pt>
                <c:pt idx="2">
                  <c:v>0.28172787141422034</c:v>
                </c:pt>
                <c:pt idx="3">
                  <c:v>0.28686237303270457</c:v>
                </c:pt>
                <c:pt idx="4">
                  <c:v>0.2782676638017636</c:v>
                </c:pt>
                <c:pt idx="5">
                  <c:v>0.27335640138408307</c:v>
                </c:pt>
                <c:pt idx="6">
                  <c:v>0.27592365219332515</c:v>
                </c:pt>
                <c:pt idx="7">
                  <c:v>0.2771514677977453</c:v>
                </c:pt>
                <c:pt idx="8">
                  <c:v>0.2636454961491238</c:v>
                </c:pt>
                <c:pt idx="9">
                  <c:v>0.27703984819734345</c:v>
                </c:pt>
                <c:pt idx="10">
                  <c:v>0.27614689139412879</c:v>
                </c:pt>
                <c:pt idx="11">
                  <c:v>0.27056591137403729</c:v>
                </c:pt>
                <c:pt idx="12">
                  <c:v>0.27547717379171782</c:v>
                </c:pt>
                <c:pt idx="13">
                  <c:v>0.2749190757897087</c:v>
                </c:pt>
                <c:pt idx="14">
                  <c:v>0.27335640138408307</c:v>
                </c:pt>
                <c:pt idx="15">
                  <c:v>0.26565464895635671</c:v>
                </c:pt>
                <c:pt idx="16">
                  <c:v>0.26297577854671278</c:v>
                </c:pt>
                <c:pt idx="17">
                  <c:v>0.27112400937604642</c:v>
                </c:pt>
                <c:pt idx="18">
                  <c:v>0.26096662573947987</c:v>
                </c:pt>
                <c:pt idx="19">
                  <c:v>0.26833351936600069</c:v>
                </c:pt>
                <c:pt idx="20">
                  <c:v>0.26498493135394574</c:v>
                </c:pt>
                <c:pt idx="21">
                  <c:v>0.27737470699854894</c:v>
                </c:pt>
                <c:pt idx="22">
                  <c:v>0.26520817055474943</c:v>
                </c:pt>
                <c:pt idx="23">
                  <c:v>0.26677084496037506</c:v>
                </c:pt>
                <c:pt idx="24">
                  <c:v>0.27692822859694161</c:v>
                </c:pt>
                <c:pt idx="25">
                  <c:v>0.26710570376158055</c:v>
                </c:pt>
                <c:pt idx="26">
                  <c:v>0.26029690813706885</c:v>
                </c:pt>
                <c:pt idx="27">
                  <c:v>0.27949547940618374</c:v>
                </c:pt>
                <c:pt idx="28">
                  <c:v>0.28965286304275029</c:v>
                </c:pt>
                <c:pt idx="29">
                  <c:v>0.316218327938386</c:v>
                </c:pt>
                <c:pt idx="30">
                  <c:v>0.34055140082598506</c:v>
                </c:pt>
                <c:pt idx="31">
                  <c:v>0.40942069427391448</c:v>
                </c:pt>
                <c:pt idx="32">
                  <c:v>0.46991851769170667</c:v>
                </c:pt>
                <c:pt idx="33">
                  <c:v>0.43074003795066412</c:v>
                </c:pt>
                <c:pt idx="34">
                  <c:v>0.31264650072552741</c:v>
                </c:pt>
                <c:pt idx="35">
                  <c:v>0.27011943297242996</c:v>
                </c:pt>
                <c:pt idx="36">
                  <c:v>0.27179372697845744</c:v>
                </c:pt>
                <c:pt idx="37">
                  <c:v>0.25069762250251143</c:v>
                </c:pt>
                <c:pt idx="38">
                  <c:v>0.26085500613907803</c:v>
                </c:pt>
                <c:pt idx="39">
                  <c:v>0.26085500613907803</c:v>
                </c:pt>
                <c:pt idx="40">
                  <c:v>0.24132157606875768</c:v>
                </c:pt>
                <c:pt idx="41">
                  <c:v>0.24154481526956134</c:v>
                </c:pt>
                <c:pt idx="42">
                  <c:v>0.23696841165308627</c:v>
                </c:pt>
                <c:pt idx="43">
                  <c:v>0.24400044647840161</c:v>
                </c:pt>
                <c:pt idx="44">
                  <c:v>0.25270677530974439</c:v>
                </c:pt>
                <c:pt idx="45">
                  <c:v>0.24645607768724187</c:v>
                </c:pt>
                <c:pt idx="46">
                  <c:v>0.24444692488000894</c:v>
                </c:pt>
                <c:pt idx="47">
                  <c:v>0.24310748967518697</c:v>
                </c:pt>
                <c:pt idx="48">
                  <c:v>0.23462440004464785</c:v>
                </c:pt>
                <c:pt idx="49">
                  <c:v>0.23306172563902222</c:v>
                </c:pt>
                <c:pt idx="50">
                  <c:v>0.24065185846634668</c:v>
                </c:pt>
                <c:pt idx="51">
                  <c:v>0.2362986940506753</c:v>
                </c:pt>
                <c:pt idx="52">
                  <c:v>0.2245786360084831</c:v>
                </c:pt>
                <c:pt idx="53">
                  <c:v>0.21944413438999888</c:v>
                </c:pt>
                <c:pt idx="54">
                  <c:v>0.22469025560888492</c:v>
                </c:pt>
                <c:pt idx="55">
                  <c:v>0.22301596160285747</c:v>
                </c:pt>
                <c:pt idx="56">
                  <c:v>0.21319343676749639</c:v>
                </c:pt>
                <c:pt idx="57">
                  <c:v>0.21352829556870187</c:v>
                </c:pt>
                <c:pt idx="58">
                  <c:v>0.2073892175466012</c:v>
                </c:pt>
                <c:pt idx="59">
                  <c:v>0.2133050563678982</c:v>
                </c:pt>
                <c:pt idx="60">
                  <c:v>0.20973322915503961</c:v>
                </c:pt>
                <c:pt idx="61">
                  <c:v>0.21096104475945976</c:v>
                </c:pt>
                <c:pt idx="62">
                  <c:v>0.21497935037392565</c:v>
                </c:pt>
                <c:pt idx="63">
                  <c:v>0.20694273914499386</c:v>
                </c:pt>
                <c:pt idx="64">
                  <c:v>0.20136175912490234</c:v>
                </c:pt>
                <c:pt idx="65">
                  <c:v>0.2078356959482085</c:v>
                </c:pt>
                <c:pt idx="66">
                  <c:v>0.19555753990400715</c:v>
                </c:pt>
                <c:pt idx="67">
                  <c:v>0.19198571269114856</c:v>
                </c:pt>
                <c:pt idx="68">
                  <c:v>0.19578077910481081</c:v>
                </c:pt>
                <c:pt idx="69">
                  <c:v>0.19656211630762363</c:v>
                </c:pt>
                <c:pt idx="70">
                  <c:v>0.19589239870521263</c:v>
                </c:pt>
                <c:pt idx="71">
                  <c:v>0.19979908471927671</c:v>
                </c:pt>
                <c:pt idx="72">
                  <c:v>0.21397477397030917</c:v>
                </c:pt>
                <c:pt idx="73">
                  <c:v>0.21765822078356958</c:v>
                </c:pt>
                <c:pt idx="74">
                  <c:v>0.23395468244223686</c:v>
                </c:pt>
                <c:pt idx="75">
                  <c:v>0.2250251144100904</c:v>
                </c:pt>
                <c:pt idx="76">
                  <c:v>0.20169661792610782</c:v>
                </c:pt>
                <c:pt idx="77">
                  <c:v>0.19477620270119433</c:v>
                </c:pt>
                <c:pt idx="78">
                  <c:v>0.19243219109275589</c:v>
                </c:pt>
                <c:pt idx="79">
                  <c:v>0.18629311307065521</c:v>
                </c:pt>
                <c:pt idx="80">
                  <c:v>0.19198571269114856</c:v>
                </c:pt>
                <c:pt idx="81">
                  <c:v>0.1771403058377051</c:v>
                </c:pt>
                <c:pt idx="82">
                  <c:v>0.16865721620716598</c:v>
                </c:pt>
                <c:pt idx="83">
                  <c:v>0.17758678423931243</c:v>
                </c:pt>
                <c:pt idx="84">
                  <c:v>0.17725192543810694</c:v>
                </c:pt>
                <c:pt idx="85">
                  <c:v>0.18540015626744055</c:v>
                </c:pt>
                <c:pt idx="86">
                  <c:v>0.18495367786583325</c:v>
                </c:pt>
                <c:pt idx="87">
                  <c:v>0.18517691706663691</c:v>
                </c:pt>
                <c:pt idx="88">
                  <c:v>0.17501953343007032</c:v>
                </c:pt>
                <c:pt idx="89">
                  <c:v>0.1782565018417234</c:v>
                </c:pt>
                <c:pt idx="90">
                  <c:v>0.18707445027346803</c:v>
                </c:pt>
                <c:pt idx="91">
                  <c:v>0.19767831231164193</c:v>
                </c:pt>
                <c:pt idx="92">
                  <c:v>0.21107266435986158</c:v>
                </c:pt>
                <c:pt idx="93">
                  <c:v>0.23540573724746067</c:v>
                </c:pt>
                <c:pt idx="94">
                  <c:v>0.31097220671949993</c:v>
                </c:pt>
                <c:pt idx="95">
                  <c:v>0.44167875879004354</c:v>
                </c:pt>
                <c:pt idx="96">
                  <c:v>0.62640919745507306</c:v>
                </c:pt>
                <c:pt idx="97">
                  <c:v>0.66904788480857236</c:v>
                </c:pt>
                <c:pt idx="98">
                  <c:v>0.43207947315548612</c:v>
                </c:pt>
                <c:pt idx="99">
                  <c:v>0.30751199910704319</c:v>
                </c:pt>
                <c:pt idx="100">
                  <c:v>0.22201138519924099</c:v>
                </c:pt>
                <c:pt idx="101">
                  <c:v>0.18640473267105703</c:v>
                </c:pt>
                <c:pt idx="102">
                  <c:v>0.17669382743609777</c:v>
                </c:pt>
                <c:pt idx="103">
                  <c:v>0.16508538899430741</c:v>
                </c:pt>
                <c:pt idx="104">
                  <c:v>0.16274137738586897</c:v>
                </c:pt>
                <c:pt idx="105">
                  <c:v>0.16687130260073668</c:v>
                </c:pt>
                <c:pt idx="106">
                  <c:v>0.16073222457863601</c:v>
                </c:pt>
                <c:pt idx="107">
                  <c:v>0.16039736577743052</c:v>
                </c:pt>
                <c:pt idx="108">
                  <c:v>0.15827659336979574</c:v>
                </c:pt>
                <c:pt idx="109">
                  <c:v>0.16821073780555865</c:v>
                </c:pt>
                <c:pt idx="110">
                  <c:v>0.15983926777542137</c:v>
                </c:pt>
                <c:pt idx="111">
                  <c:v>0.16452729099229824</c:v>
                </c:pt>
                <c:pt idx="112">
                  <c:v>0.15537448375934815</c:v>
                </c:pt>
                <c:pt idx="113">
                  <c:v>0.15258399374930237</c:v>
                </c:pt>
                <c:pt idx="114">
                  <c:v>0.16419243219109275</c:v>
                </c:pt>
                <c:pt idx="115">
                  <c:v>0.15392342895412434</c:v>
                </c:pt>
                <c:pt idx="116">
                  <c:v>0.15436990735573167</c:v>
                </c:pt>
                <c:pt idx="117">
                  <c:v>0.154816385757339</c:v>
                </c:pt>
                <c:pt idx="118">
                  <c:v>0.15503962495814266</c:v>
                </c:pt>
                <c:pt idx="119">
                  <c:v>0.15258399374930237</c:v>
                </c:pt>
                <c:pt idx="120">
                  <c:v>0.15604420136175912</c:v>
                </c:pt>
                <c:pt idx="121">
                  <c:v>0.15805335416899208</c:v>
                </c:pt>
                <c:pt idx="122">
                  <c:v>0.15805335416899208</c:v>
                </c:pt>
                <c:pt idx="123">
                  <c:v>0.17368009822524835</c:v>
                </c:pt>
                <c:pt idx="124">
                  <c:v>0.18919522268110281</c:v>
                </c:pt>
                <c:pt idx="125">
                  <c:v>0.17100122781560442</c:v>
                </c:pt>
                <c:pt idx="126">
                  <c:v>0.14834244893403281</c:v>
                </c:pt>
                <c:pt idx="127">
                  <c:v>0.15102131934367674</c:v>
                </c:pt>
                <c:pt idx="128">
                  <c:v>0.15280723295010604</c:v>
                </c:pt>
                <c:pt idx="129">
                  <c:v>0.14521710012278155</c:v>
                </c:pt>
                <c:pt idx="130">
                  <c:v>0.1581649737693939</c:v>
                </c:pt>
                <c:pt idx="131">
                  <c:v>0.14979350373925662</c:v>
                </c:pt>
                <c:pt idx="132">
                  <c:v>0.14365442571715592</c:v>
                </c:pt>
                <c:pt idx="133">
                  <c:v>0.14923540573724747</c:v>
                </c:pt>
                <c:pt idx="134">
                  <c:v>0.13874316329947539</c:v>
                </c:pt>
                <c:pt idx="135">
                  <c:v>0.14488224132157607</c:v>
                </c:pt>
                <c:pt idx="136">
                  <c:v>0.14811920973322915</c:v>
                </c:pt>
                <c:pt idx="137">
                  <c:v>0.13706886929344794</c:v>
                </c:pt>
                <c:pt idx="138">
                  <c:v>0.13974773970309187</c:v>
                </c:pt>
                <c:pt idx="139">
                  <c:v>0.14153365330952114</c:v>
                </c:pt>
                <c:pt idx="140">
                  <c:v>0.14454738252037058</c:v>
                </c:pt>
                <c:pt idx="141">
                  <c:v>0.14343118651635228</c:v>
                </c:pt>
                <c:pt idx="142">
                  <c:v>0.14566357852438888</c:v>
                </c:pt>
                <c:pt idx="143">
                  <c:v>0.14410090411876325</c:v>
                </c:pt>
                <c:pt idx="144">
                  <c:v>0.14923540573724747</c:v>
                </c:pt>
                <c:pt idx="145">
                  <c:v>0.13907802210068088</c:v>
                </c:pt>
                <c:pt idx="146">
                  <c:v>0.13785020649626073</c:v>
                </c:pt>
                <c:pt idx="147">
                  <c:v>0.14220337091193214</c:v>
                </c:pt>
                <c:pt idx="148">
                  <c:v>0.13773858689585891</c:v>
                </c:pt>
                <c:pt idx="149">
                  <c:v>0.14019421810469918</c:v>
                </c:pt>
                <c:pt idx="150">
                  <c:v>0.13796182609666258</c:v>
                </c:pt>
                <c:pt idx="151">
                  <c:v>0.13963612010269003</c:v>
                </c:pt>
                <c:pt idx="152">
                  <c:v>0.13762696729545709</c:v>
                </c:pt>
                <c:pt idx="153">
                  <c:v>0.14722625293001451</c:v>
                </c:pt>
                <c:pt idx="154">
                  <c:v>0.13639915169103695</c:v>
                </c:pt>
                <c:pt idx="155">
                  <c:v>0.14622167652639803</c:v>
                </c:pt>
                <c:pt idx="156">
                  <c:v>0.14555195892398706</c:v>
                </c:pt>
                <c:pt idx="157">
                  <c:v>0.1486773077352383</c:v>
                </c:pt>
                <c:pt idx="158">
                  <c:v>0.14923540573724747</c:v>
                </c:pt>
                <c:pt idx="159">
                  <c:v>0.15827659336979574</c:v>
                </c:pt>
                <c:pt idx="160">
                  <c:v>0.16608996539792387</c:v>
                </c:pt>
                <c:pt idx="161">
                  <c:v>0.1888603638798973</c:v>
                </c:pt>
                <c:pt idx="162">
                  <c:v>0.18048889384976002</c:v>
                </c:pt>
                <c:pt idx="163">
                  <c:v>0.17803326264091973</c:v>
                </c:pt>
                <c:pt idx="164">
                  <c:v>0.17870298024333073</c:v>
                </c:pt>
                <c:pt idx="165">
                  <c:v>0.20136175912490234</c:v>
                </c:pt>
                <c:pt idx="166">
                  <c:v>0.23216876883580756</c:v>
                </c:pt>
                <c:pt idx="167">
                  <c:v>0.26487331175354395</c:v>
                </c:pt>
                <c:pt idx="168">
                  <c:v>0.32101797075566468</c:v>
                </c:pt>
                <c:pt idx="169">
                  <c:v>0.38385980578189532</c:v>
                </c:pt>
                <c:pt idx="170">
                  <c:v>0.43007032034825315</c:v>
                </c:pt>
                <c:pt idx="171">
                  <c:v>0.38173903337426052</c:v>
                </c:pt>
                <c:pt idx="172">
                  <c:v>0.30550284629981023</c:v>
                </c:pt>
                <c:pt idx="173">
                  <c:v>0.28239758901663131</c:v>
                </c:pt>
                <c:pt idx="174">
                  <c:v>0.24333072887599064</c:v>
                </c:pt>
                <c:pt idx="175">
                  <c:v>0.21754660118316776</c:v>
                </c:pt>
                <c:pt idx="176">
                  <c:v>0.22513673401049225</c:v>
                </c:pt>
                <c:pt idx="177">
                  <c:v>0.25639022212300477</c:v>
                </c:pt>
                <c:pt idx="178">
                  <c:v>0.27023105257283181</c:v>
                </c:pt>
                <c:pt idx="179">
                  <c:v>0.22323920080366114</c:v>
                </c:pt>
                <c:pt idx="180">
                  <c:v>0.17222904342002457</c:v>
                </c:pt>
                <c:pt idx="181">
                  <c:v>0.14957026453845296</c:v>
                </c:pt>
                <c:pt idx="182">
                  <c:v>0.14499386092197791</c:v>
                </c:pt>
                <c:pt idx="183">
                  <c:v>0.14800759013282733</c:v>
                </c:pt>
                <c:pt idx="184">
                  <c:v>0.13528295568701865</c:v>
                </c:pt>
                <c:pt idx="185">
                  <c:v>0.13673401049224243</c:v>
                </c:pt>
                <c:pt idx="186">
                  <c:v>0.13885478289987721</c:v>
                </c:pt>
                <c:pt idx="187">
                  <c:v>0.13863154369907355</c:v>
                </c:pt>
                <c:pt idx="188">
                  <c:v>0.13706886929344794</c:v>
                </c:pt>
                <c:pt idx="189">
                  <c:v>0.14398928451836143</c:v>
                </c:pt>
                <c:pt idx="190">
                  <c:v>0.1453287197231834</c:v>
                </c:pt>
                <c:pt idx="191">
                  <c:v>0.15861145217100123</c:v>
                </c:pt>
                <c:pt idx="192">
                  <c:v>0.16419243219109275</c:v>
                </c:pt>
                <c:pt idx="193">
                  <c:v>0.16955017301038061</c:v>
                </c:pt>
                <c:pt idx="194">
                  <c:v>0.16229489898426164</c:v>
                </c:pt>
                <c:pt idx="195">
                  <c:v>0.14666815492800536</c:v>
                </c:pt>
                <c:pt idx="196">
                  <c:v>0.13740372809465343</c:v>
                </c:pt>
                <c:pt idx="197">
                  <c:v>0.13193436767496372</c:v>
                </c:pt>
                <c:pt idx="198">
                  <c:v>0.1252371916508539</c:v>
                </c:pt>
                <c:pt idx="199">
                  <c:v>0.1351713360866168</c:v>
                </c:pt>
                <c:pt idx="200">
                  <c:v>0.13740372809465343</c:v>
                </c:pt>
                <c:pt idx="201">
                  <c:v>0.16352271458868178</c:v>
                </c:pt>
                <c:pt idx="202">
                  <c:v>0.1814934702533765</c:v>
                </c:pt>
                <c:pt idx="203">
                  <c:v>0.19991070431967853</c:v>
                </c:pt>
                <c:pt idx="204">
                  <c:v>0.18986494028351378</c:v>
                </c:pt>
                <c:pt idx="205">
                  <c:v>0.22759236521933252</c:v>
                </c:pt>
                <c:pt idx="206">
                  <c:v>0.28418350262306064</c:v>
                </c:pt>
                <c:pt idx="207">
                  <c:v>0.23473601964504967</c:v>
                </c:pt>
                <c:pt idx="208">
                  <c:v>0.16229489898426164</c:v>
                </c:pt>
                <c:pt idx="209">
                  <c:v>0.13360866168099117</c:v>
                </c:pt>
                <c:pt idx="210">
                  <c:v>0.12445585444804108</c:v>
                </c:pt>
                <c:pt idx="211">
                  <c:v>0.11496818841388548</c:v>
                </c:pt>
                <c:pt idx="212">
                  <c:v>0.11630762361870745</c:v>
                </c:pt>
                <c:pt idx="213">
                  <c:v>0.11519142761468915</c:v>
                </c:pt>
                <c:pt idx="214">
                  <c:v>0.1142984708114745</c:v>
                </c:pt>
                <c:pt idx="215">
                  <c:v>0.11362875320906352</c:v>
                </c:pt>
                <c:pt idx="216">
                  <c:v>0.10894072999218662</c:v>
                </c:pt>
                <c:pt idx="217">
                  <c:v>0.11318227480745618</c:v>
                </c:pt>
                <c:pt idx="218">
                  <c:v>0.1125125572050452</c:v>
                </c:pt>
                <c:pt idx="219">
                  <c:v>0.11094988279941957</c:v>
                </c:pt>
                <c:pt idx="220">
                  <c:v>0.10882911039178479</c:v>
                </c:pt>
                <c:pt idx="221">
                  <c:v>0.10001116196004019</c:v>
                </c:pt>
                <c:pt idx="222">
                  <c:v>0.10213193436767497</c:v>
                </c:pt>
                <c:pt idx="223">
                  <c:v>0.1048108047773189</c:v>
                </c:pt>
                <c:pt idx="224">
                  <c:v>0.10503404397812256</c:v>
                </c:pt>
                <c:pt idx="225">
                  <c:v>0.10324813037169327</c:v>
                </c:pt>
                <c:pt idx="226">
                  <c:v>0.10101573836365665</c:v>
                </c:pt>
                <c:pt idx="227">
                  <c:v>9.8113628753209059E-2</c:v>
                </c:pt>
                <c:pt idx="228">
                  <c:v>0.10213193436767497</c:v>
                </c:pt>
                <c:pt idx="229">
                  <c:v>9.9453063958031024E-2</c:v>
                </c:pt>
                <c:pt idx="230">
                  <c:v>0.1051456635785244</c:v>
                </c:pt>
                <c:pt idx="231">
                  <c:v>0.11195445920303605</c:v>
                </c:pt>
                <c:pt idx="232">
                  <c:v>0.100792499162853</c:v>
                </c:pt>
                <c:pt idx="233">
                  <c:v>0.10581538118093538</c:v>
                </c:pt>
                <c:pt idx="234">
                  <c:v>0.10748967518696283</c:v>
                </c:pt>
                <c:pt idx="235">
                  <c:v>0.10090411876325482</c:v>
                </c:pt>
                <c:pt idx="236">
                  <c:v>0.10961044759459761</c:v>
                </c:pt>
                <c:pt idx="237">
                  <c:v>0.12892063846411431</c:v>
                </c:pt>
                <c:pt idx="238">
                  <c:v>0.12155374483759349</c:v>
                </c:pt>
                <c:pt idx="239">
                  <c:v>9.9787922759236522E-2</c:v>
                </c:pt>
                <c:pt idx="240">
                  <c:v>9.7555530751199909E-2</c:v>
                </c:pt>
                <c:pt idx="241">
                  <c:v>9.8225248353610892E-2</c:v>
                </c:pt>
                <c:pt idx="242">
                  <c:v>0.10347136957249693</c:v>
                </c:pt>
                <c:pt idx="243">
                  <c:v>0.10056925996204934</c:v>
                </c:pt>
                <c:pt idx="244">
                  <c:v>0.10737805558656099</c:v>
                </c:pt>
                <c:pt idx="245">
                  <c:v>0.11519142761468915</c:v>
                </c:pt>
                <c:pt idx="246">
                  <c:v>0.13394352048219668</c:v>
                </c:pt>
                <c:pt idx="247">
                  <c:v>0.11865163522714589</c:v>
                </c:pt>
                <c:pt idx="248">
                  <c:v>0.10994530639580311</c:v>
                </c:pt>
                <c:pt idx="249">
                  <c:v>0.1051456635785244</c:v>
                </c:pt>
                <c:pt idx="250">
                  <c:v>0.10994530639580311</c:v>
                </c:pt>
                <c:pt idx="251">
                  <c:v>0.11217769840383972</c:v>
                </c:pt>
                <c:pt idx="252">
                  <c:v>0.10581538118093538</c:v>
                </c:pt>
                <c:pt idx="253">
                  <c:v>0.10827101238977564</c:v>
                </c:pt>
                <c:pt idx="254">
                  <c:v>0.10693157718495368</c:v>
                </c:pt>
                <c:pt idx="255">
                  <c:v>9.8894965956021874E-2</c:v>
                </c:pt>
                <c:pt idx="256">
                  <c:v>0.1022435539680768</c:v>
                </c:pt>
                <c:pt idx="257">
                  <c:v>9.9229824757227372E-2</c:v>
                </c:pt>
                <c:pt idx="258">
                  <c:v>0.1019086951668713</c:v>
                </c:pt>
                <c:pt idx="259">
                  <c:v>0.1030248911708896</c:v>
                </c:pt>
                <c:pt idx="260">
                  <c:v>9.5434758343565129E-2</c:v>
                </c:pt>
                <c:pt idx="261">
                  <c:v>0.10358298917289877</c:v>
                </c:pt>
                <c:pt idx="262">
                  <c:v>9.7443911150798077E-2</c:v>
                </c:pt>
                <c:pt idx="263">
                  <c:v>0.11173122000223239</c:v>
                </c:pt>
                <c:pt idx="264">
                  <c:v>0.11050340439781225</c:v>
                </c:pt>
                <c:pt idx="265">
                  <c:v>0.10827101238977564</c:v>
                </c:pt>
                <c:pt idx="266">
                  <c:v>9.9564683558432857E-2</c:v>
                </c:pt>
                <c:pt idx="267">
                  <c:v>9.5992856345574279E-2</c:v>
                </c:pt>
                <c:pt idx="268">
                  <c:v>9.8113628753209059E-2</c:v>
                </c:pt>
                <c:pt idx="269">
                  <c:v>9.8002009152807226E-2</c:v>
                </c:pt>
                <c:pt idx="270">
                  <c:v>9.5546377943966962E-2</c:v>
                </c:pt>
                <c:pt idx="271">
                  <c:v>9.7778769952003575E-2</c:v>
                </c:pt>
                <c:pt idx="272">
                  <c:v>9.7890389552405407E-2</c:v>
                </c:pt>
                <c:pt idx="273">
                  <c:v>9.219778993191205E-2</c:v>
                </c:pt>
                <c:pt idx="274">
                  <c:v>9.5434758343565129E-2</c:v>
                </c:pt>
                <c:pt idx="275">
                  <c:v>9.3202366335528516E-2</c:v>
                </c:pt>
                <c:pt idx="276">
                  <c:v>0.10269003236968412</c:v>
                </c:pt>
                <c:pt idx="277">
                  <c:v>9.4541801540350481E-2</c:v>
                </c:pt>
                <c:pt idx="278">
                  <c:v>0.10704319678535551</c:v>
                </c:pt>
                <c:pt idx="279">
                  <c:v>0.11474494921308181</c:v>
                </c:pt>
                <c:pt idx="280">
                  <c:v>0.11418685121107267</c:v>
                </c:pt>
                <c:pt idx="281">
                  <c:v>0.13215760687576739</c:v>
                </c:pt>
                <c:pt idx="282">
                  <c:v>0.1157495256166983</c:v>
                </c:pt>
                <c:pt idx="283">
                  <c:v>0.11641924321910928</c:v>
                </c:pt>
                <c:pt idx="284">
                  <c:v>0.11240093760464337</c:v>
                </c:pt>
                <c:pt idx="285">
                  <c:v>0.1234512780444246</c:v>
                </c:pt>
                <c:pt idx="286">
                  <c:v>0.13159950887375824</c:v>
                </c:pt>
                <c:pt idx="287">
                  <c:v>0.1457751981247907</c:v>
                </c:pt>
                <c:pt idx="288">
                  <c:v>0.14544033932358522</c:v>
                </c:pt>
                <c:pt idx="289">
                  <c:v>0.16341109498827994</c:v>
                </c:pt>
                <c:pt idx="290">
                  <c:v>0.22948989842616363</c:v>
                </c:pt>
                <c:pt idx="291">
                  <c:v>0.32470141756892512</c:v>
                </c:pt>
                <c:pt idx="292">
                  <c:v>0.42035941511329389</c:v>
                </c:pt>
                <c:pt idx="293">
                  <c:v>0.34903449045652418</c:v>
                </c:pt>
                <c:pt idx="294">
                  <c:v>0.21676526398035495</c:v>
                </c:pt>
                <c:pt idx="295">
                  <c:v>0.16754102020314768</c:v>
                </c:pt>
                <c:pt idx="296">
                  <c:v>0.14142203370911932</c:v>
                </c:pt>
                <c:pt idx="297">
                  <c:v>0.13651077129143876</c:v>
                </c:pt>
                <c:pt idx="298">
                  <c:v>0.12970197566692712</c:v>
                </c:pt>
                <c:pt idx="299">
                  <c:v>0.12780444246009598</c:v>
                </c:pt>
                <c:pt idx="300">
                  <c:v>0.11463332961267998</c:v>
                </c:pt>
                <c:pt idx="301">
                  <c:v>0.11563790601629646</c:v>
                </c:pt>
                <c:pt idx="302">
                  <c:v>0.11496818841388548</c:v>
                </c:pt>
                <c:pt idx="303">
                  <c:v>0.11653086281951111</c:v>
                </c:pt>
                <c:pt idx="304">
                  <c:v>0.11954459203036052</c:v>
                </c:pt>
                <c:pt idx="305">
                  <c:v>0.11920973322915504</c:v>
                </c:pt>
                <c:pt idx="306">
                  <c:v>0.12914387766491797</c:v>
                </c:pt>
                <c:pt idx="307">
                  <c:v>0.12389775644603192</c:v>
                </c:pt>
                <c:pt idx="308">
                  <c:v>0.12400937604643375</c:v>
                </c:pt>
                <c:pt idx="309">
                  <c:v>0.13383190088179484</c:v>
                </c:pt>
                <c:pt idx="310">
                  <c:v>0.15370018975332067</c:v>
                </c:pt>
                <c:pt idx="311">
                  <c:v>0.1658667261971202</c:v>
                </c:pt>
                <c:pt idx="312">
                  <c:v>0.18473043866502958</c:v>
                </c:pt>
                <c:pt idx="313">
                  <c:v>0.19232057149235407</c:v>
                </c:pt>
                <c:pt idx="314">
                  <c:v>0.19522268110280167</c:v>
                </c:pt>
                <c:pt idx="315">
                  <c:v>0.20861703315102131</c:v>
                </c:pt>
                <c:pt idx="316">
                  <c:v>0.26331063734791832</c:v>
                </c:pt>
                <c:pt idx="317">
                  <c:v>0.30728875990623955</c:v>
                </c:pt>
                <c:pt idx="318">
                  <c:v>0.36689362652081703</c:v>
                </c:pt>
                <c:pt idx="319">
                  <c:v>0.42694497153700189</c:v>
                </c:pt>
                <c:pt idx="320">
                  <c:v>0.38196227257506415</c:v>
                </c:pt>
                <c:pt idx="321">
                  <c:v>0.29009934144435762</c:v>
                </c:pt>
                <c:pt idx="322">
                  <c:v>0.22826208282174351</c:v>
                </c:pt>
                <c:pt idx="323">
                  <c:v>0.2027011943297243</c:v>
                </c:pt>
                <c:pt idx="324">
                  <c:v>0.18819064627748633</c:v>
                </c:pt>
                <c:pt idx="325">
                  <c:v>0.18685121107266436</c:v>
                </c:pt>
                <c:pt idx="326">
                  <c:v>0.19578077910481081</c:v>
                </c:pt>
                <c:pt idx="327">
                  <c:v>0.21977899319120436</c:v>
                </c:pt>
                <c:pt idx="328">
                  <c:v>0.23038285522937829</c:v>
                </c:pt>
                <c:pt idx="329">
                  <c:v>0.23451278044424601</c:v>
                </c:pt>
                <c:pt idx="330">
                  <c:v>0.24344234847639246</c:v>
                </c:pt>
                <c:pt idx="331">
                  <c:v>0.26554302935595492</c:v>
                </c:pt>
                <c:pt idx="332">
                  <c:v>0.30114968188413888</c:v>
                </c:pt>
                <c:pt idx="333">
                  <c:v>0.37749748855899096</c:v>
                </c:pt>
                <c:pt idx="334">
                  <c:v>0.48197343453510438</c:v>
                </c:pt>
                <c:pt idx="335">
                  <c:v>0.60654090858354726</c:v>
                </c:pt>
                <c:pt idx="336">
                  <c:v>0.80131711128474159</c:v>
                </c:pt>
                <c:pt idx="337">
                  <c:v>0.93939055698180596</c:v>
                </c:pt>
                <c:pt idx="338">
                  <c:v>0.93570711016854557</c:v>
                </c:pt>
                <c:pt idx="339">
                  <c:v>0.74483759348141532</c:v>
                </c:pt>
                <c:pt idx="340">
                  <c:v>0.5329835919187409</c:v>
                </c:pt>
                <c:pt idx="341">
                  <c:v>0.40540238865944861</c:v>
                </c:pt>
                <c:pt idx="342">
                  <c:v>0.41756892510324811</c:v>
                </c:pt>
                <c:pt idx="343">
                  <c:v>0.57975220448710796</c:v>
                </c:pt>
                <c:pt idx="344">
                  <c:v>0.76169215314209171</c:v>
                </c:pt>
                <c:pt idx="345">
                  <c:v>0.69862707891505749</c:v>
                </c:pt>
                <c:pt idx="346">
                  <c:v>0.49860475499497714</c:v>
                </c:pt>
                <c:pt idx="347">
                  <c:v>0.35930349369349257</c:v>
                </c:pt>
                <c:pt idx="348">
                  <c:v>0.3039401718941846</c:v>
                </c:pt>
                <c:pt idx="349">
                  <c:v>0.27480745618930685</c:v>
                </c:pt>
                <c:pt idx="350">
                  <c:v>0.26543140975555307</c:v>
                </c:pt>
                <c:pt idx="351">
                  <c:v>0.25973881013505973</c:v>
                </c:pt>
                <c:pt idx="352">
                  <c:v>0.24366558767719612</c:v>
                </c:pt>
                <c:pt idx="353">
                  <c:v>0.21486773077352384</c:v>
                </c:pt>
                <c:pt idx="354">
                  <c:v>0.20694273914499386</c:v>
                </c:pt>
                <c:pt idx="355">
                  <c:v>0.19064627748632659</c:v>
                </c:pt>
                <c:pt idx="356">
                  <c:v>0.18763254827547718</c:v>
                </c:pt>
                <c:pt idx="357">
                  <c:v>0.17033151021319343</c:v>
                </c:pt>
                <c:pt idx="358">
                  <c:v>0.17457305502846299</c:v>
                </c:pt>
                <c:pt idx="359">
                  <c:v>0.19176247349034489</c:v>
                </c:pt>
                <c:pt idx="360">
                  <c:v>0.21207724076347806</c:v>
                </c:pt>
                <c:pt idx="361">
                  <c:v>0.22290434200245562</c:v>
                </c:pt>
                <c:pt idx="362">
                  <c:v>0.21163076236187076</c:v>
                </c:pt>
                <c:pt idx="363">
                  <c:v>0.21643040517914947</c:v>
                </c:pt>
                <c:pt idx="364">
                  <c:v>0.2173233619823641</c:v>
                </c:pt>
                <c:pt idx="365">
                  <c:v>0.22234624400044647</c:v>
                </c:pt>
                <c:pt idx="366">
                  <c:v>0.25605536332179929</c:v>
                </c:pt>
                <c:pt idx="367">
                  <c:v>0.32146444915727201</c:v>
                </c:pt>
                <c:pt idx="368">
                  <c:v>0.41991293671168656</c:v>
                </c:pt>
                <c:pt idx="369">
                  <c:v>0.46668154928005356</c:v>
                </c:pt>
                <c:pt idx="370">
                  <c:v>0.42951222234624398</c:v>
                </c:pt>
                <c:pt idx="371">
                  <c:v>0.3608661680991182</c:v>
                </c:pt>
                <c:pt idx="372">
                  <c:v>0.30315883469137178</c:v>
                </c:pt>
                <c:pt idx="373">
                  <c:v>0.23295010603862037</c:v>
                </c:pt>
                <c:pt idx="374">
                  <c:v>0.17892621944413439</c:v>
                </c:pt>
                <c:pt idx="375">
                  <c:v>0.14990512333965844</c:v>
                </c:pt>
                <c:pt idx="376">
                  <c:v>0.14521710012278155</c:v>
                </c:pt>
                <c:pt idx="377">
                  <c:v>0.12758120325929234</c:v>
                </c:pt>
                <c:pt idx="378">
                  <c:v>0.1435428061167541</c:v>
                </c:pt>
                <c:pt idx="379">
                  <c:v>0.12188860363879897</c:v>
                </c:pt>
                <c:pt idx="380">
                  <c:v>0.1208840272351825</c:v>
                </c:pt>
                <c:pt idx="381">
                  <c:v>0.12244670164080812</c:v>
                </c:pt>
                <c:pt idx="382">
                  <c:v>0.11351713360866168</c:v>
                </c:pt>
                <c:pt idx="383">
                  <c:v>0.11329389440785802</c:v>
                </c:pt>
                <c:pt idx="384">
                  <c:v>0.12188860363879897</c:v>
                </c:pt>
                <c:pt idx="385">
                  <c:v>0.12479071324924657</c:v>
                </c:pt>
                <c:pt idx="386">
                  <c:v>0.12735796405848868</c:v>
                </c:pt>
                <c:pt idx="387">
                  <c:v>0.13249246567697287</c:v>
                </c:pt>
                <c:pt idx="388">
                  <c:v>0.14968188413885478</c:v>
                </c:pt>
                <c:pt idx="389">
                  <c:v>0.18037727424935818</c:v>
                </c:pt>
                <c:pt idx="390">
                  <c:v>0.19008817948431744</c:v>
                </c:pt>
                <c:pt idx="391">
                  <c:v>0.17021989061279161</c:v>
                </c:pt>
                <c:pt idx="392">
                  <c:v>0.15012836254046211</c:v>
                </c:pt>
                <c:pt idx="393">
                  <c:v>0.13896640250027906</c:v>
                </c:pt>
                <c:pt idx="394">
                  <c:v>0.12936711686572161</c:v>
                </c:pt>
                <c:pt idx="395">
                  <c:v>0.12880901886371246</c:v>
                </c:pt>
                <c:pt idx="396">
                  <c:v>0.13037169326933809</c:v>
                </c:pt>
                <c:pt idx="397">
                  <c:v>0.14834244893403281</c:v>
                </c:pt>
                <c:pt idx="398">
                  <c:v>0.15838821297019756</c:v>
                </c:pt>
                <c:pt idx="399">
                  <c:v>0.15916955017301038</c:v>
                </c:pt>
                <c:pt idx="400">
                  <c:v>0.16050898537783234</c:v>
                </c:pt>
                <c:pt idx="401">
                  <c:v>0.16530862819511105</c:v>
                </c:pt>
                <c:pt idx="402">
                  <c:v>0.17513115303047216</c:v>
                </c:pt>
                <c:pt idx="403">
                  <c:v>0.18227480745618932</c:v>
                </c:pt>
                <c:pt idx="404">
                  <c:v>0.17155932581761357</c:v>
                </c:pt>
                <c:pt idx="405">
                  <c:v>0.16106708337984149</c:v>
                </c:pt>
                <c:pt idx="406">
                  <c:v>0.14744949213081818</c:v>
                </c:pt>
                <c:pt idx="407">
                  <c:v>0.16776425940395134</c:v>
                </c:pt>
                <c:pt idx="408">
                  <c:v>0.2191092755887934</c:v>
                </c:pt>
                <c:pt idx="409">
                  <c:v>0.32771514677977454</c:v>
                </c:pt>
                <c:pt idx="410">
                  <c:v>0.60542471257952901</c:v>
                </c:pt>
                <c:pt idx="411">
                  <c:v>0.98113628753209059</c:v>
                </c:pt>
                <c:pt idx="412">
                  <c:v>1</c:v>
                </c:pt>
                <c:pt idx="413">
                  <c:v>0.7375823194552964</c:v>
                </c:pt>
                <c:pt idx="414">
                  <c:v>0.48744279495479403</c:v>
                </c:pt>
                <c:pt idx="415">
                  <c:v>0.32827324478178366</c:v>
                </c:pt>
                <c:pt idx="416">
                  <c:v>0.23752650965509545</c:v>
                </c:pt>
                <c:pt idx="417">
                  <c:v>0.2073892175466012</c:v>
                </c:pt>
                <c:pt idx="418">
                  <c:v>0.18707445027346803</c:v>
                </c:pt>
                <c:pt idx="419">
                  <c:v>0.20281281393012612</c:v>
                </c:pt>
                <c:pt idx="420">
                  <c:v>0.21140752316106709</c:v>
                </c:pt>
                <c:pt idx="421">
                  <c:v>0.25080924210291328</c:v>
                </c:pt>
                <c:pt idx="422">
                  <c:v>0.31242326152472372</c:v>
                </c:pt>
                <c:pt idx="423">
                  <c:v>0.43553968076794286</c:v>
                </c:pt>
                <c:pt idx="424">
                  <c:v>0.54035048554526177</c:v>
                </c:pt>
                <c:pt idx="425">
                  <c:v>0.48230829333630987</c:v>
                </c:pt>
                <c:pt idx="426">
                  <c:v>0.33932358522156492</c:v>
                </c:pt>
                <c:pt idx="427">
                  <c:v>0.22781560442013618</c:v>
                </c:pt>
                <c:pt idx="428">
                  <c:v>0.19957584551847304</c:v>
                </c:pt>
                <c:pt idx="429">
                  <c:v>0.2559437437213975</c:v>
                </c:pt>
                <c:pt idx="430">
                  <c:v>0.30460988949659562</c:v>
                </c:pt>
                <c:pt idx="431">
                  <c:v>0.36778658332403169</c:v>
                </c:pt>
                <c:pt idx="432">
                  <c:v>0.33530527960709899</c:v>
                </c:pt>
                <c:pt idx="433">
                  <c:v>0.37147003013729213</c:v>
                </c:pt>
                <c:pt idx="434">
                  <c:v>0.44670164080812591</c:v>
                </c:pt>
                <c:pt idx="435">
                  <c:v>0.5084272798303382</c:v>
                </c:pt>
                <c:pt idx="436">
                  <c:v>0.4893403281616252</c:v>
                </c:pt>
                <c:pt idx="437">
                  <c:v>0.39859359303493691</c:v>
                </c:pt>
                <c:pt idx="438">
                  <c:v>0.33407746400267885</c:v>
                </c:pt>
                <c:pt idx="439">
                  <c:v>0.32637571157495254</c:v>
                </c:pt>
                <c:pt idx="440">
                  <c:v>0.40506752985824312</c:v>
                </c:pt>
                <c:pt idx="441">
                  <c:v>0.42873088514343116</c:v>
                </c:pt>
                <c:pt idx="442">
                  <c:v>0.40026788704096439</c:v>
                </c:pt>
                <c:pt idx="443">
                  <c:v>0.34267217323361981</c:v>
                </c:pt>
                <c:pt idx="444">
                  <c:v>0.33351936600066973</c:v>
                </c:pt>
                <c:pt idx="445">
                  <c:v>0.35271793726978456</c:v>
                </c:pt>
                <c:pt idx="446">
                  <c:v>0.40785801986828885</c:v>
                </c:pt>
                <c:pt idx="447">
                  <c:v>0.45373367563344125</c:v>
                </c:pt>
                <c:pt idx="448">
                  <c:v>0.48398258734233729</c:v>
                </c:pt>
                <c:pt idx="449">
                  <c:v>0.53220225471592808</c:v>
                </c:pt>
                <c:pt idx="450">
                  <c:v>0.64415671391896412</c:v>
                </c:pt>
                <c:pt idx="451">
                  <c:v>0.73244781783681212</c:v>
                </c:pt>
                <c:pt idx="452">
                  <c:v>0.77486326598950772</c:v>
                </c:pt>
                <c:pt idx="453">
                  <c:v>0.69483201250139526</c:v>
                </c:pt>
                <c:pt idx="454">
                  <c:v>0.58444022770398485</c:v>
                </c:pt>
                <c:pt idx="455">
                  <c:v>0.54023886594485993</c:v>
                </c:pt>
                <c:pt idx="456">
                  <c:v>0.47181605089853779</c:v>
                </c:pt>
                <c:pt idx="457">
                  <c:v>0.35003906686014064</c:v>
                </c:pt>
                <c:pt idx="458">
                  <c:v>0.25962719053465788</c:v>
                </c:pt>
                <c:pt idx="459">
                  <c:v>0.227927224020538</c:v>
                </c:pt>
                <c:pt idx="460">
                  <c:v>0.2044871079361536</c:v>
                </c:pt>
                <c:pt idx="461">
                  <c:v>0.17836812144212524</c:v>
                </c:pt>
                <c:pt idx="462">
                  <c:v>0.17993079584775087</c:v>
                </c:pt>
                <c:pt idx="463">
                  <c:v>0.1888603638798973</c:v>
                </c:pt>
                <c:pt idx="464">
                  <c:v>0.19700859470923093</c:v>
                </c:pt>
                <c:pt idx="465">
                  <c:v>0.19533430070320348</c:v>
                </c:pt>
                <c:pt idx="466">
                  <c:v>0.18417234066302043</c:v>
                </c:pt>
                <c:pt idx="467">
                  <c:v>0.17412657662685568</c:v>
                </c:pt>
                <c:pt idx="468">
                  <c:v>0.17033151021319343</c:v>
                </c:pt>
                <c:pt idx="469">
                  <c:v>0.16385757338988727</c:v>
                </c:pt>
                <c:pt idx="470">
                  <c:v>0.1559325817613573</c:v>
                </c:pt>
                <c:pt idx="471">
                  <c:v>0.1435428061167541</c:v>
                </c:pt>
                <c:pt idx="472">
                  <c:v>0.13338542248018753</c:v>
                </c:pt>
                <c:pt idx="473">
                  <c:v>0.14108717490791384</c:v>
                </c:pt>
                <c:pt idx="474">
                  <c:v>0.13316218327938387</c:v>
                </c:pt>
                <c:pt idx="475">
                  <c:v>0.13081817167094542</c:v>
                </c:pt>
                <c:pt idx="476">
                  <c:v>0.14075231610670833</c:v>
                </c:pt>
                <c:pt idx="477">
                  <c:v>0.14075231610670833</c:v>
                </c:pt>
                <c:pt idx="478">
                  <c:v>0.13907802210068088</c:v>
                </c:pt>
                <c:pt idx="479">
                  <c:v>0.12434423484763925</c:v>
                </c:pt>
                <c:pt idx="480">
                  <c:v>0.12892063846411431</c:v>
                </c:pt>
                <c:pt idx="481">
                  <c:v>0.11932135282955687</c:v>
                </c:pt>
                <c:pt idx="482">
                  <c:v>0.14198013171112847</c:v>
                </c:pt>
                <c:pt idx="483">
                  <c:v>0.17390333742605202</c:v>
                </c:pt>
                <c:pt idx="484">
                  <c:v>0.22993637682777096</c:v>
                </c:pt>
                <c:pt idx="485">
                  <c:v>0.31521375153476949</c:v>
                </c:pt>
                <c:pt idx="486">
                  <c:v>0.31365107712914386</c:v>
                </c:pt>
                <c:pt idx="487">
                  <c:v>0.24880008929568032</c:v>
                </c:pt>
                <c:pt idx="488">
                  <c:v>0.19276704989396137</c:v>
                </c:pt>
                <c:pt idx="489">
                  <c:v>0.15492800535774082</c:v>
                </c:pt>
                <c:pt idx="490">
                  <c:v>0.14968188413885478</c:v>
                </c:pt>
                <c:pt idx="491">
                  <c:v>0.16463891059270008</c:v>
                </c:pt>
                <c:pt idx="492">
                  <c:v>0.20415224913494809</c:v>
                </c:pt>
                <c:pt idx="493">
                  <c:v>0.2636454961491238</c:v>
                </c:pt>
                <c:pt idx="494">
                  <c:v>0.30025672508092421</c:v>
                </c:pt>
                <c:pt idx="495">
                  <c:v>0.31766938274360979</c:v>
                </c:pt>
                <c:pt idx="496">
                  <c:v>0.2870856122335082</c:v>
                </c:pt>
                <c:pt idx="497">
                  <c:v>0.24433530527960709</c:v>
                </c:pt>
                <c:pt idx="498">
                  <c:v>0.21598392677754213</c:v>
                </c:pt>
                <c:pt idx="499">
                  <c:v>0.20147337872530416</c:v>
                </c:pt>
                <c:pt idx="500">
                  <c:v>0.16977341221118428</c:v>
                </c:pt>
                <c:pt idx="501">
                  <c:v>0.15727201696617926</c:v>
                </c:pt>
                <c:pt idx="502">
                  <c:v>0.15280723295010604</c:v>
                </c:pt>
                <c:pt idx="503">
                  <c:v>0.14108717490791384</c:v>
                </c:pt>
                <c:pt idx="504">
                  <c:v>0.15213751534769507</c:v>
                </c:pt>
                <c:pt idx="505">
                  <c:v>0.15716039736577744</c:v>
                </c:pt>
                <c:pt idx="506">
                  <c:v>0.16497376939390557</c:v>
                </c:pt>
                <c:pt idx="507">
                  <c:v>0.1647505301931019</c:v>
                </c:pt>
                <c:pt idx="508">
                  <c:v>0.16899207500837146</c:v>
                </c:pt>
                <c:pt idx="509">
                  <c:v>0.16486214979350375</c:v>
                </c:pt>
                <c:pt idx="510">
                  <c:v>0.17613572943408862</c:v>
                </c:pt>
                <c:pt idx="511">
                  <c:v>0.18997655988391562</c:v>
                </c:pt>
                <c:pt idx="512">
                  <c:v>0.22435539680767944</c:v>
                </c:pt>
                <c:pt idx="513">
                  <c:v>0.25359973211295905</c:v>
                </c:pt>
                <c:pt idx="514">
                  <c:v>0.30181939948654984</c:v>
                </c:pt>
                <c:pt idx="515">
                  <c:v>0.36041968969751087</c:v>
                </c:pt>
                <c:pt idx="516">
                  <c:v>0.3575175800870633</c:v>
                </c:pt>
                <c:pt idx="517">
                  <c:v>0.28764371023551738</c:v>
                </c:pt>
                <c:pt idx="518">
                  <c:v>0.21989061279160621</c:v>
                </c:pt>
                <c:pt idx="519">
                  <c:v>0.1720058042192209</c:v>
                </c:pt>
                <c:pt idx="520">
                  <c:v>0.15079808014287308</c:v>
                </c:pt>
                <c:pt idx="521">
                  <c:v>0.14510548052237973</c:v>
                </c:pt>
                <c:pt idx="522">
                  <c:v>0.14008259850429736</c:v>
                </c:pt>
                <c:pt idx="523">
                  <c:v>0.13818506529746624</c:v>
                </c:pt>
                <c:pt idx="524">
                  <c:v>0.15224913494809689</c:v>
                </c:pt>
                <c:pt idx="525">
                  <c:v>0.14320794731554862</c:v>
                </c:pt>
                <c:pt idx="526">
                  <c:v>0.14186851211072665</c:v>
                </c:pt>
                <c:pt idx="527">
                  <c:v>0.12992521486773079</c:v>
                </c:pt>
                <c:pt idx="528">
                  <c:v>0.12769282285969416</c:v>
                </c:pt>
                <c:pt idx="529">
                  <c:v>0.10882911039178479</c:v>
                </c:pt>
                <c:pt idx="530">
                  <c:v>0.11329389440785802</c:v>
                </c:pt>
                <c:pt idx="531">
                  <c:v>9.9787922759236522E-2</c:v>
                </c:pt>
                <c:pt idx="532">
                  <c:v>0.10704319678535551</c:v>
                </c:pt>
                <c:pt idx="533">
                  <c:v>0.10748967518696283</c:v>
                </c:pt>
                <c:pt idx="534">
                  <c:v>0.11898649402835138</c:v>
                </c:pt>
                <c:pt idx="535">
                  <c:v>0.1329389440785802</c:v>
                </c:pt>
                <c:pt idx="536">
                  <c:v>0.13327380287978569</c:v>
                </c:pt>
                <c:pt idx="537">
                  <c:v>0.1245674740484429</c:v>
                </c:pt>
                <c:pt idx="538">
                  <c:v>0.11206607880343789</c:v>
                </c:pt>
                <c:pt idx="539">
                  <c:v>0.10905234959258846</c:v>
                </c:pt>
                <c:pt idx="540">
                  <c:v>0.10927558879339212</c:v>
                </c:pt>
                <c:pt idx="541">
                  <c:v>0.11117312200022324</c:v>
                </c:pt>
                <c:pt idx="542">
                  <c:v>0.12278156044201362</c:v>
                </c:pt>
                <c:pt idx="543">
                  <c:v>0.13829668489786806</c:v>
                </c:pt>
                <c:pt idx="544">
                  <c:v>0.14689139412880903</c:v>
                </c:pt>
                <c:pt idx="545">
                  <c:v>0.15827659336979574</c:v>
                </c:pt>
                <c:pt idx="546">
                  <c:v>0.14611005692599621</c:v>
                </c:pt>
                <c:pt idx="547">
                  <c:v>0.12613014845406853</c:v>
                </c:pt>
                <c:pt idx="548">
                  <c:v>0.11798191762473491</c:v>
                </c:pt>
                <c:pt idx="549">
                  <c:v>0.10961044759459761</c:v>
                </c:pt>
                <c:pt idx="550">
                  <c:v>0.11787029802433308</c:v>
                </c:pt>
                <c:pt idx="551">
                  <c:v>0.12300479964281728</c:v>
                </c:pt>
                <c:pt idx="552">
                  <c:v>0.11184283960263422</c:v>
                </c:pt>
                <c:pt idx="553">
                  <c:v>0.12099564683558432</c:v>
                </c:pt>
                <c:pt idx="554">
                  <c:v>0.11195445920303605</c:v>
                </c:pt>
                <c:pt idx="555">
                  <c:v>0.10179707556646947</c:v>
                </c:pt>
                <c:pt idx="556">
                  <c:v>0.10492242437772073</c:v>
                </c:pt>
                <c:pt idx="557">
                  <c:v>0.10168545596606764</c:v>
                </c:pt>
                <c:pt idx="558">
                  <c:v>0.10402946757450608</c:v>
                </c:pt>
                <c:pt idx="559">
                  <c:v>0.11240093760464337</c:v>
                </c:pt>
                <c:pt idx="560">
                  <c:v>0.10994530639580311</c:v>
                </c:pt>
                <c:pt idx="561">
                  <c:v>0.11630762361870745</c:v>
                </c:pt>
                <c:pt idx="562">
                  <c:v>0.10391784797410425</c:v>
                </c:pt>
                <c:pt idx="563">
                  <c:v>0.10525728317892621</c:v>
                </c:pt>
                <c:pt idx="564">
                  <c:v>0.10213193436767497</c:v>
                </c:pt>
                <c:pt idx="565">
                  <c:v>0.10760129478736466</c:v>
                </c:pt>
                <c:pt idx="566">
                  <c:v>9.7890389552405407E-2</c:v>
                </c:pt>
                <c:pt idx="567">
                  <c:v>9.6216095546377944E-2</c:v>
                </c:pt>
                <c:pt idx="568">
                  <c:v>9.8002009152807226E-2</c:v>
                </c:pt>
                <c:pt idx="569">
                  <c:v>9.2532648733117534E-2</c:v>
                </c:pt>
                <c:pt idx="570">
                  <c:v>9.0969974327491904E-2</c:v>
                </c:pt>
                <c:pt idx="571">
                  <c:v>8.4719276704989396E-2</c:v>
                </c:pt>
                <c:pt idx="572">
                  <c:v>8.7509766715035159E-2</c:v>
                </c:pt>
                <c:pt idx="573">
                  <c:v>8.9742158723071772E-2</c:v>
                </c:pt>
                <c:pt idx="574">
                  <c:v>9.431856233954683E-2</c:v>
                </c:pt>
                <c:pt idx="575">
                  <c:v>9.1528072329501067E-2</c:v>
                </c:pt>
                <c:pt idx="576">
                  <c:v>9.7443911150798077E-2</c:v>
                </c:pt>
                <c:pt idx="577">
                  <c:v>9.7109052349592592E-2</c:v>
                </c:pt>
                <c:pt idx="578">
                  <c:v>9.7555530751199909E-2</c:v>
                </c:pt>
                <c:pt idx="579">
                  <c:v>0.10961044759459761</c:v>
                </c:pt>
                <c:pt idx="580">
                  <c:v>0.1113963612010269</c:v>
                </c:pt>
                <c:pt idx="581">
                  <c:v>0.11586114521710013</c:v>
                </c:pt>
                <c:pt idx="582">
                  <c:v>0.1231164192432191</c:v>
                </c:pt>
                <c:pt idx="583">
                  <c:v>0.14398928451836143</c:v>
                </c:pt>
                <c:pt idx="584">
                  <c:v>0.15626744056256278</c:v>
                </c:pt>
                <c:pt idx="585">
                  <c:v>0.16240651858466346</c:v>
                </c:pt>
                <c:pt idx="586">
                  <c:v>0.16396919299028909</c:v>
                </c:pt>
                <c:pt idx="587">
                  <c:v>0.15035160174126577</c:v>
                </c:pt>
                <c:pt idx="588">
                  <c:v>0.15794173456859023</c:v>
                </c:pt>
                <c:pt idx="589">
                  <c:v>0.16999665141198794</c:v>
                </c:pt>
                <c:pt idx="590">
                  <c:v>0.19354838709677419</c:v>
                </c:pt>
                <c:pt idx="591">
                  <c:v>0.23228038843620941</c:v>
                </c:pt>
                <c:pt idx="592">
                  <c:v>0.23216876883580756</c:v>
                </c:pt>
                <c:pt idx="593">
                  <c:v>0.22178814599843732</c:v>
                </c:pt>
                <c:pt idx="594">
                  <c:v>0.19187409309074674</c:v>
                </c:pt>
                <c:pt idx="595">
                  <c:v>0.17144770621721175</c:v>
                </c:pt>
                <c:pt idx="596">
                  <c:v>0.15649067976336645</c:v>
                </c:pt>
                <c:pt idx="597">
                  <c:v>0.16028574617702868</c:v>
                </c:pt>
                <c:pt idx="598">
                  <c:v>0.17044312981359527</c:v>
                </c:pt>
                <c:pt idx="599">
                  <c:v>0.1643040517914946</c:v>
                </c:pt>
                <c:pt idx="600">
                  <c:v>0.1552628641589463</c:v>
                </c:pt>
                <c:pt idx="601">
                  <c:v>0.13684563009264428</c:v>
                </c:pt>
                <c:pt idx="602">
                  <c:v>0.13918964170108272</c:v>
                </c:pt>
                <c:pt idx="603">
                  <c:v>0.14175689251032481</c:v>
                </c:pt>
                <c:pt idx="604">
                  <c:v>0.13104141087174909</c:v>
                </c:pt>
                <c:pt idx="605">
                  <c:v>0.1347248576850095</c:v>
                </c:pt>
                <c:pt idx="606">
                  <c:v>0.1446590021207724</c:v>
                </c:pt>
                <c:pt idx="607">
                  <c:v>0.15660229936376827</c:v>
                </c:pt>
                <c:pt idx="608">
                  <c:v>0.20459872753655542</c:v>
                </c:pt>
                <c:pt idx="609">
                  <c:v>0.24377720727759794</c:v>
                </c:pt>
                <c:pt idx="610">
                  <c:v>0.2568367005246121</c:v>
                </c:pt>
                <c:pt idx="611">
                  <c:v>0.21598392677754213</c:v>
                </c:pt>
                <c:pt idx="612">
                  <c:v>0.17446143542806117</c:v>
                </c:pt>
                <c:pt idx="613">
                  <c:v>0.16207165978345797</c:v>
                </c:pt>
                <c:pt idx="614">
                  <c:v>0.15783011496818841</c:v>
                </c:pt>
                <c:pt idx="615">
                  <c:v>0.18037727424935818</c:v>
                </c:pt>
                <c:pt idx="616">
                  <c:v>0.21944413438999888</c:v>
                </c:pt>
                <c:pt idx="617">
                  <c:v>0.25951557093425603</c:v>
                </c:pt>
                <c:pt idx="618">
                  <c:v>0.25415783011496818</c:v>
                </c:pt>
                <c:pt idx="619">
                  <c:v>0.24221453287197231</c:v>
                </c:pt>
                <c:pt idx="620">
                  <c:v>0.2049335863377609</c:v>
                </c:pt>
                <c:pt idx="621">
                  <c:v>0.17155932581761357</c:v>
                </c:pt>
                <c:pt idx="622">
                  <c:v>0.16240651858466346</c:v>
                </c:pt>
                <c:pt idx="623">
                  <c:v>0.14722625293001451</c:v>
                </c:pt>
                <c:pt idx="624">
                  <c:v>0.14153365330952114</c:v>
                </c:pt>
                <c:pt idx="625">
                  <c:v>0.14253822971313762</c:v>
                </c:pt>
                <c:pt idx="626">
                  <c:v>0.15515124455854448</c:v>
                </c:pt>
                <c:pt idx="627">
                  <c:v>0.16329947538787812</c:v>
                </c:pt>
                <c:pt idx="628">
                  <c:v>0.14488224132157607</c:v>
                </c:pt>
                <c:pt idx="629">
                  <c:v>0.13561781448822413</c:v>
                </c:pt>
                <c:pt idx="630">
                  <c:v>0.12255832124120995</c:v>
                </c:pt>
                <c:pt idx="631">
                  <c:v>0.12278156044201362</c:v>
                </c:pt>
                <c:pt idx="632">
                  <c:v>0.11552628641589463</c:v>
                </c:pt>
                <c:pt idx="633">
                  <c:v>0.12590690925326486</c:v>
                </c:pt>
                <c:pt idx="634">
                  <c:v>0.1322692264761692</c:v>
                </c:pt>
                <c:pt idx="635">
                  <c:v>0.12668824645607768</c:v>
                </c:pt>
                <c:pt idx="636">
                  <c:v>0.12869739926331064</c:v>
                </c:pt>
                <c:pt idx="637">
                  <c:v>0.12557205045205938</c:v>
                </c:pt>
                <c:pt idx="638">
                  <c:v>0.13092979127134724</c:v>
                </c:pt>
                <c:pt idx="639">
                  <c:v>0.12791606206049783</c:v>
                </c:pt>
                <c:pt idx="640">
                  <c:v>0.1245674740484429</c:v>
                </c:pt>
                <c:pt idx="641">
                  <c:v>0.11976783123116419</c:v>
                </c:pt>
                <c:pt idx="642">
                  <c:v>0.10715481638575734</c:v>
                </c:pt>
                <c:pt idx="643">
                  <c:v>0.10469918517691706</c:v>
                </c:pt>
                <c:pt idx="644">
                  <c:v>9.7778769952003575E-2</c:v>
                </c:pt>
                <c:pt idx="645">
                  <c:v>0.10324813037169327</c:v>
                </c:pt>
                <c:pt idx="646">
                  <c:v>0.10313651077129143</c:v>
                </c:pt>
                <c:pt idx="647">
                  <c:v>0.10804777318897198</c:v>
                </c:pt>
                <c:pt idx="648">
                  <c:v>0.12066078803437884</c:v>
                </c:pt>
                <c:pt idx="649">
                  <c:v>0.12546043085165756</c:v>
                </c:pt>
                <c:pt idx="650">
                  <c:v>0.11708896082152026</c:v>
                </c:pt>
                <c:pt idx="651">
                  <c:v>0.10838263199017747</c:v>
                </c:pt>
                <c:pt idx="652">
                  <c:v>9.8002009152807226E-2</c:v>
                </c:pt>
                <c:pt idx="653">
                  <c:v>9.2755887933921199E-2</c:v>
                </c:pt>
                <c:pt idx="654">
                  <c:v>9.2644268333519367E-2</c:v>
                </c:pt>
                <c:pt idx="655">
                  <c:v>9.219778993191205E-2</c:v>
                </c:pt>
                <c:pt idx="656">
                  <c:v>8.9853778323473604E-2</c:v>
                </c:pt>
                <c:pt idx="657">
                  <c:v>8.8179484317446141E-2</c:v>
                </c:pt>
                <c:pt idx="658">
                  <c:v>8.3937939502176581E-2</c:v>
                </c:pt>
                <c:pt idx="659">
                  <c:v>9.007701752427727E-2</c:v>
                </c:pt>
                <c:pt idx="660">
                  <c:v>8.7174907913829675E-2</c:v>
                </c:pt>
                <c:pt idx="661">
                  <c:v>9.0188637124679089E-2</c:v>
                </c:pt>
                <c:pt idx="662">
                  <c:v>8.7063288313427842E-2</c:v>
                </c:pt>
                <c:pt idx="663">
                  <c:v>8.4719276704989396E-2</c:v>
                </c:pt>
                <c:pt idx="664">
                  <c:v>9.007701752427727E-2</c:v>
                </c:pt>
                <c:pt idx="665">
                  <c:v>8.1147449492130819E-2</c:v>
                </c:pt>
                <c:pt idx="666">
                  <c:v>8.1482308293336303E-2</c:v>
                </c:pt>
                <c:pt idx="667">
                  <c:v>8.3044982698961933E-2</c:v>
                </c:pt>
                <c:pt idx="668">
                  <c:v>8.6951668713026009E-2</c:v>
                </c:pt>
                <c:pt idx="669">
                  <c:v>8.8625962719053472E-2</c:v>
                </c:pt>
                <c:pt idx="670">
                  <c:v>8.9742158723071772E-2</c:v>
                </c:pt>
                <c:pt idx="671">
                  <c:v>9.2644268333519367E-2</c:v>
                </c:pt>
                <c:pt idx="672">
                  <c:v>0.10135059716486215</c:v>
                </c:pt>
                <c:pt idx="673">
                  <c:v>0.10949882799419577</c:v>
                </c:pt>
                <c:pt idx="674">
                  <c:v>0.10257841276928228</c:v>
                </c:pt>
                <c:pt idx="675">
                  <c:v>9.4430181939948649E-2</c:v>
                </c:pt>
                <c:pt idx="676">
                  <c:v>9.5323138743163296E-2</c:v>
                </c:pt>
                <c:pt idx="677">
                  <c:v>9.2421029132715701E-2</c:v>
                </c:pt>
                <c:pt idx="678">
                  <c:v>8.8402723518249807E-2</c:v>
                </c:pt>
                <c:pt idx="679">
                  <c:v>8.9295680321464455E-2</c:v>
                </c:pt>
                <c:pt idx="680">
                  <c:v>9.5546377943966962E-2</c:v>
                </c:pt>
                <c:pt idx="681">
                  <c:v>9.9341444357629205E-2</c:v>
                </c:pt>
                <c:pt idx="682">
                  <c:v>0.10838263199017747</c:v>
                </c:pt>
                <c:pt idx="683">
                  <c:v>0.11675410202031476</c:v>
                </c:pt>
                <c:pt idx="684">
                  <c:v>0.12691148565688135</c:v>
                </c:pt>
                <c:pt idx="685">
                  <c:v>0.12947873646612346</c:v>
                </c:pt>
                <c:pt idx="686">
                  <c:v>0.12791606206049783</c:v>
                </c:pt>
                <c:pt idx="687">
                  <c:v>0.11630762361870745</c:v>
                </c:pt>
                <c:pt idx="688">
                  <c:v>0.10793615358857016</c:v>
                </c:pt>
                <c:pt idx="689">
                  <c:v>0.10358298917289877</c:v>
                </c:pt>
                <c:pt idx="690">
                  <c:v>0.1004576403616475</c:v>
                </c:pt>
                <c:pt idx="691">
                  <c:v>9.2421029132715701E-2</c:v>
                </c:pt>
                <c:pt idx="692">
                  <c:v>9.4653421140752314E-2</c:v>
                </c:pt>
                <c:pt idx="693">
                  <c:v>8.8179484317446141E-2</c:v>
                </c:pt>
                <c:pt idx="694">
                  <c:v>8.2375265096550951E-2</c:v>
                </c:pt>
                <c:pt idx="695">
                  <c:v>8.7174907913829675E-2</c:v>
                </c:pt>
                <c:pt idx="696">
                  <c:v>8.6393570711016859E-2</c:v>
                </c:pt>
                <c:pt idx="697">
                  <c:v>8.3826319901774748E-2</c:v>
                </c:pt>
                <c:pt idx="698">
                  <c:v>8.2821743498158282E-2</c:v>
                </c:pt>
                <c:pt idx="699">
                  <c:v>8.0477731889719836E-2</c:v>
                </c:pt>
                <c:pt idx="700">
                  <c:v>8.5947092309409528E-2</c:v>
                </c:pt>
                <c:pt idx="701">
                  <c:v>9.1081593927893736E-2</c:v>
                </c:pt>
                <c:pt idx="702">
                  <c:v>8.6058711909811361E-2</c:v>
                </c:pt>
                <c:pt idx="703">
                  <c:v>8.9965397923875437E-2</c:v>
                </c:pt>
                <c:pt idx="704">
                  <c:v>0.10090411876325482</c:v>
                </c:pt>
                <c:pt idx="705">
                  <c:v>0.11028016519700859</c:v>
                </c:pt>
                <c:pt idx="706">
                  <c:v>0.10101573836365665</c:v>
                </c:pt>
                <c:pt idx="707">
                  <c:v>9.7667150351601742E-2</c:v>
                </c:pt>
                <c:pt idx="708">
                  <c:v>8.9853778323473604E-2</c:v>
                </c:pt>
                <c:pt idx="709">
                  <c:v>9.0523495925884587E-2</c:v>
                </c:pt>
                <c:pt idx="710">
                  <c:v>9.0635115526286419E-2</c:v>
                </c:pt>
                <c:pt idx="711">
                  <c:v>8.8291103917847974E-2</c:v>
                </c:pt>
                <c:pt idx="712">
                  <c:v>8.5054135506194894E-2</c:v>
                </c:pt>
                <c:pt idx="713">
                  <c:v>9.1751311530304719E-2</c:v>
                </c:pt>
                <c:pt idx="714">
                  <c:v>9.2421029132715701E-2</c:v>
                </c:pt>
                <c:pt idx="715">
                  <c:v>8.6170331510213194E-2</c:v>
                </c:pt>
                <c:pt idx="716">
                  <c:v>8.6616809911820511E-2</c:v>
                </c:pt>
                <c:pt idx="717">
                  <c:v>9.2309409532313869E-2</c:v>
                </c:pt>
                <c:pt idx="718">
                  <c:v>8.9853778323473604E-2</c:v>
                </c:pt>
                <c:pt idx="719">
                  <c:v>8.5277374706998546E-2</c:v>
                </c:pt>
                <c:pt idx="720">
                  <c:v>8.2263645496149118E-2</c:v>
                </c:pt>
                <c:pt idx="721">
                  <c:v>9.2421029132715701E-2</c:v>
                </c:pt>
                <c:pt idx="722">
                  <c:v>9.9453063958031024E-2</c:v>
                </c:pt>
                <c:pt idx="723">
                  <c:v>9.5881236745172446E-2</c:v>
                </c:pt>
                <c:pt idx="724">
                  <c:v>0.10559214198013171</c:v>
                </c:pt>
                <c:pt idx="725">
                  <c:v>0.11887487442794954</c:v>
                </c:pt>
                <c:pt idx="726">
                  <c:v>0.15403504855452618</c:v>
                </c:pt>
                <c:pt idx="727">
                  <c:v>0.1647505301931019</c:v>
                </c:pt>
                <c:pt idx="728">
                  <c:v>0.1782565018417234</c:v>
                </c:pt>
                <c:pt idx="729">
                  <c:v>0.16006250697622504</c:v>
                </c:pt>
                <c:pt idx="730">
                  <c:v>0.14086393570711017</c:v>
                </c:pt>
                <c:pt idx="731">
                  <c:v>0.12613014845406853</c:v>
                </c:pt>
                <c:pt idx="732">
                  <c:v>0.11563790601629646</c:v>
                </c:pt>
                <c:pt idx="733">
                  <c:v>0.10414108717490791</c:v>
                </c:pt>
                <c:pt idx="734">
                  <c:v>0.10838263199017747</c:v>
                </c:pt>
                <c:pt idx="735">
                  <c:v>0.10146221676526399</c:v>
                </c:pt>
                <c:pt idx="736">
                  <c:v>9.9229824757227372E-2</c:v>
                </c:pt>
                <c:pt idx="737">
                  <c:v>9.0300256725080921E-2</c:v>
                </c:pt>
                <c:pt idx="738">
                  <c:v>9.1081593927893736E-2</c:v>
                </c:pt>
                <c:pt idx="739">
                  <c:v>9.007701752427727E-2</c:v>
                </c:pt>
                <c:pt idx="740">
                  <c:v>9.5992856345574279E-2</c:v>
                </c:pt>
                <c:pt idx="741">
                  <c:v>0.10012278156044202</c:v>
                </c:pt>
                <c:pt idx="742">
                  <c:v>0.10838263199017747</c:v>
                </c:pt>
                <c:pt idx="743">
                  <c:v>0.11764705882352941</c:v>
                </c:pt>
                <c:pt idx="744">
                  <c:v>0.12959035606652528</c:v>
                </c:pt>
                <c:pt idx="745">
                  <c:v>0.13840830449826991</c:v>
                </c:pt>
                <c:pt idx="746">
                  <c:v>0.13360866168099117</c:v>
                </c:pt>
                <c:pt idx="747">
                  <c:v>0.13952450050228821</c:v>
                </c:pt>
                <c:pt idx="748">
                  <c:v>0.13595267328942962</c:v>
                </c:pt>
                <c:pt idx="749">
                  <c:v>0.1234512780444246</c:v>
                </c:pt>
                <c:pt idx="750">
                  <c:v>0.1231164192432191</c:v>
                </c:pt>
                <c:pt idx="751">
                  <c:v>0.11184283960263422</c:v>
                </c:pt>
                <c:pt idx="752">
                  <c:v>9.911820515682554E-2</c:v>
                </c:pt>
                <c:pt idx="753">
                  <c:v>9.8783346355620041E-2</c:v>
                </c:pt>
                <c:pt idx="754">
                  <c:v>9.1193213528295569E-2</c:v>
                </c:pt>
                <c:pt idx="755">
                  <c:v>8.9407299921866273E-2</c:v>
                </c:pt>
                <c:pt idx="756">
                  <c:v>8.5500613907802211E-2</c:v>
                </c:pt>
                <c:pt idx="757">
                  <c:v>9.6774193548387094E-2</c:v>
                </c:pt>
                <c:pt idx="758">
                  <c:v>0.10324813037169327</c:v>
                </c:pt>
                <c:pt idx="759">
                  <c:v>0.11519142761468915</c:v>
                </c:pt>
                <c:pt idx="760">
                  <c:v>0.10771291438776649</c:v>
                </c:pt>
                <c:pt idx="761">
                  <c:v>0.10269003236968412</c:v>
                </c:pt>
                <c:pt idx="762">
                  <c:v>8.9184060721062622E-2</c:v>
                </c:pt>
                <c:pt idx="763">
                  <c:v>8.6728429512222344E-2</c:v>
                </c:pt>
                <c:pt idx="764">
                  <c:v>8.2598504297354616E-2</c:v>
                </c:pt>
                <c:pt idx="765">
                  <c:v>8.5277374706998546E-2</c:v>
                </c:pt>
                <c:pt idx="766">
                  <c:v>8.3714700301372916E-2</c:v>
                </c:pt>
                <c:pt idx="767">
                  <c:v>8.6505190311418678E-2</c:v>
                </c:pt>
                <c:pt idx="768">
                  <c:v>8.9742158723071772E-2</c:v>
                </c:pt>
                <c:pt idx="769">
                  <c:v>9.1081593927893736E-2</c:v>
                </c:pt>
                <c:pt idx="770">
                  <c:v>8.9630539122669939E-2</c:v>
                </c:pt>
                <c:pt idx="771">
                  <c:v>9.4206942739144997E-2</c:v>
                </c:pt>
                <c:pt idx="772">
                  <c:v>9.643933474718161E-2</c:v>
                </c:pt>
                <c:pt idx="773">
                  <c:v>9.7109052349592592E-2</c:v>
                </c:pt>
                <c:pt idx="774">
                  <c:v>0.10458756557651523</c:v>
                </c:pt>
                <c:pt idx="775">
                  <c:v>0.10436432637571158</c:v>
                </c:pt>
                <c:pt idx="776">
                  <c:v>0.10492242437772073</c:v>
                </c:pt>
                <c:pt idx="777">
                  <c:v>0.10436432637571158</c:v>
                </c:pt>
                <c:pt idx="778">
                  <c:v>0.11854001562674406</c:v>
                </c:pt>
                <c:pt idx="779">
                  <c:v>0.13204598727536557</c:v>
                </c:pt>
                <c:pt idx="780">
                  <c:v>0.12903225806451613</c:v>
                </c:pt>
                <c:pt idx="781">
                  <c:v>0.13026007366893627</c:v>
                </c:pt>
                <c:pt idx="782">
                  <c:v>0.11619600401830561</c:v>
                </c:pt>
                <c:pt idx="783">
                  <c:v>0.10637347918294453</c:v>
                </c:pt>
                <c:pt idx="784">
                  <c:v>0.11720058042192209</c:v>
                </c:pt>
                <c:pt idx="785">
                  <c:v>0.11418685121107267</c:v>
                </c:pt>
                <c:pt idx="786">
                  <c:v>0.11150798080142874</c:v>
                </c:pt>
                <c:pt idx="787">
                  <c:v>0.11329389440785802</c:v>
                </c:pt>
                <c:pt idx="788">
                  <c:v>0.10737805558656099</c:v>
                </c:pt>
                <c:pt idx="789">
                  <c:v>0.11072664359861592</c:v>
                </c:pt>
                <c:pt idx="790">
                  <c:v>0.10961044759459761</c:v>
                </c:pt>
                <c:pt idx="791">
                  <c:v>0.11887487442794954</c:v>
                </c:pt>
                <c:pt idx="792">
                  <c:v>0.11831677642594039</c:v>
                </c:pt>
                <c:pt idx="793">
                  <c:v>0.13238084607657105</c:v>
                </c:pt>
                <c:pt idx="794">
                  <c:v>0.13372028128139302</c:v>
                </c:pt>
                <c:pt idx="795">
                  <c:v>0.13048331286973994</c:v>
                </c:pt>
                <c:pt idx="796">
                  <c:v>0.13796182609666258</c:v>
                </c:pt>
                <c:pt idx="797">
                  <c:v>0.12389775644603192</c:v>
                </c:pt>
                <c:pt idx="798">
                  <c:v>0.12356289764482643</c:v>
                </c:pt>
                <c:pt idx="799">
                  <c:v>0.10860587119098114</c:v>
                </c:pt>
                <c:pt idx="800">
                  <c:v>0.10737805558656099</c:v>
                </c:pt>
                <c:pt idx="801">
                  <c:v>0.10414108717490791</c:v>
                </c:pt>
                <c:pt idx="802">
                  <c:v>9.8671726755218223E-2</c:v>
                </c:pt>
                <c:pt idx="803">
                  <c:v>0.10056925996204934</c:v>
                </c:pt>
                <c:pt idx="804">
                  <c:v>8.9965397923875437E-2</c:v>
                </c:pt>
                <c:pt idx="805">
                  <c:v>9.1528072329501067E-2</c:v>
                </c:pt>
                <c:pt idx="806">
                  <c:v>8.6393570711016859E-2</c:v>
                </c:pt>
                <c:pt idx="807">
                  <c:v>8.4496037504185731E-2</c:v>
                </c:pt>
                <c:pt idx="808">
                  <c:v>9.0969974327491904E-2</c:v>
                </c:pt>
                <c:pt idx="809">
                  <c:v>8.8849201919857124E-2</c:v>
                </c:pt>
                <c:pt idx="810">
                  <c:v>8.9853778323473604E-2</c:v>
                </c:pt>
                <c:pt idx="811">
                  <c:v>9.643933474718161E-2</c:v>
                </c:pt>
                <c:pt idx="812">
                  <c:v>9.5099899542359645E-2</c:v>
                </c:pt>
                <c:pt idx="813">
                  <c:v>9.9341444357629205E-2</c:v>
                </c:pt>
                <c:pt idx="814">
                  <c:v>0.10548052237972988</c:v>
                </c:pt>
                <c:pt idx="815">
                  <c:v>0.1142984708114745</c:v>
                </c:pt>
                <c:pt idx="816">
                  <c:v>0.11441009041187633</c:v>
                </c:pt>
                <c:pt idx="817">
                  <c:v>0.11597276481750195</c:v>
                </c:pt>
                <c:pt idx="818">
                  <c:v>0.12333965844402277</c:v>
                </c:pt>
                <c:pt idx="819">
                  <c:v>0.11999107043196786</c:v>
                </c:pt>
                <c:pt idx="820">
                  <c:v>0.11586114521710013</c:v>
                </c:pt>
                <c:pt idx="821">
                  <c:v>0.10871749079138297</c:v>
                </c:pt>
                <c:pt idx="822">
                  <c:v>0.10972206719499944</c:v>
                </c:pt>
                <c:pt idx="823">
                  <c:v>0.13014845406853442</c:v>
                </c:pt>
                <c:pt idx="824">
                  <c:v>0.14231499051233396</c:v>
                </c:pt>
                <c:pt idx="825">
                  <c:v>0.14287308851434311</c:v>
                </c:pt>
                <c:pt idx="826">
                  <c:v>0.1413104141087175</c:v>
                </c:pt>
                <c:pt idx="827">
                  <c:v>0.13505971648621498</c:v>
                </c:pt>
                <c:pt idx="828">
                  <c:v>0.11586114521710013</c:v>
                </c:pt>
                <c:pt idx="829">
                  <c:v>0.1220002232392008</c:v>
                </c:pt>
                <c:pt idx="830">
                  <c:v>0.11295903560665253</c:v>
                </c:pt>
                <c:pt idx="831">
                  <c:v>0.11720058042192209</c:v>
                </c:pt>
                <c:pt idx="832">
                  <c:v>0.11999107043196786</c:v>
                </c:pt>
                <c:pt idx="833">
                  <c:v>0.11842839602634223</c:v>
                </c:pt>
                <c:pt idx="834">
                  <c:v>0.13606429288983146</c:v>
                </c:pt>
                <c:pt idx="835">
                  <c:v>0.14398928451836143</c:v>
                </c:pt>
                <c:pt idx="836">
                  <c:v>0.14488224132157607</c:v>
                </c:pt>
                <c:pt idx="837">
                  <c:v>0.14264984931353947</c:v>
                </c:pt>
                <c:pt idx="838">
                  <c:v>0.1442125237191651</c:v>
                </c:pt>
                <c:pt idx="839">
                  <c:v>0.12356289764482643</c:v>
                </c:pt>
                <c:pt idx="840">
                  <c:v>0.13360866168099117</c:v>
                </c:pt>
                <c:pt idx="841">
                  <c:v>0.13126465007255275</c:v>
                </c:pt>
                <c:pt idx="842">
                  <c:v>0.13785020649626073</c:v>
                </c:pt>
                <c:pt idx="843">
                  <c:v>0.14410090411876325</c:v>
                </c:pt>
                <c:pt idx="844">
                  <c:v>0.14376604531755777</c:v>
                </c:pt>
                <c:pt idx="845">
                  <c:v>0.13215760687576739</c:v>
                </c:pt>
                <c:pt idx="846">
                  <c:v>0.11586114521710013</c:v>
                </c:pt>
                <c:pt idx="847">
                  <c:v>0.11161960040183057</c:v>
                </c:pt>
                <c:pt idx="848">
                  <c:v>0.10001116196004019</c:v>
                </c:pt>
                <c:pt idx="849">
                  <c:v>8.6616809911820511E-2</c:v>
                </c:pt>
                <c:pt idx="850">
                  <c:v>8.6170331510213194E-2</c:v>
                </c:pt>
                <c:pt idx="851">
                  <c:v>8.4049559102578414E-2</c:v>
                </c:pt>
                <c:pt idx="852">
                  <c:v>9.2086170331510217E-2</c:v>
                </c:pt>
                <c:pt idx="853">
                  <c:v>8.3044982698961933E-2</c:v>
                </c:pt>
                <c:pt idx="854">
                  <c:v>8.2933363098560101E-2</c:v>
                </c:pt>
                <c:pt idx="855">
                  <c:v>9.2309409532313869E-2</c:v>
                </c:pt>
                <c:pt idx="856">
                  <c:v>9.8113628753209059E-2</c:v>
                </c:pt>
                <c:pt idx="857">
                  <c:v>0.10291327157048778</c:v>
                </c:pt>
                <c:pt idx="858">
                  <c:v>0.10056925996204934</c:v>
                </c:pt>
                <c:pt idx="859">
                  <c:v>0.11005692599620494</c:v>
                </c:pt>
                <c:pt idx="860">
                  <c:v>0.11563790601629646</c:v>
                </c:pt>
                <c:pt idx="861">
                  <c:v>0.15425828775532985</c:v>
                </c:pt>
                <c:pt idx="862">
                  <c:v>0.17680544703649961</c:v>
                </c:pt>
                <c:pt idx="863">
                  <c:v>0.18182832905458199</c:v>
                </c:pt>
                <c:pt idx="864">
                  <c:v>0.17959593704654536</c:v>
                </c:pt>
                <c:pt idx="865">
                  <c:v>0.16642482419912938</c:v>
                </c:pt>
                <c:pt idx="866">
                  <c:v>0.14566357852438888</c:v>
                </c:pt>
                <c:pt idx="867">
                  <c:v>0.12791606206049783</c:v>
                </c:pt>
                <c:pt idx="868">
                  <c:v>0.10760129478736466</c:v>
                </c:pt>
                <c:pt idx="869">
                  <c:v>0.10815939278937381</c:v>
                </c:pt>
                <c:pt idx="870">
                  <c:v>9.9453063958031024E-2</c:v>
                </c:pt>
                <c:pt idx="871">
                  <c:v>9.4653421140752314E-2</c:v>
                </c:pt>
                <c:pt idx="872">
                  <c:v>9.1416452729099235E-2</c:v>
                </c:pt>
                <c:pt idx="873">
                  <c:v>9.4876660341555979E-2</c:v>
                </c:pt>
                <c:pt idx="874">
                  <c:v>8.6393570711016859E-2</c:v>
                </c:pt>
                <c:pt idx="875">
                  <c:v>9.1974550731108384E-2</c:v>
                </c:pt>
                <c:pt idx="876">
                  <c:v>9.4541801540350481E-2</c:v>
                </c:pt>
                <c:pt idx="877">
                  <c:v>9.4541801540350481E-2</c:v>
                </c:pt>
                <c:pt idx="878">
                  <c:v>0.1044759459761134</c:v>
                </c:pt>
                <c:pt idx="879">
                  <c:v>0.10581538118093538</c:v>
                </c:pt>
                <c:pt idx="880">
                  <c:v>0.10324813037169327</c:v>
                </c:pt>
                <c:pt idx="881">
                  <c:v>0.10648509878334636</c:v>
                </c:pt>
                <c:pt idx="882">
                  <c:v>0.1048108047773189</c:v>
                </c:pt>
                <c:pt idx="883">
                  <c:v>0.10425270677530975</c:v>
                </c:pt>
                <c:pt idx="884">
                  <c:v>9.0635115526286419E-2</c:v>
                </c:pt>
                <c:pt idx="885">
                  <c:v>9.4206942739144997E-2</c:v>
                </c:pt>
                <c:pt idx="886">
                  <c:v>9.2867507534323032E-2</c:v>
                </c:pt>
                <c:pt idx="887">
                  <c:v>8.7398147114633326E-2</c:v>
                </c:pt>
                <c:pt idx="888">
                  <c:v>8.9407299921866273E-2</c:v>
                </c:pt>
                <c:pt idx="889">
                  <c:v>8.9853778323473604E-2</c:v>
                </c:pt>
                <c:pt idx="890">
                  <c:v>8.6840049112624176E-2</c:v>
                </c:pt>
                <c:pt idx="891">
                  <c:v>8.9965397923875437E-2</c:v>
                </c:pt>
                <c:pt idx="892">
                  <c:v>8.9630539122669939E-2</c:v>
                </c:pt>
                <c:pt idx="893">
                  <c:v>8.6281951110615027E-2</c:v>
                </c:pt>
                <c:pt idx="894">
                  <c:v>8.0254492688916171E-2</c:v>
                </c:pt>
                <c:pt idx="895">
                  <c:v>9.5546377943966962E-2</c:v>
                </c:pt>
                <c:pt idx="896">
                  <c:v>0.11954459203036052</c:v>
                </c:pt>
                <c:pt idx="897">
                  <c:v>0.11184283960263422</c:v>
                </c:pt>
                <c:pt idx="898">
                  <c:v>0.10458756557651523</c:v>
                </c:pt>
                <c:pt idx="899">
                  <c:v>0.12847416006250698</c:v>
                </c:pt>
                <c:pt idx="900">
                  <c:v>0.13126465007255275</c:v>
                </c:pt>
                <c:pt idx="901">
                  <c:v>0.12467909364884473</c:v>
                </c:pt>
                <c:pt idx="902">
                  <c:v>0.11452171001227815</c:v>
                </c:pt>
                <c:pt idx="903">
                  <c:v>0.11731220002232393</c:v>
                </c:pt>
                <c:pt idx="904">
                  <c:v>0.11999107043196786</c:v>
                </c:pt>
                <c:pt idx="905">
                  <c:v>0.11329389440785802</c:v>
                </c:pt>
                <c:pt idx="906">
                  <c:v>0.11976783123116419</c:v>
                </c:pt>
                <c:pt idx="907">
                  <c:v>0.13338542248018753</c:v>
                </c:pt>
                <c:pt idx="908">
                  <c:v>0.1369572496930461</c:v>
                </c:pt>
                <c:pt idx="909">
                  <c:v>0.15247237414890055</c:v>
                </c:pt>
                <c:pt idx="910">
                  <c:v>0.18071213305056369</c:v>
                </c:pt>
                <c:pt idx="911">
                  <c:v>0.19578077910481081</c:v>
                </c:pt>
                <c:pt idx="912">
                  <c:v>0.20080366112289319</c:v>
                </c:pt>
                <c:pt idx="913">
                  <c:v>0.2038173903337426</c:v>
                </c:pt>
                <c:pt idx="914">
                  <c:v>0.17390333742605202</c:v>
                </c:pt>
                <c:pt idx="915">
                  <c:v>0.15760687576738475</c:v>
                </c:pt>
                <c:pt idx="916">
                  <c:v>0.13461323808460765</c:v>
                </c:pt>
                <c:pt idx="917">
                  <c:v>0.10994530639580311</c:v>
                </c:pt>
                <c:pt idx="918">
                  <c:v>0.10492242437772073</c:v>
                </c:pt>
                <c:pt idx="919">
                  <c:v>0.10068087956245117</c:v>
                </c:pt>
                <c:pt idx="920">
                  <c:v>9.856010715481639E-2</c:v>
                </c:pt>
                <c:pt idx="921">
                  <c:v>0.10157383636566582</c:v>
                </c:pt>
                <c:pt idx="922">
                  <c:v>9.7778769952003575E-2</c:v>
                </c:pt>
                <c:pt idx="923">
                  <c:v>9.4430181939948649E-2</c:v>
                </c:pt>
                <c:pt idx="924">
                  <c:v>9.2309409532313869E-2</c:v>
                </c:pt>
                <c:pt idx="925">
                  <c:v>8.5612233508204044E-2</c:v>
                </c:pt>
                <c:pt idx="926">
                  <c:v>8.9742158723071772E-2</c:v>
                </c:pt>
                <c:pt idx="927">
                  <c:v>8.9853778323473604E-2</c:v>
                </c:pt>
                <c:pt idx="928">
                  <c:v>8.6170331510213194E-2</c:v>
                </c:pt>
                <c:pt idx="929">
                  <c:v>8.4942515905793062E-2</c:v>
                </c:pt>
                <c:pt idx="930">
                  <c:v>8.6616809911820511E-2</c:v>
                </c:pt>
                <c:pt idx="931">
                  <c:v>8.1593927893738136E-2</c:v>
                </c:pt>
                <c:pt idx="932">
                  <c:v>7.9361535885701523E-2</c:v>
                </c:pt>
                <c:pt idx="933">
                  <c:v>7.6124567474048443E-2</c:v>
                </c:pt>
                <c:pt idx="934">
                  <c:v>7.2441120660788033E-2</c:v>
                </c:pt>
                <c:pt idx="935">
                  <c:v>7.5231610670833796E-2</c:v>
                </c:pt>
                <c:pt idx="936">
                  <c:v>7.3445697064404514E-2</c:v>
                </c:pt>
                <c:pt idx="937">
                  <c:v>7.4338653867619148E-2</c:v>
                </c:pt>
                <c:pt idx="938">
                  <c:v>7.7352383078468576E-2</c:v>
                </c:pt>
                <c:pt idx="939">
                  <c:v>7.5566469472039294E-2</c:v>
                </c:pt>
                <c:pt idx="940">
                  <c:v>7.8133720281281391E-2</c:v>
                </c:pt>
                <c:pt idx="941">
                  <c:v>8.4272798303382079E-2</c:v>
                </c:pt>
                <c:pt idx="942">
                  <c:v>8.2040406295345467E-2</c:v>
                </c:pt>
                <c:pt idx="943">
                  <c:v>8.4830896305391229E-2</c:v>
                </c:pt>
                <c:pt idx="944">
                  <c:v>8.8625962719053472E-2</c:v>
                </c:pt>
                <c:pt idx="945">
                  <c:v>8.2598504297354616E-2</c:v>
                </c:pt>
                <c:pt idx="946">
                  <c:v>8.1928786694943634E-2</c:v>
                </c:pt>
                <c:pt idx="947">
                  <c:v>8.1817167094541801E-2</c:v>
                </c:pt>
                <c:pt idx="948">
                  <c:v>8.4719276704989396E-2</c:v>
                </c:pt>
                <c:pt idx="949">
                  <c:v>7.9808014287308854E-2</c:v>
                </c:pt>
                <c:pt idx="950">
                  <c:v>8.4830896305391229E-2</c:v>
                </c:pt>
                <c:pt idx="951">
                  <c:v>8.5388994307400379E-2</c:v>
                </c:pt>
                <c:pt idx="952">
                  <c:v>7.9584775086505188E-2</c:v>
                </c:pt>
                <c:pt idx="953">
                  <c:v>8.0366112289318004E-2</c:v>
                </c:pt>
                <c:pt idx="954">
                  <c:v>8.3491461100569264E-2</c:v>
                </c:pt>
                <c:pt idx="955">
                  <c:v>8.9072441120660789E-2</c:v>
                </c:pt>
                <c:pt idx="956">
                  <c:v>9.2309409532313869E-2</c:v>
                </c:pt>
                <c:pt idx="957">
                  <c:v>9.4653421140752314E-2</c:v>
                </c:pt>
                <c:pt idx="958">
                  <c:v>9.5434758343565129E-2</c:v>
                </c:pt>
                <c:pt idx="959">
                  <c:v>9.3537225136734015E-2</c:v>
                </c:pt>
                <c:pt idx="960">
                  <c:v>9.9676303158834689E-2</c:v>
                </c:pt>
                <c:pt idx="961">
                  <c:v>8.9965397923875437E-2</c:v>
                </c:pt>
                <c:pt idx="962">
                  <c:v>8.5165755106596713E-2</c:v>
                </c:pt>
                <c:pt idx="963">
                  <c:v>8.8291103917847974E-2</c:v>
                </c:pt>
                <c:pt idx="964">
                  <c:v>9.3983703538341332E-2</c:v>
                </c:pt>
                <c:pt idx="965">
                  <c:v>8.4384417903783898E-2</c:v>
                </c:pt>
                <c:pt idx="966">
                  <c:v>8.0812590690925321E-2</c:v>
                </c:pt>
                <c:pt idx="967">
                  <c:v>8.6058711909811361E-2</c:v>
                </c:pt>
                <c:pt idx="968">
                  <c:v>9.1751311530304719E-2</c:v>
                </c:pt>
                <c:pt idx="969">
                  <c:v>9.2644268333519367E-2</c:v>
                </c:pt>
                <c:pt idx="970">
                  <c:v>9.3648844737135847E-2</c:v>
                </c:pt>
                <c:pt idx="971">
                  <c:v>0.10090411876325482</c:v>
                </c:pt>
                <c:pt idx="972">
                  <c:v>0.10090411876325482</c:v>
                </c:pt>
                <c:pt idx="973">
                  <c:v>0.10693157718495368</c:v>
                </c:pt>
                <c:pt idx="974">
                  <c:v>0.10905234959258846</c:v>
                </c:pt>
                <c:pt idx="975">
                  <c:v>9.7332291550396244E-2</c:v>
                </c:pt>
                <c:pt idx="976">
                  <c:v>0.10469918517691706</c:v>
                </c:pt>
                <c:pt idx="977">
                  <c:v>9.5657997544368795E-2</c:v>
                </c:pt>
                <c:pt idx="978">
                  <c:v>8.8625962719053472E-2</c:v>
                </c:pt>
                <c:pt idx="979">
                  <c:v>8.6951668713026009E-2</c:v>
                </c:pt>
                <c:pt idx="980">
                  <c:v>8.4272798303382079E-2</c:v>
                </c:pt>
                <c:pt idx="981">
                  <c:v>8.3044982698961933E-2</c:v>
                </c:pt>
                <c:pt idx="982">
                  <c:v>8.4049559102578414E-2</c:v>
                </c:pt>
                <c:pt idx="983">
                  <c:v>8.1817167094541801E-2</c:v>
                </c:pt>
                <c:pt idx="984">
                  <c:v>7.7798861480075907E-2</c:v>
                </c:pt>
                <c:pt idx="985">
                  <c:v>8.1147449492130819E-2</c:v>
                </c:pt>
                <c:pt idx="986">
                  <c:v>8.2821743498158282E-2</c:v>
                </c:pt>
                <c:pt idx="987">
                  <c:v>8.1593927893738136E-2</c:v>
                </c:pt>
                <c:pt idx="988">
                  <c:v>8.7956245116642476E-2</c:v>
                </c:pt>
                <c:pt idx="989">
                  <c:v>9.0188637124679089E-2</c:v>
                </c:pt>
                <c:pt idx="990">
                  <c:v>8.9742158723071772E-2</c:v>
                </c:pt>
                <c:pt idx="991">
                  <c:v>9.1081593927893736E-2</c:v>
                </c:pt>
                <c:pt idx="992">
                  <c:v>8.8514343118651639E-2</c:v>
                </c:pt>
                <c:pt idx="993">
                  <c:v>8.5500613907802211E-2</c:v>
                </c:pt>
                <c:pt idx="994">
                  <c:v>7.9919633887710687E-2</c:v>
                </c:pt>
                <c:pt idx="995">
                  <c:v>8.3714700301372916E-2</c:v>
                </c:pt>
                <c:pt idx="996">
                  <c:v>8.8737582319455291E-2</c:v>
                </c:pt>
                <c:pt idx="997">
                  <c:v>8.0812590690925321E-2</c:v>
                </c:pt>
                <c:pt idx="998">
                  <c:v>8.7509766715035159E-2</c:v>
                </c:pt>
                <c:pt idx="999">
                  <c:v>8.8625962719053472E-2</c:v>
                </c:pt>
                <c:pt idx="1000">
                  <c:v>8.6170331510213194E-2</c:v>
                </c:pt>
                <c:pt idx="1001">
                  <c:v>8.4049559102578414E-2</c:v>
                </c:pt>
                <c:pt idx="1002">
                  <c:v>8.1817167094541801E-2</c:v>
                </c:pt>
                <c:pt idx="1003">
                  <c:v>8.8291103917847974E-2</c:v>
                </c:pt>
                <c:pt idx="1004">
                  <c:v>8.6616809911820511E-2</c:v>
                </c:pt>
                <c:pt idx="1005">
                  <c:v>7.9026677084496039E-2</c:v>
                </c:pt>
                <c:pt idx="1006">
                  <c:v>8.3379841500167431E-2</c:v>
                </c:pt>
                <c:pt idx="1007">
                  <c:v>8.3937939502176581E-2</c:v>
                </c:pt>
                <c:pt idx="1008">
                  <c:v>8.2040406295345467E-2</c:v>
                </c:pt>
                <c:pt idx="1009">
                  <c:v>8.3603080700971097E-2</c:v>
                </c:pt>
                <c:pt idx="1010">
                  <c:v>8.3714700301372916E-2</c:v>
                </c:pt>
                <c:pt idx="1011">
                  <c:v>8.4607657104587564E-2</c:v>
                </c:pt>
                <c:pt idx="1012">
                  <c:v>8.0254492688916171E-2</c:v>
                </c:pt>
                <c:pt idx="1013">
                  <c:v>8.2598504297354616E-2</c:v>
                </c:pt>
                <c:pt idx="1014">
                  <c:v>7.4115414666815496E-2</c:v>
                </c:pt>
                <c:pt idx="1015">
                  <c:v>8.3156602299363766E-2</c:v>
                </c:pt>
                <c:pt idx="1016">
                  <c:v>7.4338653867619148E-2</c:v>
                </c:pt>
                <c:pt idx="1017">
                  <c:v>8.2375265096550951E-2</c:v>
                </c:pt>
                <c:pt idx="1018">
                  <c:v>8.4272798303382079E-2</c:v>
                </c:pt>
                <c:pt idx="1019">
                  <c:v>9.1528072329501067E-2</c:v>
                </c:pt>
                <c:pt idx="1020">
                  <c:v>9.0858354727090071E-2</c:v>
                </c:pt>
                <c:pt idx="1021">
                  <c:v>9.9229824757227372E-2</c:v>
                </c:pt>
                <c:pt idx="1022">
                  <c:v>9.6662573947985261E-2</c:v>
                </c:pt>
                <c:pt idx="1023">
                  <c:v>9.8448487554414557E-2</c:v>
                </c:pt>
                <c:pt idx="1024">
                  <c:v>9.8671726755218223E-2</c:v>
                </c:pt>
                <c:pt idx="1025">
                  <c:v>0.1030248911708896</c:v>
                </c:pt>
                <c:pt idx="1026">
                  <c:v>0.10916396919299029</c:v>
                </c:pt>
                <c:pt idx="1027">
                  <c:v>0.10916396919299029</c:v>
                </c:pt>
                <c:pt idx="1028">
                  <c:v>0.10559214198013171</c:v>
                </c:pt>
                <c:pt idx="1029">
                  <c:v>0.10291327157048778</c:v>
                </c:pt>
                <c:pt idx="1030">
                  <c:v>0.10135059716486215</c:v>
                </c:pt>
                <c:pt idx="1031">
                  <c:v>0.10257841276928228</c:v>
                </c:pt>
                <c:pt idx="1032">
                  <c:v>0.10804777318897198</c:v>
                </c:pt>
                <c:pt idx="1033">
                  <c:v>0.10726643598615918</c:v>
                </c:pt>
                <c:pt idx="1034">
                  <c:v>9.6885813148788927E-2</c:v>
                </c:pt>
                <c:pt idx="1035">
                  <c:v>0.10257841276928228</c:v>
                </c:pt>
                <c:pt idx="1036">
                  <c:v>9.7220671949994425E-2</c:v>
                </c:pt>
                <c:pt idx="1037">
                  <c:v>8.7956245116642476E-2</c:v>
                </c:pt>
                <c:pt idx="1038">
                  <c:v>9.3425605536332182E-2</c:v>
                </c:pt>
                <c:pt idx="1039">
                  <c:v>9.1416452729099235E-2</c:v>
                </c:pt>
                <c:pt idx="1040">
                  <c:v>9.3537225136734015E-2</c:v>
                </c:pt>
                <c:pt idx="1041">
                  <c:v>9.7220671949994425E-2</c:v>
                </c:pt>
                <c:pt idx="1042">
                  <c:v>9.4541801540350481E-2</c:v>
                </c:pt>
                <c:pt idx="1043">
                  <c:v>8.9184060721062622E-2</c:v>
                </c:pt>
                <c:pt idx="1044">
                  <c:v>9.6774193548387094E-2</c:v>
                </c:pt>
                <c:pt idx="1045">
                  <c:v>9.9453063958031024E-2</c:v>
                </c:pt>
                <c:pt idx="1046">
                  <c:v>9.4653421140752314E-2</c:v>
                </c:pt>
                <c:pt idx="1047">
                  <c:v>9.643933474718161E-2</c:v>
                </c:pt>
                <c:pt idx="1048">
                  <c:v>9.4876660341555979E-2</c:v>
                </c:pt>
                <c:pt idx="1049">
                  <c:v>9.8336867954012724E-2</c:v>
                </c:pt>
                <c:pt idx="1050">
                  <c:v>9.7667150351601742E-2</c:v>
                </c:pt>
                <c:pt idx="1051">
                  <c:v>9.0300256725080921E-2</c:v>
                </c:pt>
                <c:pt idx="1052">
                  <c:v>8.7733005915838824E-2</c:v>
                </c:pt>
                <c:pt idx="1053">
                  <c:v>9.1974550731108384E-2</c:v>
                </c:pt>
                <c:pt idx="1054">
                  <c:v>8.3268221899765599E-2</c:v>
                </c:pt>
                <c:pt idx="1055">
                  <c:v>8.1370688692934484E-2</c:v>
                </c:pt>
                <c:pt idx="1056">
                  <c:v>7.8580198682888722E-2</c:v>
                </c:pt>
                <c:pt idx="1057">
                  <c:v>7.1101685455966068E-2</c:v>
                </c:pt>
                <c:pt idx="1058">
                  <c:v>7.2664359861591699E-2</c:v>
                </c:pt>
                <c:pt idx="1059">
                  <c:v>7.1548163857573385E-2</c:v>
                </c:pt>
                <c:pt idx="1060">
                  <c:v>7.3892175466011831E-2</c:v>
                </c:pt>
                <c:pt idx="1061">
                  <c:v>7.288759906239535E-2</c:v>
                </c:pt>
                <c:pt idx="1062">
                  <c:v>7.4673512668824646E-2</c:v>
                </c:pt>
                <c:pt idx="1063">
                  <c:v>8.2152025895747299E-2</c:v>
                </c:pt>
                <c:pt idx="1064">
                  <c:v>7.3222457863600848E-2</c:v>
                </c:pt>
                <c:pt idx="1065">
                  <c:v>7.7240763478066743E-2</c:v>
                </c:pt>
                <c:pt idx="1066">
                  <c:v>7.7129143877664924E-2</c:v>
                </c:pt>
                <c:pt idx="1067">
                  <c:v>7.7910481080477725E-2</c:v>
                </c:pt>
                <c:pt idx="1068">
                  <c:v>7.1101685455966068E-2</c:v>
                </c:pt>
                <c:pt idx="1069">
                  <c:v>7.8468579082486889E-2</c:v>
                </c:pt>
                <c:pt idx="1070">
                  <c:v>7.657104587565576E-2</c:v>
                </c:pt>
                <c:pt idx="1071">
                  <c:v>7.8691818283290541E-2</c:v>
                </c:pt>
                <c:pt idx="1072">
                  <c:v>8.3937939502176581E-2</c:v>
                </c:pt>
                <c:pt idx="1073">
                  <c:v>8.3044982698961933E-2</c:v>
                </c:pt>
                <c:pt idx="1074">
                  <c:v>8.2263645496149118E-2</c:v>
                </c:pt>
                <c:pt idx="1075">
                  <c:v>8.4830896305391229E-2</c:v>
                </c:pt>
                <c:pt idx="1076">
                  <c:v>8.2486884696952784E-2</c:v>
                </c:pt>
                <c:pt idx="1077">
                  <c:v>7.8691818283290541E-2</c:v>
                </c:pt>
                <c:pt idx="1078">
                  <c:v>7.8245339881683224E-2</c:v>
                </c:pt>
                <c:pt idx="1079">
                  <c:v>7.6794285076459426E-2</c:v>
                </c:pt>
                <c:pt idx="1080">
                  <c:v>7.9808014287308854E-2</c:v>
                </c:pt>
                <c:pt idx="1081">
                  <c:v>8.1147449492130819E-2</c:v>
                </c:pt>
                <c:pt idx="1082">
                  <c:v>7.7129143877664924E-2</c:v>
                </c:pt>
                <c:pt idx="1083">
                  <c:v>7.6905904676861259E-2</c:v>
                </c:pt>
                <c:pt idx="1084">
                  <c:v>8.1482308293336303E-2</c:v>
                </c:pt>
                <c:pt idx="1085">
                  <c:v>7.7798861480075907E-2</c:v>
                </c:pt>
                <c:pt idx="1086">
                  <c:v>9.3760464337537666E-2</c:v>
                </c:pt>
                <c:pt idx="1087">
                  <c:v>9.1081593927893736E-2</c:v>
                </c:pt>
                <c:pt idx="1088">
                  <c:v>9.911820515682554E-2</c:v>
                </c:pt>
                <c:pt idx="1089">
                  <c:v>0.10626185958254269</c:v>
                </c:pt>
                <c:pt idx="1090">
                  <c:v>9.5323138743163296E-2</c:v>
                </c:pt>
                <c:pt idx="1091">
                  <c:v>0.1022435539680768</c:v>
                </c:pt>
                <c:pt idx="1092">
                  <c:v>9.8448487554414557E-2</c:v>
                </c:pt>
                <c:pt idx="1093">
                  <c:v>9.5546377943966962E-2</c:v>
                </c:pt>
                <c:pt idx="1094">
                  <c:v>9.5769617144770627E-2</c:v>
                </c:pt>
                <c:pt idx="1095">
                  <c:v>9.3537225136734015E-2</c:v>
                </c:pt>
                <c:pt idx="1096">
                  <c:v>9.8002009152807226E-2</c:v>
                </c:pt>
                <c:pt idx="1097">
                  <c:v>9.8002009152807226E-2</c:v>
                </c:pt>
                <c:pt idx="1098">
                  <c:v>9.431856233954683E-2</c:v>
                </c:pt>
                <c:pt idx="1099">
                  <c:v>9.8002009152807226E-2</c:v>
                </c:pt>
                <c:pt idx="1100">
                  <c:v>9.7220671949994425E-2</c:v>
                </c:pt>
                <c:pt idx="1101">
                  <c:v>9.7332291550396244E-2</c:v>
                </c:pt>
                <c:pt idx="1102">
                  <c:v>0.10414108717490791</c:v>
                </c:pt>
                <c:pt idx="1103">
                  <c:v>0.10894072999218662</c:v>
                </c:pt>
                <c:pt idx="1104">
                  <c:v>0.11295903560665253</c:v>
                </c:pt>
                <c:pt idx="1105">
                  <c:v>0.11094988279941957</c:v>
                </c:pt>
                <c:pt idx="1106">
                  <c:v>0.11697734122111843</c:v>
                </c:pt>
                <c:pt idx="1107">
                  <c:v>0.12121888603638799</c:v>
                </c:pt>
                <c:pt idx="1108">
                  <c:v>0.12211184283960264</c:v>
                </c:pt>
                <c:pt idx="1109">
                  <c:v>0.11351713360866168</c:v>
                </c:pt>
                <c:pt idx="1110">
                  <c:v>0.11775867842393124</c:v>
                </c:pt>
                <c:pt idx="1111">
                  <c:v>0.11117312200022324</c:v>
                </c:pt>
                <c:pt idx="1112">
                  <c:v>0.10280165197008595</c:v>
                </c:pt>
                <c:pt idx="1113">
                  <c:v>0.10123897756446032</c:v>
                </c:pt>
                <c:pt idx="1114">
                  <c:v>9.7555530751199909E-2</c:v>
                </c:pt>
                <c:pt idx="1115">
                  <c:v>9.5992856345574279E-2</c:v>
                </c:pt>
                <c:pt idx="1116">
                  <c:v>9.7443911150798077E-2</c:v>
                </c:pt>
                <c:pt idx="1117">
                  <c:v>8.8067864717044309E-2</c:v>
                </c:pt>
                <c:pt idx="1118">
                  <c:v>9.3425605536332182E-2</c:v>
                </c:pt>
                <c:pt idx="1119">
                  <c:v>9.0523495925884587E-2</c:v>
                </c:pt>
                <c:pt idx="1120">
                  <c:v>8.4830896305391229E-2</c:v>
                </c:pt>
                <c:pt idx="1121">
                  <c:v>9.1862931130706552E-2</c:v>
                </c:pt>
                <c:pt idx="1122">
                  <c:v>8.9853778323473604E-2</c:v>
                </c:pt>
                <c:pt idx="1123">
                  <c:v>9.0411876325482754E-2</c:v>
                </c:pt>
                <c:pt idx="1124">
                  <c:v>9.6550954347583443E-2</c:v>
                </c:pt>
                <c:pt idx="1125">
                  <c:v>0.10123897756446032</c:v>
                </c:pt>
                <c:pt idx="1126">
                  <c:v>0.11173122000223239</c:v>
                </c:pt>
                <c:pt idx="1127">
                  <c:v>0.1245674740484429</c:v>
                </c:pt>
                <c:pt idx="1128">
                  <c:v>0.12211184283960264</c:v>
                </c:pt>
                <c:pt idx="1129">
                  <c:v>0.1256836700524612</c:v>
                </c:pt>
                <c:pt idx="1130">
                  <c:v>0.13271570487777654</c:v>
                </c:pt>
                <c:pt idx="1131">
                  <c:v>0.11865163522714589</c:v>
                </c:pt>
                <c:pt idx="1132">
                  <c:v>0.10782453398816833</c:v>
                </c:pt>
                <c:pt idx="1133">
                  <c:v>0.10681995758455184</c:v>
                </c:pt>
                <c:pt idx="1134">
                  <c:v>0.10202031476727313</c:v>
                </c:pt>
                <c:pt idx="1135">
                  <c:v>9.3983703538341332E-2</c:v>
                </c:pt>
                <c:pt idx="1136">
                  <c:v>8.3156602299363766E-2</c:v>
                </c:pt>
                <c:pt idx="1137">
                  <c:v>8.7621386315436992E-2</c:v>
                </c:pt>
                <c:pt idx="1138">
                  <c:v>7.5454849871637461E-2</c:v>
                </c:pt>
                <c:pt idx="1139">
                  <c:v>7.3668936265208165E-2</c:v>
                </c:pt>
                <c:pt idx="1140">
                  <c:v>7.6347806674852109E-2</c:v>
                </c:pt>
                <c:pt idx="1141">
                  <c:v>7.8915057484094206E-2</c:v>
                </c:pt>
                <c:pt idx="1142">
                  <c:v>7.1883022658778883E-2</c:v>
                </c:pt>
                <c:pt idx="1143">
                  <c:v>7.4785132269226479E-2</c:v>
                </c:pt>
                <c:pt idx="1144">
                  <c:v>7.288759906239535E-2</c:v>
                </c:pt>
                <c:pt idx="1145">
                  <c:v>8.1259069092532651E-2</c:v>
                </c:pt>
                <c:pt idx="1146">
                  <c:v>9.3202366335528516E-2</c:v>
                </c:pt>
                <c:pt idx="1147">
                  <c:v>8.8737582319455291E-2</c:v>
                </c:pt>
                <c:pt idx="1148">
                  <c:v>8.8737582319455291E-2</c:v>
                </c:pt>
                <c:pt idx="1149">
                  <c:v>8.6840049112624176E-2</c:v>
                </c:pt>
                <c:pt idx="1150">
                  <c:v>8.2933363098560101E-2</c:v>
                </c:pt>
                <c:pt idx="1151">
                  <c:v>8.8179484317446141E-2</c:v>
                </c:pt>
                <c:pt idx="1152">
                  <c:v>8.5947092309409528E-2</c:v>
                </c:pt>
                <c:pt idx="1153">
                  <c:v>8.0477731889719836E-2</c:v>
                </c:pt>
                <c:pt idx="1154">
                  <c:v>7.0543587453956919E-2</c:v>
                </c:pt>
                <c:pt idx="1155">
                  <c:v>6.8311195445920306E-2</c:v>
                </c:pt>
                <c:pt idx="1156">
                  <c:v>6.8534434646723971E-2</c:v>
                </c:pt>
                <c:pt idx="1157">
                  <c:v>6.808795624511664E-2</c:v>
                </c:pt>
                <c:pt idx="1158">
                  <c:v>7.2441120660788033E-2</c:v>
                </c:pt>
                <c:pt idx="1159">
                  <c:v>7.4338653867619148E-2</c:v>
                </c:pt>
                <c:pt idx="1160">
                  <c:v>6.8199575845518473E-2</c:v>
                </c:pt>
                <c:pt idx="1161">
                  <c:v>6.2060497823417791E-2</c:v>
                </c:pt>
                <c:pt idx="1162">
                  <c:v>7.6682665476057593E-2</c:v>
                </c:pt>
                <c:pt idx="1163">
                  <c:v>7.6236187074450276E-2</c:v>
                </c:pt>
                <c:pt idx="1164">
                  <c:v>7.8468579082486889E-2</c:v>
                </c:pt>
                <c:pt idx="1165">
                  <c:v>7.7464002678870408E-2</c:v>
                </c:pt>
                <c:pt idx="1166">
                  <c:v>7.5901328273244778E-2</c:v>
                </c:pt>
                <c:pt idx="1167">
                  <c:v>7.8356959482085056E-2</c:v>
                </c:pt>
                <c:pt idx="1168">
                  <c:v>7.6124567474048443E-2</c:v>
                </c:pt>
                <c:pt idx="1169">
                  <c:v>8.6058711909811361E-2</c:v>
                </c:pt>
                <c:pt idx="1170">
                  <c:v>8.8179484317446141E-2</c:v>
                </c:pt>
                <c:pt idx="1171">
                  <c:v>8.7621386315436992E-2</c:v>
                </c:pt>
                <c:pt idx="1172">
                  <c:v>8.5612233508204044E-2</c:v>
                </c:pt>
                <c:pt idx="1173">
                  <c:v>8.8960821520258956E-2</c:v>
                </c:pt>
                <c:pt idx="1174">
                  <c:v>8.8849201919857124E-2</c:v>
                </c:pt>
                <c:pt idx="1175">
                  <c:v>9.1751311530304719E-2</c:v>
                </c:pt>
                <c:pt idx="1176">
                  <c:v>9.1862931130706552E-2</c:v>
                </c:pt>
                <c:pt idx="1177">
                  <c:v>9.9676303158834689E-2</c:v>
                </c:pt>
                <c:pt idx="1178">
                  <c:v>0.10760129478736466</c:v>
                </c:pt>
                <c:pt idx="1179">
                  <c:v>0.11519142761468915</c:v>
                </c:pt>
                <c:pt idx="1180">
                  <c:v>0.11753543922312758</c:v>
                </c:pt>
                <c:pt idx="1181">
                  <c:v>0.12300479964281728</c:v>
                </c:pt>
                <c:pt idx="1182">
                  <c:v>0.11865163522714589</c:v>
                </c:pt>
                <c:pt idx="1183">
                  <c:v>0.12244670164080812</c:v>
                </c:pt>
                <c:pt idx="1184">
                  <c:v>0.12836254046210516</c:v>
                </c:pt>
                <c:pt idx="1185">
                  <c:v>0.11898649402835138</c:v>
                </c:pt>
                <c:pt idx="1186">
                  <c:v>0.12066078803437884</c:v>
                </c:pt>
                <c:pt idx="1187">
                  <c:v>0.10894072999218662</c:v>
                </c:pt>
                <c:pt idx="1188">
                  <c:v>0.11307065520705435</c:v>
                </c:pt>
                <c:pt idx="1189">
                  <c:v>0.12066078803437884</c:v>
                </c:pt>
                <c:pt idx="1190">
                  <c:v>0.11184283960263422</c:v>
                </c:pt>
                <c:pt idx="1191">
                  <c:v>0.11876325482754772</c:v>
                </c:pt>
                <c:pt idx="1192">
                  <c:v>0.11452171001227815</c:v>
                </c:pt>
                <c:pt idx="1193">
                  <c:v>0.11563790601629646</c:v>
                </c:pt>
                <c:pt idx="1194">
                  <c:v>0.11586114521710013</c:v>
                </c:pt>
                <c:pt idx="1195">
                  <c:v>0.10860587119098114</c:v>
                </c:pt>
                <c:pt idx="1196">
                  <c:v>0.10693157718495368</c:v>
                </c:pt>
                <c:pt idx="1197">
                  <c:v>0.10347136957249693</c:v>
                </c:pt>
                <c:pt idx="1198">
                  <c:v>9.7667150351601742E-2</c:v>
                </c:pt>
                <c:pt idx="1199">
                  <c:v>0.10280165197008595</c:v>
                </c:pt>
                <c:pt idx="1200">
                  <c:v>9.7778769952003575E-2</c:v>
                </c:pt>
                <c:pt idx="1201">
                  <c:v>9.9453063958031024E-2</c:v>
                </c:pt>
                <c:pt idx="1202">
                  <c:v>0.10347136957249693</c:v>
                </c:pt>
                <c:pt idx="1203">
                  <c:v>0.1030248911708896</c:v>
                </c:pt>
                <c:pt idx="1204">
                  <c:v>9.4541801540350481E-2</c:v>
                </c:pt>
                <c:pt idx="1205">
                  <c:v>9.4876660341555979E-2</c:v>
                </c:pt>
                <c:pt idx="1206">
                  <c:v>8.9407299921866273E-2</c:v>
                </c:pt>
                <c:pt idx="1207">
                  <c:v>8.7174907913829675E-2</c:v>
                </c:pt>
                <c:pt idx="1208">
                  <c:v>8.4161178702980247E-2</c:v>
                </c:pt>
                <c:pt idx="1209">
                  <c:v>8.7063288313427842E-2</c:v>
                </c:pt>
                <c:pt idx="1210">
                  <c:v>8.4161178702980247E-2</c:v>
                </c:pt>
                <c:pt idx="1211">
                  <c:v>9.0635115526286419E-2</c:v>
                </c:pt>
                <c:pt idx="1212">
                  <c:v>8.8402723518249807E-2</c:v>
                </c:pt>
                <c:pt idx="1213">
                  <c:v>8.9742158723071772E-2</c:v>
                </c:pt>
                <c:pt idx="1214">
                  <c:v>9.856010715481639E-2</c:v>
                </c:pt>
                <c:pt idx="1215">
                  <c:v>9.643933474718161E-2</c:v>
                </c:pt>
                <c:pt idx="1216">
                  <c:v>9.1862931130706552E-2</c:v>
                </c:pt>
                <c:pt idx="1217">
                  <c:v>9.643933474718161E-2</c:v>
                </c:pt>
                <c:pt idx="1218">
                  <c:v>9.0858354727090071E-2</c:v>
                </c:pt>
                <c:pt idx="1219">
                  <c:v>8.8849201919857124E-2</c:v>
                </c:pt>
                <c:pt idx="1220">
                  <c:v>9.2644268333519367E-2</c:v>
                </c:pt>
                <c:pt idx="1221">
                  <c:v>8.8960821520258956E-2</c:v>
                </c:pt>
                <c:pt idx="1222">
                  <c:v>9.3760464337537666E-2</c:v>
                </c:pt>
                <c:pt idx="1223">
                  <c:v>9.007701752427727E-2</c:v>
                </c:pt>
                <c:pt idx="1224">
                  <c:v>0.10012278156044202</c:v>
                </c:pt>
                <c:pt idx="1225">
                  <c:v>0.10123897756446032</c:v>
                </c:pt>
                <c:pt idx="1226">
                  <c:v>9.8671726755218223E-2</c:v>
                </c:pt>
                <c:pt idx="1227">
                  <c:v>8.7844625516240657E-2</c:v>
                </c:pt>
                <c:pt idx="1228">
                  <c:v>9.2644268333519367E-2</c:v>
                </c:pt>
                <c:pt idx="1229">
                  <c:v>8.9295680321464455E-2</c:v>
                </c:pt>
                <c:pt idx="1230">
                  <c:v>8.2486884696952784E-2</c:v>
                </c:pt>
                <c:pt idx="1231">
                  <c:v>8.0366112289318004E-2</c:v>
                </c:pt>
                <c:pt idx="1232">
                  <c:v>7.6012947873646611E-2</c:v>
                </c:pt>
                <c:pt idx="1233">
                  <c:v>8.3379841500167431E-2</c:v>
                </c:pt>
                <c:pt idx="1234">
                  <c:v>8.1147449492130819E-2</c:v>
                </c:pt>
                <c:pt idx="1235">
                  <c:v>7.9808014287308854E-2</c:v>
                </c:pt>
                <c:pt idx="1236">
                  <c:v>8.8737582319455291E-2</c:v>
                </c:pt>
                <c:pt idx="1237">
                  <c:v>8.4942515905793062E-2</c:v>
                </c:pt>
                <c:pt idx="1238">
                  <c:v>8.8737582319455291E-2</c:v>
                </c:pt>
                <c:pt idx="1239">
                  <c:v>8.8402723518249807E-2</c:v>
                </c:pt>
                <c:pt idx="1240">
                  <c:v>9.2867507534323032E-2</c:v>
                </c:pt>
                <c:pt idx="1241">
                  <c:v>0.10001116196004019</c:v>
                </c:pt>
                <c:pt idx="1242">
                  <c:v>9.9453063958031024E-2</c:v>
                </c:pt>
                <c:pt idx="1243">
                  <c:v>0.10235517356847862</c:v>
                </c:pt>
                <c:pt idx="1244">
                  <c:v>0.10827101238977564</c:v>
                </c:pt>
                <c:pt idx="1245">
                  <c:v>0.10213193436767497</c:v>
                </c:pt>
                <c:pt idx="1246">
                  <c:v>9.9341444357629205E-2</c:v>
                </c:pt>
                <c:pt idx="1247">
                  <c:v>9.2309409532313869E-2</c:v>
                </c:pt>
                <c:pt idx="1248">
                  <c:v>9.5992856345574279E-2</c:v>
                </c:pt>
                <c:pt idx="1249">
                  <c:v>9.431856233954683E-2</c:v>
                </c:pt>
                <c:pt idx="1250">
                  <c:v>9.3760464337537666E-2</c:v>
                </c:pt>
                <c:pt idx="1251">
                  <c:v>9.8336867954012724E-2</c:v>
                </c:pt>
                <c:pt idx="1252">
                  <c:v>0.10135059716486215</c:v>
                </c:pt>
                <c:pt idx="1253">
                  <c:v>0.10849425159057931</c:v>
                </c:pt>
                <c:pt idx="1254">
                  <c:v>0.1033597499720951</c:v>
                </c:pt>
                <c:pt idx="1255">
                  <c:v>0.10938720839379396</c:v>
                </c:pt>
                <c:pt idx="1256">
                  <c:v>0.1036946087733006</c:v>
                </c:pt>
                <c:pt idx="1257">
                  <c:v>0.1044759459761134</c:v>
                </c:pt>
                <c:pt idx="1258">
                  <c:v>9.6327715146779777E-2</c:v>
                </c:pt>
                <c:pt idx="1259">
                  <c:v>9.6550954347583443E-2</c:v>
                </c:pt>
                <c:pt idx="1260">
                  <c:v>8.3379841500167431E-2</c:v>
                </c:pt>
                <c:pt idx="1261">
                  <c:v>8.7509766715035159E-2</c:v>
                </c:pt>
                <c:pt idx="1262">
                  <c:v>8.3268221899765599E-2</c:v>
                </c:pt>
                <c:pt idx="1263">
                  <c:v>7.8133720281281391E-2</c:v>
                </c:pt>
                <c:pt idx="1264">
                  <c:v>8.4384417903783898E-2</c:v>
                </c:pt>
                <c:pt idx="1265">
                  <c:v>7.5454849871637461E-2</c:v>
                </c:pt>
                <c:pt idx="1266">
                  <c:v>7.5678089072441126E-2</c:v>
                </c:pt>
                <c:pt idx="1267">
                  <c:v>7.7352383078468576E-2</c:v>
                </c:pt>
                <c:pt idx="1268">
                  <c:v>8.0700971090523502E-2</c:v>
                </c:pt>
                <c:pt idx="1269">
                  <c:v>7.8580198682888722E-2</c:v>
                </c:pt>
                <c:pt idx="1270">
                  <c:v>8.7621386315436992E-2</c:v>
                </c:pt>
                <c:pt idx="1271">
                  <c:v>7.7352383078468576E-2</c:v>
                </c:pt>
                <c:pt idx="1272">
                  <c:v>7.7129143877664924E-2</c:v>
                </c:pt>
                <c:pt idx="1273">
                  <c:v>8.4161178702980247E-2</c:v>
                </c:pt>
                <c:pt idx="1274">
                  <c:v>8.2933363098560101E-2</c:v>
                </c:pt>
                <c:pt idx="1275">
                  <c:v>8.9072441120660789E-2</c:v>
                </c:pt>
                <c:pt idx="1276">
                  <c:v>8.8514343118651639E-2</c:v>
                </c:pt>
                <c:pt idx="1277">
                  <c:v>9.3425605536332182E-2</c:v>
                </c:pt>
                <c:pt idx="1278">
                  <c:v>9.0635115526286419E-2</c:v>
                </c:pt>
                <c:pt idx="1279">
                  <c:v>9.1751311530304719E-2</c:v>
                </c:pt>
                <c:pt idx="1280">
                  <c:v>8.8737582319455291E-2</c:v>
                </c:pt>
                <c:pt idx="1281">
                  <c:v>8.5835472709007696E-2</c:v>
                </c:pt>
                <c:pt idx="1282">
                  <c:v>8.5388994307400379E-2</c:v>
                </c:pt>
                <c:pt idx="1283">
                  <c:v>8.2933363098560101E-2</c:v>
                </c:pt>
                <c:pt idx="1284">
                  <c:v>7.9138296684897871E-2</c:v>
                </c:pt>
                <c:pt idx="1285">
                  <c:v>8.3044982698961933E-2</c:v>
                </c:pt>
                <c:pt idx="1286">
                  <c:v>7.5678089072441126E-2</c:v>
                </c:pt>
                <c:pt idx="1287">
                  <c:v>7.5789708672842945E-2</c:v>
                </c:pt>
                <c:pt idx="1288">
                  <c:v>7.3892175466011831E-2</c:v>
                </c:pt>
                <c:pt idx="1289">
                  <c:v>8.0589351490121669E-2</c:v>
                </c:pt>
                <c:pt idx="1290">
                  <c:v>8.5277374706998546E-2</c:v>
                </c:pt>
                <c:pt idx="1291">
                  <c:v>8.0812590690925321E-2</c:v>
                </c:pt>
                <c:pt idx="1292">
                  <c:v>8.3156602299363766E-2</c:v>
                </c:pt>
                <c:pt idx="1293">
                  <c:v>9.0300256725080921E-2</c:v>
                </c:pt>
                <c:pt idx="1294">
                  <c:v>7.6124567474048443E-2</c:v>
                </c:pt>
                <c:pt idx="1295">
                  <c:v>8.6281951110615027E-2</c:v>
                </c:pt>
                <c:pt idx="1296">
                  <c:v>7.9473155486103356E-2</c:v>
                </c:pt>
                <c:pt idx="1297">
                  <c:v>7.6794285076459426E-2</c:v>
                </c:pt>
                <c:pt idx="1298">
                  <c:v>7.6124567474048443E-2</c:v>
                </c:pt>
                <c:pt idx="1299">
                  <c:v>6.6971760241098341E-2</c:v>
                </c:pt>
                <c:pt idx="1300">
                  <c:v>7.5231610670833796E-2</c:v>
                </c:pt>
                <c:pt idx="1301">
                  <c:v>6.6413662239089177E-2</c:v>
                </c:pt>
                <c:pt idx="1302">
                  <c:v>7.1883022658778883E-2</c:v>
                </c:pt>
                <c:pt idx="1303">
                  <c:v>7.4896751869628311E-2</c:v>
                </c:pt>
                <c:pt idx="1304">
                  <c:v>7.0431967853555086E-2</c:v>
                </c:pt>
                <c:pt idx="1305">
                  <c:v>7.0990065855564236E-2</c:v>
                </c:pt>
                <c:pt idx="1306">
                  <c:v>6.5297466235070878E-2</c:v>
                </c:pt>
                <c:pt idx="1307">
                  <c:v>7.0543587453956919E-2</c:v>
                </c:pt>
                <c:pt idx="1308">
                  <c:v>7.1771403058377051E-2</c:v>
                </c:pt>
                <c:pt idx="1309">
                  <c:v>6.8980913048331288E-2</c:v>
                </c:pt>
                <c:pt idx="1310">
                  <c:v>6.7306619042303825E-2</c:v>
                </c:pt>
                <c:pt idx="1311">
                  <c:v>6.7529858243107491E-2</c:v>
                </c:pt>
                <c:pt idx="1312">
                  <c:v>6.808795624511664E-2</c:v>
                </c:pt>
                <c:pt idx="1313">
                  <c:v>6.9092532648733121E-2</c:v>
                </c:pt>
                <c:pt idx="1314">
                  <c:v>6.7083379841500174E-2</c:v>
                </c:pt>
                <c:pt idx="1315">
                  <c:v>7.076682665476057E-2</c:v>
                </c:pt>
                <c:pt idx="1316">
                  <c:v>6.8422815046322139E-2</c:v>
                </c:pt>
                <c:pt idx="1317">
                  <c:v>6.7864717044312975E-2</c:v>
                </c:pt>
                <c:pt idx="1318">
                  <c:v>6.8199575845518473E-2</c:v>
                </c:pt>
                <c:pt idx="1319">
                  <c:v>6.9427391449938605E-2</c:v>
                </c:pt>
                <c:pt idx="1320">
                  <c:v>7.4227034267217329E-2</c:v>
                </c:pt>
                <c:pt idx="1321">
                  <c:v>7.2999218662797183E-2</c:v>
                </c:pt>
                <c:pt idx="1322">
                  <c:v>6.7194999441901992E-2</c:v>
                </c:pt>
                <c:pt idx="1323">
                  <c:v>6.8534434646723971E-2</c:v>
                </c:pt>
                <c:pt idx="1324">
                  <c:v>7.1213305056367901E-2</c:v>
                </c:pt>
                <c:pt idx="1325">
                  <c:v>6.8534434646723971E-2</c:v>
                </c:pt>
                <c:pt idx="1326">
                  <c:v>7.6124567474048443E-2</c:v>
                </c:pt>
                <c:pt idx="1327">
                  <c:v>7.5008371470030144E-2</c:v>
                </c:pt>
                <c:pt idx="1328">
                  <c:v>7.657104587565576E-2</c:v>
                </c:pt>
                <c:pt idx="1329">
                  <c:v>7.6124567474048443E-2</c:v>
                </c:pt>
                <c:pt idx="1330">
                  <c:v>7.5901328273244778E-2</c:v>
                </c:pt>
                <c:pt idx="1331">
                  <c:v>7.9919633887710687E-2</c:v>
                </c:pt>
                <c:pt idx="1332">
                  <c:v>8.9965397923875437E-2</c:v>
                </c:pt>
                <c:pt idx="1333">
                  <c:v>8.7509766715035159E-2</c:v>
                </c:pt>
                <c:pt idx="1334">
                  <c:v>9.1528072329501067E-2</c:v>
                </c:pt>
                <c:pt idx="1335">
                  <c:v>9.0635115526286419E-2</c:v>
                </c:pt>
                <c:pt idx="1336">
                  <c:v>8.8514343118651639E-2</c:v>
                </c:pt>
                <c:pt idx="1337">
                  <c:v>9.9341444357629205E-2</c:v>
                </c:pt>
                <c:pt idx="1338">
                  <c:v>9.699743274919076E-2</c:v>
                </c:pt>
                <c:pt idx="1339">
                  <c:v>9.6662573947985261E-2</c:v>
                </c:pt>
                <c:pt idx="1340">
                  <c:v>9.643933474718161E-2</c:v>
                </c:pt>
                <c:pt idx="1341">
                  <c:v>9.4988279941957812E-2</c:v>
                </c:pt>
                <c:pt idx="1342">
                  <c:v>9.1862931130706552E-2</c:v>
                </c:pt>
                <c:pt idx="1343">
                  <c:v>9.9899542359638355E-2</c:v>
                </c:pt>
                <c:pt idx="1344">
                  <c:v>9.7778769952003575E-2</c:v>
                </c:pt>
                <c:pt idx="1345">
                  <c:v>9.9787922759236522E-2</c:v>
                </c:pt>
                <c:pt idx="1346">
                  <c:v>9.699743274919076E-2</c:v>
                </c:pt>
                <c:pt idx="1347">
                  <c:v>9.8894965956021874E-2</c:v>
                </c:pt>
                <c:pt idx="1348">
                  <c:v>9.3760464337537666E-2</c:v>
                </c:pt>
                <c:pt idx="1349">
                  <c:v>9.3648844737135847E-2</c:v>
                </c:pt>
                <c:pt idx="1350">
                  <c:v>8.9742158723071772E-2</c:v>
                </c:pt>
                <c:pt idx="1351">
                  <c:v>9.4095323138743164E-2</c:v>
                </c:pt>
                <c:pt idx="1352">
                  <c:v>9.007701752427727E-2</c:v>
                </c:pt>
                <c:pt idx="1353">
                  <c:v>8.9965397923875437E-2</c:v>
                </c:pt>
                <c:pt idx="1354">
                  <c:v>9.0746735126688252E-2</c:v>
                </c:pt>
                <c:pt idx="1355">
                  <c:v>9.8448487554414557E-2</c:v>
                </c:pt>
                <c:pt idx="1356">
                  <c:v>0.10202031476727313</c:v>
                </c:pt>
                <c:pt idx="1357">
                  <c:v>0.10626185958254269</c:v>
                </c:pt>
                <c:pt idx="1358">
                  <c:v>0.10659671838374819</c:v>
                </c:pt>
                <c:pt idx="1359">
                  <c:v>0.10269003236968412</c:v>
                </c:pt>
                <c:pt idx="1360">
                  <c:v>9.7443911150798077E-2</c:v>
                </c:pt>
                <c:pt idx="1361">
                  <c:v>9.6774193548387094E-2</c:v>
                </c:pt>
                <c:pt idx="1362">
                  <c:v>9.3760464337537666E-2</c:v>
                </c:pt>
                <c:pt idx="1363">
                  <c:v>9.219778993191205E-2</c:v>
                </c:pt>
                <c:pt idx="1364">
                  <c:v>8.8291103917847974E-2</c:v>
                </c:pt>
                <c:pt idx="1365">
                  <c:v>9.1974550731108384E-2</c:v>
                </c:pt>
                <c:pt idx="1366">
                  <c:v>8.3491461100569264E-2</c:v>
                </c:pt>
                <c:pt idx="1367">
                  <c:v>9.1416452729099235E-2</c:v>
                </c:pt>
                <c:pt idx="1368">
                  <c:v>8.8067864717044309E-2</c:v>
                </c:pt>
                <c:pt idx="1369">
                  <c:v>9.0411876325482754E-2</c:v>
                </c:pt>
                <c:pt idx="1370">
                  <c:v>8.9072441120660789E-2</c:v>
                </c:pt>
                <c:pt idx="1371">
                  <c:v>9.2979127134724851E-2</c:v>
                </c:pt>
                <c:pt idx="1372">
                  <c:v>9.9787922759236522E-2</c:v>
                </c:pt>
                <c:pt idx="1373">
                  <c:v>9.4876660341555979E-2</c:v>
                </c:pt>
                <c:pt idx="1374">
                  <c:v>9.4988279941957812E-2</c:v>
                </c:pt>
                <c:pt idx="1375">
                  <c:v>9.4876660341555979E-2</c:v>
                </c:pt>
                <c:pt idx="1376">
                  <c:v>9.1304833128697402E-2</c:v>
                </c:pt>
                <c:pt idx="1377">
                  <c:v>8.9965397923875437E-2</c:v>
                </c:pt>
                <c:pt idx="1378">
                  <c:v>8.5723853108605877E-2</c:v>
                </c:pt>
                <c:pt idx="1379">
                  <c:v>8.4496037504185731E-2</c:v>
                </c:pt>
                <c:pt idx="1380">
                  <c:v>8.5054135506194894E-2</c:v>
                </c:pt>
                <c:pt idx="1381">
                  <c:v>8.2710123897756449E-2</c:v>
                </c:pt>
                <c:pt idx="1382">
                  <c:v>8.0924210291327153E-2</c:v>
                </c:pt>
                <c:pt idx="1383">
                  <c:v>7.5678089072441126E-2</c:v>
                </c:pt>
                <c:pt idx="1384">
                  <c:v>8.2486884696952784E-2</c:v>
                </c:pt>
                <c:pt idx="1385">
                  <c:v>7.5454849871637461E-2</c:v>
                </c:pt>
                <c:pt idx="1386">
                  <c:v>7.8022100680879558E-2</c:v>
                </c:pt>
                <c:pt idx="1387">
                  <c:v>8.4496037504185731E-2</c:v>
                </c:pt>
                <c:pt idx="1388">
                  <c:v>9.3760464337537666E-2</c:v>
                </c:pt>
                <c:pt idx="1389">
                  <c:v>7.9584775086505188E-2</c:v>
                </c:pt>
                <c:pt idx="1390">
                  <c:v>8.3937939502176581E-2</c:v>
                </c:pt>
                <c:pt idx="1391">
                  <c:v>8.3603080700971097E-2</c:v>
                </c:pt>
                <c:pt idx="1392">
                  <c:v>8.4272798303382079E-2</c:v>
                </c:pt>
                <c:pt idx="1393">
                  <c:v>7.9919633887710687E-2</c:v>
                </c:pt>
                <c:pt idx="1394">
                  <c:v>7.9584775086505188E-2</c:v>
                </c:pt>
                <c:pt idx="1395">
                  <c:v>7.5678089072441126E-2</c:v>
                </c:pt>
                <c:pt idx="1396">
                  <c:v>7.7352383078468576E-2</c:v>
                </c:pt>
                <c:pt idx="1397">
                  <c:v>7.9808014287308854E-2</c:v>
                </c:pt>
                <c:pt idx="1398">
                  <c:v>7.8022100680879558E-2</c:v>
                </c:pt>
                <c:pt idx="1399">
                  <c:v>7.5008371470030144E-2</c:v>
                </c:pt>
                <c:pt idx="1400">
                  <c:v>8.2598504297354616E-2</c:v>
                </c:pt>
                <c:pt idx="1401">
                  <c:v>7.9249916285299704E-2</c:v>
                </c:pt>
                <c:pt idx="1402">
                  <c:v>7.5678089072441126E-2</c:v>
                </c:pt>
                <c:pt idx="1403">
                  <c:v>7.9473155486103356E-2</c:v>
                </c:pt>
                <c:pt idx="1404">
                  <c:v>8.0812590690925321E-2</c:v>
                </c:pt>
                <c:pt idx="1405">
                  <c:v>7.9696394686907021E-2</c:v>
                </c:pt>
                <c:pt idx="1406">
                  <c:v>8.0477731889719836E-2</c:v>
                </c:pt>
                <c:pt idx="1407">
                  <c:v>8.1147449492130819E-2</c:v>
                </c:pt>
                <c:pt idx="1408">
                  <c:v>7.9026677084496039E-2</c:v>
                </c:pt>
                <c:pt idx="1409">
                  <c:v>7.7464002678870408E-2</c:v>
                </c:pt>
                <c:pt idx="1410">
                  <c:v>7.1994642259180716E-2</c:v>
                </c:pt>
                <c:pt idx="1411">
                  <c:v>6.9650630650742271E-2</c:v>
                </c:pt>
                <c:pt idx="1412">
                  <c:v>6.7529858243107491E-2</c:v>
                </c:pt>
                <c:pt idx="1413">
                  <c:v>6.864605424712579E-2</c:v>
                </c:pt>
                <c:pt idx="1414">
                  <c:v>7.5343230271235628E-2</c:v>
                </c:pt>
                <c:pt idx="1415">
                  <c:v>7.0655207054358751E-2</c:v>
                </c:pt>
                <c:pt idx="1416">
                  <c:v>7.7798861480075907E-2</c:v>
                </c:pt>
                <c:pt idx="1417">
                  <c:v>8.0254492688916171E-2</c:v>
                </c:pt>
                <c:pt idx="1418">
                  <c:v>8.4272798303382079E-2</c:v>
                </c:pt>
                <c:pt idx="1419">
                  <c:v>8.5165755106596713E-2</c:v>
                </c:pt>
                <c:pt idx="1420">
                  <c:v>8.8291103917847974E-2</c:v>
                </c:pt>
                <c:pt idx="1421">
                  <c:v>8.1705547494139968E-2</c:v>
                </c:pt>
                <c:pt idx="1422">
                  <c:v>7.9808014287308854E-2</c:v>
                </c:pt>
                <c:pt idx="1423">
                  <c:v>7.6124567474048443E-2</c:v>
                </c:pt>
                <c:pt idx="1424">
                  <c:v>7.2217881459984368E-2</c:v>
                </c:pt>
                <c:pt idx="1425">
                  <c:v>7.5454849871637461E-2</c:v>
                </c:pt>
                <c:pt idx="1426">
                  <c:v>6.9762250251144103E-2</c:v>
                </c:pt>
                <c:pt idx="1427">
                  <c:v>6.8869293447929456E-2</c:v>
                </c:pt>
                <c:pt idx="1428">
                  <c:v>6.9762250251144103E-2</c:v>
                </c:pt>
                <c:pt idx="1429">
                  <c:v>7.1324924656769734E-2</c:v>
                </c:pt>
                <c:pt idx="1430">
                  <c:v>6.7306619042303825E-2</c:v>
                </c:pt>
                <c:pt idx="1431">
                  <c:v>7.2999218662797183E-2</c:v>
                </c:pt>
                <c:pt idx="1432">
                  <c:v>7.0097109052349588E-2</c:v>
                </c:pt>
                <c:pt idx="1433">
                  <c:v>7.0655207054358751E-2</c:v>
                </c:pt>
                <c:pt idx="1434">
                  <c:v>6.4516129032258063E-2</c:v>
                </c:pt>
                <c:pt idx="1435">
                  <c:v>6.0051345016184844E-2</c:v>
                </c:pt>
                <c:pt idx="1436">
                  <c:v>6.652528183949101E-2</c:v>
                </c:pt>
                <c:pt idx="1437">
                  <c:v>6.6971760241098341E-2</c:v>
                </c:pt>
                <c:pt idx="1438">
                  <c:v>6.8757673847527623E-2</c:v>
                </c:pt>
                <c:pt idx="1439">
                  <c:v>7.0878446255162403E-2</c:v>
                </c:pt>
                <c:pt idx="1440">
                  <c:v>6.9427391449938605E-2</c:v>
                </c:pt>
                <c:pt idx="1441">
                  <c:v>7.5119991070431963E-2</c:v>
                </c:pt>
                <c:pt idx="1442">
                  <c:v>7.5566469472039294E-2</c:v>
                </c:pt>
                <c:pt idx="1443">
                  <c:v>6.9539011050340438E-2</c:v>
                </c:pt>
                <c:pt idx="1444">
                  <c:v>7.3668936265208165E-2</c:v>
                </c:pt>
                <c:pt idx="1445">
                  <c:v>7.4561893068422813E-2</c:v>
                </c:pt>
                <c:pt idx="1446">
                  <c:v>6.9985489451947769E-2</c:v>
                </c:pt>
                <c:pt idx="1447">
                  <c:v>7.4896751869628311E-2</c:v>
                </c:pt>
                <c:pt idx="1448">
                  <c:v>7.0878446255162403E-2</c:v>
                </c:pt>
                <c:pt idx="1449">
                  <c:v>7.4115414666815496E-2</c:v>
                </c:pt>
                <c:pt idx="1450">
                  <c:v>7.2664359861591699E-2</c:v>
                </c:pt>
                <c:pt idx="1451">
                  <c:v>6.864605424712579E-2</c:v>
                </c:pt>
                <c:pt idx="1452">
                  <c:v>6.8869293447929456E-2</c:v>
                </c:pt>
                <c:pt idx="1453">
                  <c:v>6.7753097443911156E-2</c:v>
                </c:pt>
                <c:pt idx="1454">
                  <c:v>6.9985489451947769E-2</c:v>
                </c:pt>
                <c:pt idx="1455">
                  <c:v>6.652528183949101E-2</c:v>
                </c:pt>
                <c:pt idx="1456">
                  <c:v>6.6413662239089177E-2</c:v>
                </c:pt>
                <c:pt idx="1457">
                  <c:v>6.9204152249134954E-2</c:v>
                </c:pt>
                <c:pt idx="1458">
                  <c:v>6.9427391449938605E-2</c:v>
                </c:pt>
                <c:pt idx="1459">
                  <c:v>7.288759906239535E-2</c:v>
                </c:pt>
                <c:pt idx="1460">
                  <c:v>7.5119991070431963E-2</c:v>
                </c:pt>
                <c:pt idx="1461">
                  <c:v>7.657104587565576E-2</c:v>
                </c:pt>
                <c:pt idx="1462">
                  <c:v>7.9026677084496039E-2</c:v>
                </c:pt>
                <c:pt idx="1463">
                  <c:v>7.8245339881683224E-2</c:v>
                </c:pt>
                <c:pt idx="1464">
                  <c:v>7.0543587453956919E-2</c:v>
                </c:pt>
                <c:pt idx="1465">
                  <c:v>7.8468579082486889E-2</c:v>
                </c:pt>
                <c:pt idx="1466">
                  <c:v>7.5566469472039294E-2</c:v>
                </c:pt>
                <c:pt idx="1467">
                  <c:v>7.4338653867619148E-2</c:v>
                </c:pt>
                <c:pt idx="1468">
                  <c:v>7.5343230271235628E-2</c:v>
                </c:pt>
                <c:pt idx="1469">
                  <c:v>7.1436544257171553E-2</c:v>
                </c:pt>
                <c:pt idx="1470">
                  <c:v>7.5119991070431963E-2</c:v>
                </c:pt>
                <c:pt idx="1471">
                  <c:v>7.4673512668824646E-2</c:v>
                </c:pt>
                <c:pt idx="1472">
                  <c:v>7.3892175466011831E-2</c:v>
                </c:pt>
                <c:pt idx="1473">
                  <c:v>7.1883022658778883E-2</c:v>
                </c:pt>
                <c:pt idx="1474">
                  <c:v>8.2152025895747299E-2</c:v>
                </c:pt>
                <c:pt idx="1475">
                  <c:v>7.657104587565576E-2</c:v>
                </c:pt>
                <c:pt idx="1476">
                  <c:v>7.6347806674852109E-2</c:v>
                </c:pt>
                <c:pt idx="1477">
                  <c:v>7.6236187074450276E-2</c:v>
                </c:pt>
                <c:pt idx="1478">
                  <c:v>7.23295010603862E-2</c:v>
                </c:pt>
                <c:pt idx="1479">
                  <c:v>7.1883022658778883E-2</c:v>
                </c:pt>
                <c:pt idx="1480">
                  <c:v>6.4962607433865394E-2</c:v>
                </c:pt>
                <c:pt idx="1481">
                  <c:v>6.4962607433865394E-2</c:v>
                </c:pt>
                <c:pt idx="1482">
                  <c:v>6.7306619042303825E-2</c:v>
                </c:pt>
                <c:pt idx="1483">
                  <c:v>6.5185846634669045E-2</c:v>
                </c:pt>
                <c:pt idx="1484">
                  <c:v>6.7864717044312975E-2</c:v>
                </c:pt>
                <c:pt idx="1485">
                  <c:v>6.7529858243107491E-2</c:v>
                </c:pt>
                <c:pt idx="1486">
                  <c:v>7.288759906239535E-2</c:v>
                </c:pt>
                <c:pt idx="1487">
                  <c:v>6.6860140640696508E-2</c:v>
                </c:pt>
                <c:pt idx="1488">
                  <c:v>6.596718383748186E-2</c:v>
                </c:pt>
                <c:pt idx="1489">
                  <c:v>6.7418238642705658E-2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6F78-40EF-B5CE-CF9826520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6584688"/>
        <c:axId val="749727856"/>
      </c:scatterChart>
      <c:valAx>
        <c:axId val="746584688"/>
        <c:scaling>
          <c:orientation val="minMax"/>
          <c:max val="80"/>
          <c:min val="5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9727856"/>
        <c:crosses val="autoZero"/>
        <c:crossBetween val="midCat"/>
      </c:valAx>
      <c:valAx>
        <c:axId val="74972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65846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D8C90-9353-4CAC-A220-1C3CBD3DA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7FD937-4799-4C70-8030-2EA72FDC2D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203E7-CE30-412F-A3B6-EFEF83BC5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49F0C-70FC-47B7-BA38-3454F9A2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F66FE-0662-4719-8390-C596AD986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960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D673-4563-44E8-AA15-D17CEA539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D22FB-650D-4F9B-A484-D3DC4376D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EBB5A-0B66-4160-8E02-1AB96734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A94C8-A45B-46BB-8417-EC131D262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908C6-0291-4425-B52F-BCB174C6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4305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0CBA-6201-479F-8384-82442A469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762BE-3838-4806-AAE2-731038892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18E92-C1C9-431B-A508-E512CC41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04318-496B-4382-AAD9-E46FADB5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77C67-9FC0-40BF-A8BA-36F57A4F6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75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921B8-8DE7-4578-ADF9-156205470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0C438-074E-49F0-B0D5-B0523697EB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6577E-A4EF-41D1-BF57-64499897E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EF255-BFDB-4807-96F2-3EB93DF4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4AD3A-6544-4739-9E5C-6D53D051F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5336B-1617-4E42-8509-9873750B5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1584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BFA9-E79E-42F4-BB34-6AA5FFF22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751FD9-2892-4830-8318-88C6FDDC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8AC80B-507C-4A5E-8942-A65DC87C8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F8181D-CE29-4A81-9A27-7399BA32A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9D4152-AE32-44D7-BBA0-530298696C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121524-FC35-4D8C-B81D-595779BE2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E83A9-4FED-4623-BC74-F5108762C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25E416-9866-4A97-9876-775465457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47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0B8B1-36C2-44A5-9433-49CAFCB10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63DC18-CBA7-4FEE-A32F-1052D4164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5AFB8-01D0-4000-ACE3-499F70CF5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397E4-9CDD-4659-AF16-C68E84250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373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04519B-15A1-4C7C-8761-883016E8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609BBC-54B7-480C-A71D-7BE3E17EA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067D5-A150-4EBF-ABAA-B5BD4BEA2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4945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C86D-9F81-48E8-8EA8-2271654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82149-DC62-46C9-9A96-4E092163B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10AB9-6548-4185-8F8E-248D7A82B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B7BCF-731D-471D-AAA7-3F1496C17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A9FA6-B9AF-4C06-8DB5-894FB58C5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CA847-0AC3-42D5-AC5D-1D77064B5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834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ED273-C55F-4F4F-B55A-34EA6BA7F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1E4DB0-5CFD-4FBC-8CAE-D3601B4FB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726E5-BC18-4749-959A-DE6DF530E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D1047-40F2-49AB-A027-D7BB060E8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6A994-BE7D-421B-BE09-C8677CDB5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D74F6-303D-44B3-BC9E-9954FBE25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53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1D043-2F3B-4A03-AA4E-63A14355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0CF8E6-1954-4036-989A-FA3F55936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8C369-DBEF-4C35-BF25-963C347A1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A926C-2CF5-4644-B97E-F17E97E18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3D876-5981-4AE0-92F4-C82A847B5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216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2F2EA3-C61C-4501-9211-182DF8FD0F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A8C0DB-C128-4EA8-BD06-43F9A1DCD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2F760-4814-49FC-80BE-B9EB306ED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A5BAD-9CF2-46DE-8F78-2F74756DA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2AE4F-CEE3-40CF-8FA5-0A409EAF9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5557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B6CDF8-B9BD-4258-9DB4-9F3A0B01E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CD8F1-BA27-4B75-83C6-6FADFD606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0F831-1E83-4E3A-A5F5-7C6464C41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4DBD1-B8BB-48CC-B109-73DFD97190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BEB57-D117-4A5B-869C-90A728CB5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2274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EC2E5-DD84-4014-AD30-925C8298E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XRD Plots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36BCDA-E058-4837-831E-ECAAF9F242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7832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1DBBD-35FD-4FBE-88A1-007E6BE50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Cement XRD (Class-H and Zeolite)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42655A-41A5-4BDD-9024-4FBF0CB3F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2051184"/>
            <a:ext cx="10596716" cy="444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66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1DBBD-35FD-4FBE-88A1-007E6BE50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XRD of as received Ferrierite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7981C92-E719-4F9C-8305-0488B71AB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3397344"/>
              </p:ext>
            </p:extLst>
          </p:nvPr>
        </p:nvGraphicFramePr>
        <p:xfrm>
          <a:off x="838201" y="1720215"/>
          <a:ext cx="10582468" cy="4772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915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1DBBD-35FD-4FBE-88A1-007E6BE50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XRD of as Received Mordenite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9CB8DDE-43EA-4514-9A8E-723053F900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1450975"/>
              </p:ext>
            </p:extLst>
          </p:nvPr>
        </p:nvGraphicFramePr>
        <p:xfrm>
          <a:off x="838201" y="2057399"/>
          <a:ext cx="10515600" cy="4435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8177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33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XRD Plots</vt:lpstr>
      <vt:lpstr>Cement XRD (Class-H and Zeolite)</vt:lpstr>
      <vt:lpstr>XRD of as received Ferrierite</vt:lpstr>
      <vt:lpstr>XRD of as Received Mordenite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XRD Plots</dc:title>
  <dc:creator>Vamsi Krishna</dc:creator>
  <cp:lastModifiedBy>Vamsi Krishna</cp:lastModifiedBy>
  <cp:revision>8</cp:revision>
  <dcterms:created xsi:type="dcterms:W3CDTF">2019-11-05T16:17:02Z</dcterms:created>
  <dcterms:modified xsi:type="dcterms:W3CDTF">2019-11-05T19:38:52Z</dcterms:modified>
</cp:coreProperties>
</file>