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SU\SEM%20and%20XRD\20191025_XRD\xy\XRD%20compile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SU\SEM%20and%20XRD\20191025_XRD\xy\XRD%20compile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SU\SEM%20and%20XRD\20191025_XRD\xy\XRD%20compiled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SU\SEM%20and%20XRD\20191025_XRD\xy\XRD%20compiled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SU\SEM%20and%20XRD\20191025_XRD\xy\XRD%20compiled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SU\SEM%20and%20XRD\20191025_XRD\xy\XRD%20compiled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SU\SEM%20and%20XRD\20191025_XRD\xy\XRD%20compiled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SU\SEM%20and%20XRD\20191025_XRD\xy\XRD%20compiled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SU\SEM%20and%20XRD\20191025_XRD\xy\XRD%20compiled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SU\SEM%20and%20XRD\20191025_XRD\xy\XRD%20compiled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SU\SEM%20and%20XRD\20191025_XRD\xy\XRD%20compiled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SU\SEM%20and%20XRD\20191025_XRD\xy\XRD%20compiled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Class-H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'Class-H'!$A$1</c:f>
              <c:strCache>
                <c:ptCount val="1"/>
                <c:pt idx="0">
                  <c:v>2θ (Degrees)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'Class-H'!$A$2:$A$1489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'Class-H'!$B$2:$B$1489</c:f>
              <c:numCache>
                <c:formatCode>General</c:formatCode>
                <c:ptCount val="1488"/>
                <c:pt idx="0">
                  <c:v>857</c:v>
                </c:pt>
                <c:pt idx="1">
                  <c:v>851</c:v>
                </c:pt>
                <c:pt idx="2">
                  <c:v>817</c:v>
                </c:pt>
                <c:pt idx="3">
                  <c:v>787</c:v>
                </c:pt>
                <c:pt idx="4">
                  <c:v>760</c:v>
                </c:pt>
                <c:pt idx="5">
                  <c:v>789</c:v>
                </c:pt>
                <c:pt idx="6">
                  <c:v>758</c:v>
                </c:pt>
                <c:pt idx="7">
                  <c:v>828</c:v>
                </c:pt>
                <c:pt idx="8">
                  <c:v>810</c:v>
                </c:pt>
                <c:pt idx="9">
                  <c:v>723</c:v>
                </c:pt>
                <c:pt idx="10">
                  <c:v>758</c:v>
                </c:pt>
                <c:pt idx="11">
                  <c:v>675</c:v>
                </c:pt>
                <c:pt idx="12">
                  <c:v>746</c:v>
                </c:pt>
                <c:pt idx="13">
                  <c:v>765</c:v>
                </c:pt>
                <c:pt idx="14">
                  <c:v>702</c:v>
                </c:pt>
                <c:pt idx="15">
                  <c:v>736</c:v>
                </c:pt>
                <c:pt idx="16">
                  <c:v>696</c:v>
                </c:pt>
                <c:pt idx="17">
                  <c:v>713</c:v>
                </c:pt>
                <c:pt idx="18">
                  <c:v>716</c:v>
                </c:pt>
                <c:pt idx="19">
                  <c:v>657</c:v>
                </c:pt>
                <c:pt idx="20">
                  <c:v>695</c:v>
                </c:pt>
                <c:pt idx="21">
                  <c:v>680</c:v>
                </c:pt>
                <c:pt idx="22">
                  <c:v>656</c:v>
                </c:pt>
                <c:pt idx="23">
                  <c:v>633</c:v>
                </c:pt>
                <c:pt idx="24">
                  <c:v>647</c:v>
                </c:pt>
                <c:pt idx="25">
                  <c:v>627</c:v>
                </c:pt>
                <c:pt idx="26">
                  <c:v>639</c:v>
                </c:pt>
                <c:pt idx="27">
                  <c:v>665</c:v>
                </c:pt>
                <c:pt idx="28">
                  <c:v>626</c:v>
                </c:pt>
                <c:pt idx="29">
                  <c:v>592</c:v>
                </c:pt>
                <c:pt idx="30">
                  <c:v>635</c:v>
                </c:pt>
                <c:pt idx="31">
                  <c:v>580</c:v>
                </c:pt>
                <c:pt idx="32">
                  <c:v>598</c:v>
                </c:pt>
                <c:pt idx="33">
                  <c:v>617</c:v>
                </c:pt>
                <c:pt idx="34">
                  <c:v>615</c:v>
                </c:pt>
                <c:pt idx="35">
                  <c:v>582</c:v>
                </c:pt>
                <c:pt idx="36">
                  <c:v>611</c:v>
                </c:pt>
                <c:pt idx="37">
                  <c:v>572</c:v>
                </c:pt>
                <c:pt idx="38">
                  <c:v>576</c:v>
                </c:pt>
                <c:pt idx="39">
                  <c:v>577</c:v>
                </c:pt>
                <c:pt idx="40">
                  <c:v>628</c:v>
                </c:pt>
                <c:pt idx="41">
                  <c:v>595</c:v>
                </c:pt>
                <c:pt idx="42">
                  <c:v>594</c:v>
                </c:pt>
                <c:pt idx="43">
                  <c:v>564</c:v>
                </c:pt>
                <c:pt idx="44">
                  <c:v>566</c:v>
                </c:pt>
                <c:pt idx="45">
                  <c:v>548</c:v>
                </c:pt>
                <c:pt idx="46">
                  <c:v>564</c:v>
                </c:pt>
                <c:pt idx="47">
                  <c:v>555</c:v>
                </c:pt>
                <c:pt idx="48">
                  <c:v>587</c:v>
                </c:pt>
                <c:pt idx="49">
                  <c:v>558</c:v>
                </c:pt>
                <c:pt idx="50">
                  <c:v>554</c:v>
                </c:pt>
                <c:pt idx="51">
                  <c:v>502</c:v>
                </c:pt>
                <c:pt idx="52">
                  <c:v>516</c:v>
                </c:pt>
                <c:pt idx="53">
                  <c:v>551</c:v>
                </c:pt>
                <c:pt idx="54">
                  <c:v>505</c:v>
                </c:pt>
                <c:pt idx="55">
                  <c:v>530</c:v>
                </c:pt>
                <c:pt idx="56">
                  <c:v>543</c:v>
                </c:pt>
                <c:pt idx="57">
                  <c:v>539</c:v>
                </c:pt>
                <c:pt idx="58">
                  <c:v>564</c:v>
                </c:pt>
                <c:pt idx="59">
                  <c:v>531</c:v>
                </c:pt>
                <c:pt idx="60">
                  <c:v>501</c:v>
                </c:pt>
                <c:pt idx="61">
                  <c:v>516</c:v>
                </c:pt>
                <c:pt idx="62">
                  <c:v>480</c:v>
                </c:pt>
                <c:pt idx="63">
                  <c:v>560</c:v>
                </c:pt>
                <c:pt idx="64">
                  <c:v>502</c:v>
                </c:pt>
                <c:pt idx="65">
                  <c:v>548</c:v>
                </c:pt>
                <c:pt idx="66">
                  <c:v>519</c:v>
                </c:pt>
                <c:pt idx="67">
                  <c:v>519</c:v>
                </c:pt>
                <c:pt idx="68">
                  <c:v>482</c:v>
                </c:pt>
                <c:pt idx="69">
                  <c:v>527</c:v>
                </c:pt>
                <c:pt idx="70">
                  <c:v>515</c:v>
                </c:pt>
                <c:pt idx="71">
                  <c:v>452</c:v>
                </c:pt>
                <c:pt idx="72">
                  <c:v>511</c:v>
                </c:pt>
                <c:pt idx="73">
                  <c:v>536</c:v>
                </c:pt>
                <c:pt idx="74">
                  <c:v>510</c:v>
                </c:pt>
                <c:pt idx="75">
                  <c:v>506</c:v>
                </c:pt>
                <c:pt idx="76">
                  <c:v>540</c:v>
                </c:pt>
                <c:pt idx="77">
                  <c:v>502</c:v>
                </c:pt>
                <c:pt idx="78">
                  <c:v>509</c:v>
                </c:pt>
                <c:pt idx="79">
                  <c:v>527</c:v>
                </c:pt>
                <c:pt idx="80">
                  <c:v>543</c:v>
                </c:pt>
                <c:pt idx="81">
                  <c:v>506</c:v>
                </c:pt>
                <c:pt idx="82">
                  <c:v>548</c:v>
                </c:pt>
                <c:pt idx="83">
                  <c:v>540</c:v>
                </c:pt>
                <c:pt idx="84">
                  <c:v>509</c:v>
                </c:pt>
                <c:pt idx="85">
                  <c:v>544</c:v>
                </c:pt>
                <c:pt idx="86">
                  <c:v>496</c:v>
                </c:pt>
                <c:pt idx="87">
                  <c:v>545</c:v>
                </c:pt>
                <c:pt idx="88">
                  <c:v>464</c:v>
                </c:pt>
                <c:pt idx="89">
                  <c:v>514</c:v>
                </c:pt>
                <c:pt idx="90">
                  <c:v>503</c:v>
                </c:pt>
                <c:pt idx="91">
                  <c:v>516</c:v>
                </c:pt>
                <c:pt idx="92">
                  <c:v>534</c:v>
                </c:pt>
                <c:pt idx="93">
                  <c:v>487</c:v>
                </c:pt>
                <c:pt idx="94">
                  <c:v>529</c:v>
                </c:pt>
                <c:pt idx="95">
                  <c:v>510</c:v>
                </c:pt>
                <c:pt idx="96">
                  <c:v>494</c:v>
                </c:pt>
                <c:pt idx="97">
                  <c:v>534</c:v>
                </c:pt>
                <c:pt idx="98">
                  <c:v>508</c:v>
                </c:pt>
                <c:pt idx="99">
                  <c:v>535</c:v>
                </c:pt>
                <c:pt idx="100">
                  <c:v>526</c:v>
                </c:pt>
                <c:pt idx="101">
                  <c:v>520</c:v>
                </c:pt>
                <c:pt idx="102">
                  <c:v>540</c:v>
                </c:pt>
                <c:pt idx="103">
                  <c:v>485</c:v>
                </c:pt>
                <c:pt idx="104">
                  <c:v>485</c:v>
                </c:pt>
                <c:pt idx="105">
                  <c:v>522</c:v>
                </c:pt>
                <c:pt idx="106">
                  <c:v>540</c:v>
                </c:pt>
                <c:pt idx="107">
                  <c:v>514</c:v>
                </c:pt>
                <c:pt idx="108">
                  <c:v>557</c:v>
                </c:pt>
                <c:pt idx="109">
                  <c:v>534</c:v>
                </c:pt>
                <c:pt idx="110">
                  <c:v>500</c:v>
                </c:pt>
                <c:pt idx="111">
                  <c:v>505</c:v>
                </c:pt>
                <c:pt idx="112">
                  <c:v>537</c:v>
                </c:pt>
                <c:pt idx="113">
                  <c:v>470</c:v>
                </c:pt>
                <c:pt idx="114">
                  <c:v>511</c:v>
                </c:pt>
                <c:pt idx="115">
                  <c:v>555</c:v>
                </c:pt>
                <c:pt idx="116">
                  <c:v>487</c:v>
                </c:pt>
                <c:pt idx="117">
                  <c:v>535</c:v>
                </c:pt>
                <c:pt idx="118">
                  <c:v>502</c:v>
                </c:pt>
                <c:pt idx="119">
                  <c:v>530</c:v>
                </c:pt>
                <c:pt idx="120">
                  <c:v>573</c:v>
                </c:pt>
                <c:pt idx="121">
                  <c:v>491</c:v>
                </c:pt>
                <c:pt idx="122">
                  <c:v>530</c:v>
                </c:pt>
                <c:pt idx="123">
                  <c:v>488</c:v>
                </c:pt>
                <c:pt idx="124">
                  <c:v>513</c:v>
                </c:pt>
                <c:pt idx="125">
                  <c:v>491</c:v>
                </c:pt>
                <c:pt idx="126">
                  <c:v>530</c:v>
                </c:pt>
                <c:pt idx="127">
                  <c:v>462</c:v>
                </c:pt>
                <c:pt idx="128">
                  <c:v>515</c:v>
                </c:pt>
                <c:pt idx="129">
                  <c:v>514</c:v>
                </c:pt>
                <c:pt idx="130">
                  <c:v>602</c:v>
                </c:pt>
                <c:pt idx="131">
                  <c:v>845</c:v>
                </c:pt>
                <c:pt idx="132">
                  <c:v>1431</c:v>
                </c:pt>
                <c:pt idx="133">
                  <c:v>1305</c:v>
                </c:pt>
                <c:pt idx="134">
                  <c:v>607</c:v>
                </c:pt>
                <c:pt idx="135">
                  <c:v>538</c:v>
                </c:pt>
                <c:pt idx="136">
                  <c:v>536</c:v>
                </c:pt>
                <c:pt idx="137">
                  <c:v>543</c:v>
                </c:pt>
                <c:pt idx="138">
                  <c:v>535</c:v>
                </c:pt>
                <c:pt idx="139">
                  <c:v>620</c:v>
                </c:pt>
                <c:pt idx="140">
                  <c:v>773</c:v>
                </c:pt>
                <c:pt idx="141">
                  <c:v>880</c:v>
                </c:pt>
                <c:pt idx="142">
                  <c:v>897</c:v>
                </c:pt>
                <c:pt idx="143">
                  <c:v>686</c:v>
                </c:pt>
                <c:pt idx="144">
                  <c:v>576</c:v>
                </c:pt>
                <c:pt idx="145">
                  <c:v>482</c:v>
                </c:pt>
                <c:pt idx="146">
                  <c:v>473</c:v>
                </c:pt>
                <c:pt idx="147">
                  <c:v>510</c:v>
                </c:pt>
                <c:pt idx="148">
                  <c:v>461</c:v>
                </c:pt>
                <c:pt idx="149">
                  <c:v>469</c:v>
                </c:pt>
                <c:pt idx="150">
                  <c:v>512</c:v>
                </c:pt>
                <c:pt idx="151">
                  <c:v>473</c:v>
                </c:pt>
                <c:pt idx="152">
                  <c:v>492</c:v>
                </c:pt>
                <c:pt idx="153">
                  <c:v>476</c:v>
                </c:pt>
                <c:pt idx="154">
                  <c:v>503</c:v>
                </c:pt>
                <c:pt idx="155">
                  <c:v>496</c:v>
                </c:pt>
                <c:pt idx="156">
                  <c:v>489</c:v>
                </c:pt>
                <c:pt idx="157">
                  <c:v>479</c:v>
                </c:pt>
                <c:pt idx="158">
                  <c:v>482</c:v>
                </c:pt>
                <c:pt idx="159">
                  <c:v>432</c:v>
                </c:pt>
                <c:pt idx="160">
                  <c:v>422</c:v>
                </c:pt>
                <c:pt idx="161">
                  <c:v>483</c:v>
                </c:pt>
                <c:pt idx="162">
                  <c:v>514</c:v>
                </c:pt>
                <c:pt idx="163">
                  <c:v>455</c:v>
                </c:pt>
                <c:pt idx="164">
                  <c:v>470</c:v>
                </c:pt>
                <c:pt idx="165">
                  <c:v>459</c:v>
                </c:pt>
                <c:pt idx="166">
                  <c:v>455</c:v>
                </c:pt>
                <c:pt idx="167">
                  <c:v>459</c:v>
                </c:pt>
                <c:pt idx="168">
                  <c:v>469</c:v>
                </c:pt>
                <c:pt idx="169">
                  <c:v>470</c:v>
                </c:pt>
                <c:pt idx="170">
                  <c:v>449</c:v>
                </c:pt>
                <c:pt idx="171">
                  <c:v>492</c:v>
                </c:pt>
                <c:pt idx="172">
                  <c:v>388</c:v>
                </c:pt>
                <c:pt idx="173">
                  <c:v>458</c:v>
                </c:pt>
                <c:pt idx="174">
                  <c:v>446</c:v>
                </c:pt>
                <c:pt idx="175">
                  <c:v>494</c:v>
                </c:pt>
                <c:pt idx="176">
                  <c:v>423</c:v>
                </c:pt>
                <c:pt idx="177">
                  <c:v>432</c:v>
                </c:pt>
                <c:pt idx="178">
                  <c:v>432</c:v>
                </c:pt>
                <c:pt idx="179">
                  <c:v>428</c:v>
                </c:pt>
                <c:pt idx="180">
                  <c:v>450</c:v>
                </c:pt>
                <c:pt idx="181">
                  <c:v>463</c:v>
                </c:pt>
                <c:pt idx="182">
                  <c:v>457</c:v>
                </c:pt>
                <c:pt idx="183">
                  <c:v>419</c:v>
                </c:pt>
                <c:pt idx="184">
                  <c:v>415</c:v>
                </c:pt>
                <c:pt idx="185">
                  <c:v>459</c:v>
                </c:pt>
                <c:pt idx="186">
                  <c:v>456</c:v>
                </c:pt>
                <c:pt idx="187">
                  <c:v>440</c:v>
                </c:pt>
                <c:pt idx="188">
                  <c:v>431</c:v>
                </c:pt>
                <c:pt idx="189">
                  <c:v>460</c:v>
                </c:pt>
                <c:pt idx="190">
                  <c:v>486</c:v>
                </c:pt>
                <c:pt idx="191">
                  <c:v>413</c:v>
                </c:pt>
                <c:pt idx="192">
                  <c:v>449</c:v>
                </c:pt>
                <c:pt idx="193">
                  <c:v>507</c:v>
                </c:pt>
                <c:pt idx="194">
                  <c:v>438</c:v>
                </c:pt>
                <c:pt idx="195">
                  <c:v>495</c:v>
                </c:pt>
                <c:pt idx="196">
                  <c:v>555</c:v>
                </c:pt>
                <c:pt idx="197">
                  <c:v>755</c:v>
                </c:pt>
                <c:pt idx="198">
                  <c:v>871</c:v>
                </c:pt>
                <c:pt idx="199">
                  <c:v>599</c:v>
                </c:pt>
                <c:pt idx="200">
                  <c:v>440</c:v>
                </c:pt>
                <c:pt idx="201">
                  <c:v>426</c:v>
                </c:pt>
                <c:pt idx="202">
                  <c:v>415</c:v>
                </c:pt>
                <c:pt idx="203">
                  <c:v>435</c:v>
                </c:pt>
                <c:pt idx="204">
                  <c:v>465</c:v>
                </c:pt>
                <c:pt idx="205">
                  <c:v>434</c:v>
                </c:pt>
                <c:pt idx="206">
                  <c:v>398</c:v>
                </c:pt>
                <c:pt idx="207">
                  <c:v>429</c:v>
                </c:pt>
                <c:pt idx="208">
                  <c:v>407</c:v>
                </c:pt>
                <c:pt idx="209">
                  <c:v>435</c:v>
                </c:pt>
                <c:pt idx="210">
                  <c:v>402</c:v>
                </c:pt>
                <c:pt idx="211">
                  <c:v>418</c:v>
                </c:pt>
                <c:pt idx="212">
                  <c:v>417</c:v>
                </c:pt>
                <c:pt idx="213">
                  <c:v>392</c:v>
                </c:pt>
                <c:pt idx="214">
                  <c:v>454</c:v>
                </c:pt>
                <c:pt idx="215">
                  <c:v>413</c:v>
                </c:pt>
                <c:pt idx="216">
                  <c:v>453</c:v>
                </c:pt>
                <c:pt idx="217">
                  <c:v>403</c:v>
                </c:pt>
                <c:pt idx="218">
                  <c:v>417</c:v>
                </c:pt>
                <c:pt idx="219">
                  <c:v>438</c:v>
                </c:pt>
                <c:pt idx="220">
                  <c:v>401</c:v>
                </c:pt>
                <c:pt idx="221">
                  <c:v>499</c:v>
                </c:pt>
                <c:pt idx="222">
                  <c:v>506</c:v>
                </c:pt>
                <c:pt idx="223">
                  <c:v>478</c:v>
                </c:pt>
                <c:pt idx="224">
                  <c:v>433</c:v>
                </c:pt>
                <c:pt idx="225">
                  <c:v>407</c:v>
                </c:pt>
                <c:pt idx="226">
                  <c:v>361</c:v>
                </c:pt>
                <c:pt idx="227">
                  <c:v>391</c:v>
                </c:pt>
                <c:pt idx="228">
                  <c:v>420</c:v>
                </c:pt>
                <c:pt idx="229">
                  <c:v>436</c:v>
                </c:pt>
                <c:pt idx="230">
                  <c:v>377</c:v>
                </c:pt>
                <c:pt idx="231">
                  <c:v>429</c:v>
                </c:pt>
                <c:pt idx="232">
                  <c:v>395</c:v>
                </c:pt>
                <c:pt idx="233">
                  <c:v>415</c:v>
                </c:pt>
                <c:pt idx="234">
                  <c:v>430</c:v>
                </c:pt>
                <c:pt idx="235">
                  <c:v>392</c:v>
                </c:pt>
                <c:pt idx="236">
                  <c:v>412</c:v>
                </c:pt>
                <c:pt idx="237">
                  <c:v>384</c:v>
                </c:pt>
                <c:pt idx="238">
                  <c:v>413</c:v>
                </c:pt>
                <c:pt idx="239">
                  <c:v>412</c:v>
                </c:pt>
                <c:pt idx="240">
                  <c:v>373</c:v>
                </c:pt>
                <c:pt idx="241">
                  <c:v>463</c:v>
                </c:pt>
                <c:pt idx="242">
                  <c:v>400</c:v>
                </c:pt>
                <c:pt idx="243">
                  <c:v>398</c:v>
                </c:pt>
                <c:pt idx="244">
                  <c:v>396</c:v>
                </c:pt>
                <c:pt idx="245">
                  <c:v>394</c:v>
                </c:pt>
                <c:pt idx="246">
                  <c:v>407</c:v>
                </c:pt>
                <c:pt idx="247">
                  <c:v>383</c:v>
                </c:pt>
                <c:pt idx="248">
                  <c:v>419</c:v>
                </c:pt>
                <c:pt idx="249">
                  <c:v>390</c:v>
                </c:pt>
                <c:pt idx="250">
                  <c:v>362</c:v>
                </c:pt>
                <c:pt idx="251">
                  <c:v>402</c:v>
                </c:pt>
                <c:pt idx="252">
                  <c:v>393</c:v>
                </c:pt>
                <c:pt idx="253">
                  <c:v>386</c:v>
                </c:pt>
                <c:pt idx="254">
                  <c:v>374</c:v>
                </c:pt>
                <c:pt idx="255">
                  <c:v>368</c:v>
                </c:pt>
                <c:pt idx="256">
                  <c:v>387</c:v>
                </c:pt>
                <c:pt idx="257">
                  <c:v>399</c:v>
                </c:pt>
                <c:pt idx="258">
                  <c:v>392</c:v>
                </c:pt>
                <c:pt idx="259">
                  <c:v>415</c:v>
                </c:pt>
                <c:pt idx="260">
                  <c:v>429</c:v>
                </c:pt>
                <c:pt idx="261">
                  <c:v>380</c:v>
                </c:pt>
                <c:pt idx="262">
                  <c:v>406</c:v>
                </c:pt>
                <c:pt idx="263">
                  <c:v>386</c:v>
                </c:pt>
                <c:pt idx="264">
                  <c:v>381</c:v>
                </c:pt>
                <c:pt idx="265">
                  <c:v>369</c:v>
                </c:pt>
                <c:pt idx="266">
                  <c:v>414</c:v>
                </c:pt>
                <c:pt idx="267">
                  <c:v>376</c:v>
                </c:pt>
                <c:pt idx="268">
                  <c:v>350</c:v>
                </c:pt>
                <c:pt idx="269">
                  <c:v>356</c:v>
                </c:pt>
                <c:pt idx="270">
                  <c:v>365</c:v>
                </c:pt>
                <c:pt idx="271">
                  <c:v>387</c:v>
                </c:pt>
                <c:pt idx="272">
                  <c:v>382</c:v>
                </c:pt>
                <c:pt idx="273">
                  <c:v>409</c:v>
                </c:pt>
                <c:pt idx="274">
                  <c:v>383</c:v>
                </c:pt>
                <c:pt idx="275">
                  <c:v>381</c:v>
                </c:pt>
                <c:pt idx="276">
                  <c:v>397</c:v>
                </c:pt>
                <c:pt idx="277">
                  <c:v>381</c:v>
                </c:pt>
                <c:pt idx="278">
                  <c:v>381</c:v>
                </c:pt>
                <c:pt idx="279">
                  <c:v>422</c:v>
                </c:pt>
                <c:pt idx="280">
                  <c:v>457</c:v>
                </c:pt>
                <c:pt idx="281">
                  <c:v>389</c:v>
                </c:pt>
                <c:pt idx="282">
                  <c:v>432</c:v>
                </c:pt>
                <c:pt idx="283">
                  <c:v>415</c:v>
                </c:pt>
                <c:pt idx="284">
                  <c:v>386</c:v>
                </c:pt>
                <c:pt idx="285">
                  <c:v>379</c:v>
                </c:pt>
                <c:pt idx="286">
                  <c:v>406</c:v>
                </c:pt>
                <c:pt idx="287">
                  <c:v>383</c:v>
                </c:pt>
                <c:pt idx="288">
                  <c:v>360</c:v>
                </c:pt>
                <c:pt idx="289">
                  <c:v>373</c:v>
                </c:pt>
                <c:pt idx="290">
                  <c:v>372</c:v>
                </c:pt>
                <c:pt idx="291">
                  <c:v>374</c:v>
                </c:pt>
                <c:pt idx="292">
                  <c:v>356</c:v>
                </c:pt>
                <c:pt idx="293">
                  <c:v>374</c:v>
                </c:pt>
                <c:pt idx="294">
                  <c:v>404</c:v>
                </c:pt>
                <c:pt idx="295">
                  <c:v>386</c:v>
                </c:pt>
                <c:pt idx="296">
                  <c:v>385</c:v>
                </c:pt>
                <c:pt idx="297">
                  <c:v>359</c:v>
                </c:pt>
                <c:pt idx="298">
                  <c:v>344</c:v>
                </c:pt>
                <c:pt idx="299">
                  <c:v>349</c:v>
                </c:pt>
                <c:pt idx="300">
                  <c:v>352</c:v>
                </c:pt>
                <c:pt idx="301">
                  <c:v>389</c:v>
                </c:pt>
                <c:pt idx="302">
                  <c:v>377</c:v>
                </c:pt>
                <c:pt idx="303">
                  <c:v>384</c:v>
                </c:pt>
                <c:pt idx="304">
                  <c:v>352</c:v>
                </c:pt>
                <c:pt idx="305">
                  <c:v>376</c:v>
                </c:pt>
                <c:pt idx="306">
                  <c:v>389</c:v>
                </c:pt>
                <c:pt idx="307">
                  <c:v>319</c:v>
                </c:pt>
                <c:pt idx="308">
                  <c:v>372</c:v>
                </c:pt>
                <c:pt idx="309">
                  <c:v>377</c:v>
                </c:pt>
                <c:pt idx="310">
                  <c:v>391</c:v>
                </c:pt>
                <c:pt idx="311">
                  <c:v>461</c:v>
                </c:pt>
                <c:pt idx="312">
                  <c:v>566</c:v>
                </c:pt>
                <c:pt idx="313">
                  <c:v>557</c:v>
                </c:pt>
                <c:pt idx="314">
                  <c:v>519</c:v>
                </c:pt>
                <c:pt idx="315">
                  <c:v>426</c:v>
                </c:pt>
                <c:pt idx="316">
                  <c:v>393</c:v>
                </c:pt>
                <c:pt idx="317">
                  <c:v>386</c:v>
                </c:pt>
                <c:pt idx="318">
                  <c:v>370</c:v>
                </c:pt>
                <c:pt idx="319">
                  <c:v>310</c:v>
                </c:pt>
                <c:pt idx="320">
                  <c:v>356</c:v>
                </c:pt>
                <c:pt idx="321">
                  <c:v>389</c:v>
                </c:pt>
                <c:pt idx="322">
                  <c:v>364</c:v>
                </c:pt>
                <c:pt idx="323">
                  <c:v>361</c:v>
                </c:pt>
                <c:pt idx="324">
                  <c:v>369</c:v>
                </c:pt>
                <c:pt idx="325">
                  <c:v>361</c:v>
                </c:pt>
                <c:pt idx="326">
                  <c:v>388</c:v>
                </c:pt>
                <c:pt idx="327">
                  <c:v>359</c:v>
                </c:pt>
                <c:pt idx="328">
                  <c:v>370</c:v>
                </c:pt>
                <c:pt idx="329">
                  <c:v>325</c:v>
                </c:pt>
                <c:pt idx="330">
                  <c:v>365</c:v>
                </c:pt>
                <c:pt idx="331">
                  <c:v>381</c:v>
                </c:pt>
                <c:pt idx="332">
                  <c:v>337</c:v>
                </c:pt>
                <c:pt idx="333">
                  <c:v>381</c:v>
                </c:pt>
                <c:pt idx="334">
                  <c:v>344</c:v>
                </c:pt>
                <c:pt idx="335">
                  <c:v>361</c:v>
                </c:pt>
                <c:pt idx="336">
                  <c:v>390</c:v>
                </c:pt>
                <c:pt idx="337">
                  <c:v>385</c:v>
                </c:pt>
                <c:pt idx="338">
                  <c:v>331</c:v>
                </c:pt>
                <c:pt idx="339">
                  <c:v>384</c:v>
                </c:pt>
                <c:pt idx="340">
                  <c:v>391</c:v>
                </c:pt>
                <c:pt idx="341">
                  <c:v>382</c:v>
                </c:pt>
                <c:pt idx="342">
                  <c:v>350</c:v>
                </c:pt>
                <c:pt idx="343">
                  <c:v>339</c:v>
                </c:pt>
                <c:pt idx="344">
                  <c:v>338</c:v>
                </c:pt>
                <c:pt idx="345">
                  <c:v>375</c:v>
                </c:pt>
                <c:pt idx="346">
                  <c:v>350</c:v>
                </c:pt>
                <c:pt idx="347">
                  <c:v>349</c:v>
                </c:pt>
                <c:pt idx="348">
                  <c:v>361</c:v>
                </c:pt>
                <c:pt idx="349">
                  <c:v>351</c:v>
                </c:pt>
                <c:pt idx="350">
                  <c:v>377</c:v>
                </c:pt>
                <c:pt idx="351">
                  <c:v>361</c:v>
                </c:pt>
                <c:pt idx="352">
                  <c:v>377</c:v>
                </c:pt>
                <c:pt idx="353">
                  <c:v>385</c:v>
                </c:pt>
                <c:pt idx="354">
                  <c:v>350</c:v>
                </c:pt>
                <c:pt idx="355">
                  <c:v>426</c:v>
                </c:pt>
                <c:pt idx="356">
                  <c:v>492</c:v>
                </c:pt>
                <c:pt idx="357">
                  <c:v>655</c:v>
                </c:pt>
                <c:pt idx="358">
                  <c:v>736</c:v>
                </c:pt>
                <c:pt idx="359">
                  <c:v>615</c:v>
                </c:pt>
                <c:pt idx="360">
                  <c:v>462</c:v>
                </c:pt>
                <c:pt idx="361">
                  <c:v>383</c:v>
                </c:pt>
                <c:pt idx="362">
                  <c:v>362</c:v>
                </c:pt>
                <c:pt idx="363">
                  <c:v>396</c:v>
                </c:pt>
                <c:pt idx="364">
                  <c:v>368</c:v>
                </c:pt>
                <c:pt idx="365">
                  <c:v>503</c:v>
                </c:pt>
                <c:pt idx="366">
                  <c:v>486</c:v>
                </c:pt>
                <c:pt idx="367">
                  <c:v>424</c:v>
                </c:pt>
                <c:pt idx="368">
                  <c:v>366</c:v>
                </c:pt>
                <c:pt idx="369">
                  <c:v>349</c:v>
                </c:pt>
                <c:pt idx="370">
                  <c:v>391</c:v>
                </c:pt>
                <c:pt idx="371">
                  <c:v>362</c:v>
                </c:pt>
                <c:pt idx="372">
                  <c:v>376</c:v>
                </c:pt>
                <c:pt idx="373">
                  <c:v>373</c:v>
                </c:pt>
                <c:pt idx="374">
                  <c:v>337</c:v>
                </c:pt>
                <c:pt idx="375">
                  <c:v>333</c:v>
                </c:pt>
                <c:pt idx="376">
                  <c:v>407</c:v>
                </c:pt>
                <c:pt idx="377">
                  <c:v>374</c:v>
                </c:pt>
                <c:pt idx="378">
                  <c:v>416</c:v>
                </c:pt>
                <c:pt idx="379">
                  <c:v>366</c:v>
                </c:pt>
                <c:pt idx="380">
                  <c:v>389</c:v>
                </c:pt>
                <c:pt idx="381">
                  <c:v>431</c:v>
                </c:pt>
                <c:pt idx="382">
                  <c:v>462</c:v>
                </c:pt>
                <c:pt idx="383">
                  <c:v>504</c:v>
                </c:pt>
                <c:pt idx="384">
                  <c:v>522</c:v>
                </c:pt>
                <c:pt idx="385">
                  <c:v>424</c:v>
                </c:pt>
                <c:pt idx="386">
                  <c:v>437</c:v>
                </c:pt>
                <c:pt idx="387">
                  <c:v>411</c:v>
                </c:pt>
                <c:pt idx="388">
                  <c:v>376</c:v>
                </c:pt>
                <c:pt idx="389">
                  <c:v>357</c:v>
                </c:pt>
                <c:pt idx="390">
                  <c:v>363</c:v>
                </c:pt>
                <c:pt idx="391">
                  <c:v>321</c:v>
                </c:pt>
                <c:pt idx="392">
                  <c:v>409</c:v>
                </c:pt>
                <c:pt idx="393">
                  <c:v>343</c:v>
                </c:pt>
                <c:pt idx="394">
                  <c:v>376</c:v>
                </c:pt>
                <c:pt idx="395">
                  <c:v>300</c:v>
                </c:pt>
                <c:pt idx="396">
                  <c:v>356</c:v>
                </c:pt>
                <c:pt idx="397">
                  <c:v>360</c:v>
                </c:pt>
                <c:pt idx="398">
                  <c:v>366</c:v>
                </c:pt>
                <c:pt idx="399">
                  <c:v>360</c:v>
                </c:pt>
                <c:pt idx="400">
                  <c:v>448</c:v>
                </c:pt>
                <c:pt idx="401">
                  <c:v>544</c:v>
                </c:pt>
                <c:pt idx="402">
                  <c:v>593</c:v>
                </c:pt>
                <c:pt idx="403">
                  <c:v>544</c:v>
                </c:pt>
                <c:pt idx="404">
                  <c:v>586</c:v>
                </c:pt>
                <c:pt idx="405">
                  <c:v>697</c:v>
                </c:pt>
                <c:pt idx="406">
                  <c:v>1400</c:v>
                </c:pt>
                <c:pt idx="407">
                  <c:v>1549</c:v>
                </c:pt>
                <c:pt idx="408">
                  <c:v>1095</c:v>
                </c:pt>
                <c:pt idx="409">
                  <c:v>511</c:v>
                </c:pt>
                <c:pt idx="410">
                  <c:v>418</c:v>
                </c:pt>
                <c:pt idx="411">
                  <c:v>401</c:v>
                </c:pt>
                <c:pt idx="412">
                  <c:v>399</c:v>
                </c:pt>
                <c:pt idx="413">
                  <c:v>422</c:v>
                </c:pt>
                <c:pt idx="414">
                  <c:v>351</c:v>
                </c:pt>
                <c:pt idx="415">
                  <c:v>364</c:v>
                </c:pt>
                <c:pt idx="416">
                  <c:v>355</c:v>
                </c:pt>
                <c:pt idx="417">
                  <c:v>385</c:v>
                </c:pt>
                <c:pt idx="418">
                  <c:v>380</c:v>
                </c:pt>
                <c:pt idx="419">
                  <c:v>393</c:v>
                </c:pt>
                <c:pt idx="420">
                  <c:v>373</c:v>
                </c:pt>
                <c:pt idx="421">
                  <c:v>399</c:v>
                </c:pt>
                <c:pt idx="422">
                  <c:v>365</c:v>
                </c:pt>
                <c:pt idx="423">
                  <c:v>409</c:v>
                </c:pt>
                <c:pt idx="424">
                  <c:v>410</c:v>
                </c:pt>
                <c:pt idx="425">
                  <c:v>353</c:v>
                </c:pt>
                <c:pt idx="426">
                  <c:v>380</c:v>
                </c:pt>
                <c:pt idx="427">
                  <c:v>344</c:v>
                </c:pt>
                <c:pt idx="428">
                  <c:v>364</c:v>
                </c:pt>
                <c:pt idx="429">
                  <c:v>409</c:v>
                </c:pt>
                <c:pt idx="430">
                  <c:v>381</c:v>
                </c:pt>
                <c:pt idx="431">
                  <c:v>367</c:v>
                </c:pt>
                <c:pt idx="432">
                  <c:v>354</c:v>
                </c:pt>
                <c:pt idx="433">
                  <c:v>303</c:v>
                </c:pt>
                <c:pt idx="434">
                  <c:v>337</c:v>
                </c:pt>
                <c:pt idx="435">
                  <c:v>354</c:v>
                </c:pt>
                <c:pt idx="436">
                  <c:v>359</c:v>
                </c:pt>
                <c:pt idx="437">
                  <c:v>366</c:v>
                </c:pt>
                <c:pt idx="438">
                  <c:v>350</c:v>
                </c:pt>
                <c:pt idx="439">
                  <c:v>365</c:v>
                </c:pt>
                <c:pt idx="440">
                  <c:v>349</c:v>
                </c:pt>
                <c:pt idx="441">
                  <c:v>382</c:v>
                </c:pt>
                <c:pt idx="442">
                  <c:v>383</c:v>
                </c:pt>
                <c:pt idx="443">
                  <c:v>379</c:v>
                </c:pt>
                <c:pt idx="444">
                  <c:v>397</c:v>
                </c:pt>
                <c:pt idx="445">
                  <c:v>432</c:v>
                </c:pt>
                <c:pt idx="446">
                  <c:v>395</c:v>
                </c:pt>
                <c:pt idx="447">
                  <c:v>453</c:v>
                </c:pt>
                <c:pt idx="448">
                  <c:v>417</c:v>
                </c:pt>
                <c:pt idx="449">
                  <c:v>424</c:v>
                </c:pt>
                <c:pt idx="450">
                  <c:v>410</c:v>
                </c:pt>
                <c:pt idx="451">
                  <c:v>413</c:v>
                </c:pt>
                <c:pt idx="452">
                  <c:v>427</c:v>
                </c:pt>
                <c:pt idx="453">
                  <c:v>457</c:v>
                </c:pt>
                <c:pt idx="454">
                  <c:v>458</c:v>
                </c:pt>
                <c:pt idx="455">
                  <c:v>437</c:v>
                </c:pt>
                <c:pt idx="456">
                  <c:v>490</c:v>
                </c:pt>
                <c:pt idx="457">
                  <c:v>540</c:v>
                </c:pt>
                <c:pt idx="458">
                  <c:v>591</c:v>
                </c:pt>
                <c:pt idx="459">
                  <c:v>516</c:v>
                </c:pt>
                <c:pt idx="460">
                  <c:v>452</c:v>
                </c:pt>
                <c:pt idx="461">
                  <c:v>460</c:v>
                </c:pt>
                <c:pt idx="462">
                  <c:v>450</c:v>
                </c:pt>
                <c:pt idx="463">
                  <c:v>410</c:v>
                </c:pt>
                <c:pt idx="464">
                  <c:v>364</c:v>
                </c:pt>
                <c:pt idx="465">
                  <c:v>368</c:v>
                </c:pt>
                <c:pt idx="466">
                  <c:v>383</c:v>
                </c:pt>
                <c:pt idx="467">
                  <c:v>356</c:v>
                </c:pt>
                <c:pt idx="468">
                  <c:v>378</c:v>
                </c:pt>
                <c:pt idx="469">
                  <c:v>350</c:v>
                </c:pt>
                <c:pt idx="470">
                  <c:v>367</c:v>
                </c:pt>
                <c:pt idx="471">
                  <c:v>381</c:v>
                </c:pt>
                <c:pt idx="472">
                  <c:v>359</c:v>
                </c:pt>
                <c:pt idx="473">
                  <c:v>400</c:v>
                </c:pt>
                <c:pt idx="474">
                  <c:v>371</c:v>
                </c:pt>
                <c:pt idx="475">
                  <c:v>384</c:v>
                </c:pt>
                <c:pt idx="476">
                  <c:v>406</c:v>
                </c:pt>
                <c:pt idx="477">
                  <c:v>437</c:v>
                </c:pt>
                <c:pt idx="478">
                  <c:v>585</c:v>
                </c:pt>
                <c:pt idx="479">
                  <c:v>683</c:v>
                </c:pt>
                <c:pt idx="480">
                  <c:v>630</c:v>
                </c:pt>
                <c:pt idx="481">
                  <c:v>576</c:v>
                </c:pt>
                <c:pt idx="482">
                  <c:v>637</c:v>
                </c:pt>
                <c:pt idx="483">
                  <c:v>1069</c:v>
                </c:pt>
                <c:pt idx="484">
                  <c:v>1944</c:v>
                </c:pt>
                <c:pt idx="485">
                  <c:v>2281</c:v>
                </c:pt>
                <c:pt idx="486">
                  <c:v>3315</c:v>
                </c:pt>
                <c:pt idx="487">
                  <c:v>2756</c:v>
                </c:pt>
                <c:pt idx="488">
                  <c:v>1861</c:v>
                </c:pt>
                <c:pt idx="489">
                  <c:v>808</c:v>
                </c:pt>
                <c:pt idx="490">
                  <c:v>524</c:v>
                </c:pt>
                <c:pt idx="491">
                  <c:v>495</c:v>
                </c:pt>
                <c:pt idx="492">
                  <c:v>440</c:v>
                </c:pt>
                <c:pt idx="493">
                  <c:v>420</c:v>
                </c:pt>
                <c:pt idx="494">
                  <c:v>456</c:v>
                </c:pt>
                <c:pt idx="495">
                  <c:v>429</c:v>
                </c:pt>
                <c:pt idx="496">
                  <c:v>504</c:v>
                </c:pt>
                <c:pt idx="497">
                  <c:v>882</c:v>
                </c:pt>
                <c:pt idx="498">
                  <c:v>1040</c:v>
                </c:pt>
                <c:pt idx="499">
                  <c:v>1288</c:v>
                </c:pt>
                <c:pt idx="500">
                  <c:v>1005</c:v>
                </c:pt>
                <c:pt idx="501">
                  <c:v>744</c:v>
                </c:pt>
                <c:pt idx="502">
                  <c:v>445</c:v>
                </c:pt>
                <c:pt idx="503">
                  <c:v>419</c:v>
                </c:pt>
                <c:pt idx="504">
                  <c:v>403</c:v>
                </c:pt>
                <c:pt idx="505">
                  <c:v>418</c:v>
                </c:pt>
                <c:pt idx="506">
                  <c:v>339</c:v>
                </c:pt>
                <c:pt idx="507">
                  <c:v>414</c:v>
                </c:pt>
                <c:pt idx="508">
                  <c:v>356</c:v>
                </c:pt>
                <c:pt idx="509">
                  <c:v>344</c:v>
                </c:pt>
                <c:pt idx="510">
                  <c:v>401</c:v>
                </c:pt>
                <c:pt idx="511">
                  <c:v>404</c:v>
                </c:pt>
                <c:pt idx="512">
                  <c:v>405</c:v>
                </c:pt>
                <c:pt idx="513">
                  <c:v>406</c:v>
                </c:pt>
                <c:pt idx="514">
                  <c:v>418</c:v>
                </c:pt>
                <c:pt idx="515">
                  <c:v>453</c:v>
                </c:pt>
                <c:pt idx="516">
                  <c:v>387</c:v>
                </c:pt>
                <c:pt idx="517">
                  <c:v>466</c:v>
                </c:pt>
                <c:pt idx="518">
                  <c:v>521</c:v>
                </c:pt>
                <c:pt idx="519">
                  <c:v>499</c:v>
                </c:pt>
                <c:pt idx="520">
                  <c:v>444</c:v>
                </c:pt>
                <c:pt idx="521">
                  <c:v>396</c:v>
                </c:pt>
                <c:pt idx="522">
                  <c:v>463</c:v>
                </c:pt>
                <c:pt idx="523">
                  <c:v>496</c:v>
                </c:pt>
                <c:pt idx="524">
                  <c:v>598</c:v>
                </c:pt>
                <c:pt idx="525">
                  <c:v>497</c:v>
                </c:pt>
                <c:pt idx="526">
                  <c:v>499</c:v>
                </c:pt>
                <c:pt idx="527">
                  <c:v>451</c:v>
                </c:pt>
                <c:pt idx="528">
                  <c:v>446</c:v>
                </c:pt>
                <c:pt idx="529">
                  <c:v>490</c:v>
                </c:pt>
                <c:pt idx="530">
                  <c:v>496</c:v>
                </c:pt>
                <c:pt idx="531">
                  <c:v>586</c:v>
                </c:pt>
                <c:pt idx="532">
                  <c:v>478</c:v>
                </c:pt>
                <c:pt idx="533">
                  <c:v>525</c:v>
                </c:pt>
                <c:pt idx="534">
                  <c:v>505</c:v>
                </c:pt>
                <c:pt idx="535">
                  <c:v>555</c:v>
                </c:pt>
                <c:pt idx="536">
                  <c:v>686</c:v>
                </c:pt>
                <c:pt idx="537">
                  <c:v>800</c:v>
                </c:pt>
                <c:pt idx="538">
                  <c:v>1155</c:v>
                </c:pt>
                <c:pt idx="539">
                  <c:v>1599</c:v>
                </c:pt>
                <c:pt idx="540">
                  <c:v>2880</c:v>
                </c:pt>
                <c:pt idx="541">
                  <c:v>7139</c:v>
                </c:pt>
                <c:pt idx="542">
                  <c:v>6709</c:v>
                </c:pt>
                <c:pt idx="543">
                  <c:v>4451</c:v>
                </c:pt>
                <c:pt idx="544">
                  <c:v>2130</c:v>
                </c:pt>
                <c:pt idx="545">
                  <c:v>1210</c:v>
                </c:pt>
                <c:pt idx="546">
                  <c:v>1804</c:v>
                </c:pt>
                <c:pt idx="547">
                  <c:v>2698</c:v>
                </c:pt>
                <c:pt idx="548">
                  <c:v>2613</c:v>
                </c:pt>
                <c:pt idx="549">
                  <c:v>3557</c:v>
                </c:pt>
                <c:pt idx="550">
                  <c:v>3091</c:v>
                </c:pt>
                <c:pt idx="551">
                  <c:v>2167</c:v>
                </c:pt>
                <c:pt idx="552">
                  <c:v>1293</c:v>
                </c:pt>
                <c:pt idx="553">
                  <c:v>702</c:v>
                </c:pt>
                <c:pt idx="554">
                  <c:v>606</c:v>
                </c:pt>
                <c:pt idx="555">
                  <c:v>584</c:v>
                </c:pt>
                <c:pt idx="556">
                  <c:v>554</c:v>
                </c:pt>
                <c:pt idx="557">
                  <c:v>589</c:v>
                </c:pt>
                <c:pt idx="558">
                  <c:v>540</c:v>
                </c:pt>
                <c:pt idx="559">
                  <c:v>604</c:v>
                </c:pt>
                <c:pt idx="560">
                  <c:v>696</c:v>
                </c:pt>
                <c:pt idx="561">
                  <c:v>852</c:v>
                </c:pt>
                <c:pt idx="562">
                  <c:v>936</c:v>
                </c:pt>
                <c:pt idx="563">
                  <c:v>1004</c:v>
                </c:pt>
                <c:pt idx="564">
                  <c:v>921</c:v>
                </c:pt>
                <c:pt idx="565">
                  <c:v>908</c:v>
                </c:pt>
                <c:pt idx="566">
                  <c:v>882</c:v>
                </c:pt>
                <c:pt idx="567">
                  <c:v>921</c:v>
                </c:pt>
                <c:pt idx="568">
                  <c:v>943</c:v>
                </c:pt>
                <c:pt idx="569">
                  <c:v>1084</c:v>
                </c:pt>
                <c:pt idx="570">
                  <c:v>1232</c:v>
                </c:pt>
                <c:pt idx="571">
                  <c:v>1237</c:v>
                </c:pt>
                <c:pt idx="572">
                  <c:v>1181</c:v>
                </c:pt>
                <c:pt idx="573">
                  <c:v>1014</c:v>
                </c:pt>
                <c:pt idx="574">
                  <c:v>817</c:v>
                </c:pt>
                <c:pt idx="575">
                  <c:v>735</c:v>
                </c:pt>
                <c:pt idx="576">
                  <c:v>638</c:v>
                </c:pt>
                <c:pt idx="577">
                  <c:v>571</c:v>
                </c:pt>
                <c:pt idx="578">
                  <c:v>600</c:v>
                </c:pt>
                <c:pt idx="579">
                  <c:v>620</c:v>
                </c:pt>
                <c:pt idx="580">
                  <c:v>653</c:v>
                </c:pt>
                <c:pt idx="581">
                  <c:v>847</c:v>
                </c:pt>
                <c:pt idx="582">
                  <c:v>1507</c:v>
                </c:pt>
                <c:pt idx="583">
                  <c:v>3349</c:v>
                </c:pt>
                <c:pt idx="584">
                  <c:v>4364</c:v>
                </c:pt>
                <c:pt idx="585">
                  <c:v>3503</c:v>
                </c:pt>
                <c:pt idx="586">
                  <c:v>2325</c:v>
                </c:pt>
                <c:pt idx="587">
                  <c:v>1213</c:v>
                </c:pt>
                <c:pt idx="588">
                  <c:v>700</c:v>
                </c:pt>
                <c:pt idx="589">
                  <c:v>598</c:v>
                </c:pt>
                <c:pt idx="590">
                  <c:v>494</c:v>
                </c:pt>
                <c:pt idx="591">
                  <c:v>513</c:v>
                </c:pt>
                <c:pt idx="592">
                  <c:v>464</c:v>
                </c:pt>
                <c:pt idx="593">
                  <c:v>436</c:v>
                </c:pt>
                <c:pt idx="594">
                  <c:v>415</c:v>
                </c:pt>
                <c:pt idx="595">
                  <c:v>401</c:v>
                </c:pt>
                <c:pt idx="596">
                  <c:v>419</c:v>
                </c:pt>
                <c:pt idx="597">
                  <c:v>409</c:v>
                </c:pt>
                <c:pt idx="598">
                  <c:v>413</c:v>
                </c:pt>
                <c:pt idx="599">
                  <c:v>422</c:v>
                </c:pt>
                <c:pt idx="600">
                  <c:v>415</c:v>
                </c:pt>
                <c:pt idx="601">
                  <c:v>420</c:v>
                </c:pt>
                <c:pt idx="602">
                  <c:v>397</c:v>
                </c:pt>
                <c:pt idx="603">
                  <c:v>394</c:v>
                </c:pt>
                <c:pt idx="604">
                  <c:v>383</c:v>
                </c:pt>
                <c:pt idx="605">
                  <c:v>434</c:v>
                </c:pt>
                <c:pt idx="606">
                  <c:v>389</c:v>
                </c:pt>
                <c:pt idx="607">
                  <c:v>399</c:v>
                </c:pt>
                <c:pt idx="608">
                  <c:v>354</c:v>
                </c:pt>
                <c:pt idx="609">
                  <c:v>368</c:v>
                </c:pt>
                <c:pt idx="610">
                  <c:v>390</c:v>
                </c:pt>
                <c:pt idx="611">
                  <c:v>423</c:v>
                </c:pt>
                <c:pt idx="612">
                  <c:v>390</c:v>
                </c:pt>
                <c:pt idx="613">
                  <c:v>423</c:v>
                </c:pt>
                <c:pt idx="614">
                  <c:v>421</c:v>
                </c:pt>
                <c:pt idx="615">
                  <c:v>451</c:v>
                </c:pt>
                <c:pt idx="616">
                  <c:v>442</c:v>
                </c:pt>
                <c:pt idx="617">
                  <c:v>391</c:v>
                </c:pt>
                <c:pt idx="618">
                  <c:v>404</c:v>
                </c:pt>
                <c:pt idx="619">
                  <c:v>414</c:v>
                </c:pt>
                <c:pt idx="620">
                  <c:v>377</c:v>
                </c:pt>
                <c:pt idx="621">
                  <c:v>416</c:v>
                </c:pt>
                <c:pt idx="622">
                  <c:v>399</c:v>
                </c:pt>
                <c:pt idx="623">
                  <c:v>445</c:v>
                </c:pt>
                <c:pt idx="624">
                  <c:v>443</c:v>
                </c:pt>
                <c:pt idx="625">
                  <c:v>476</c:v>
                </c:pt>
                <c:pt idx="626">
                  <c:v>413</c:v>
                </c:pt>
                <c:pt idx="627">
                  <c:v>447</c:v>
                </c:pt>
                <c:pt idx="628">
                  <c:v>526</c:v>
                </c:pt>
                <c:pt idx="629">
                  <c:v>694</c:v>
                </c:pt>
                <c:pt idx="630">
                  <c:v>965</c:v>
                </c:pt>
                <c:pt idx="631">
                  <c:v>938</c:v>
                </c:pt>
                <c:pt idx="632">
                  <c:v>744</c:v>
                </c:pt>
                <c:pt idx="633">
                  <c:v>579</c:v>
                </c:pt>
                <c:pt idx="634">
                  <c:v>426</c:v>
                </c:pt>
                <c:pt idx="635">
                  <c:v>408</c:v>
                </c:pt>
                <c:pt idx="636">
                  <c:v>423</c:v>
                </c:pt>
                <c:pt idx="637">
                  <c:v>378</c:v>
                </c:pt>
                <c:pt idx="638">
                  <c:v>395</c:v>
                </c:pt>
                <c:pt idx="639">
                  <c:v>382</c:v>
                </c:pt>
                <c:pt idx="640">
                  <c:v>435</c:v>
                </c:pt>
                <c:pt idx="641">
                  <c:v>412</c:v>
                </c:pt>
                <c:pt idx="642">
                  <c:v>417</c:v>
                </c:pt>
                <c:pt idx="643">
                  <c:v>397</c:v>
                </c:pt>
                <c:pt idx="644">
                  <c:v>348</c:v>
                </c:pt>
                <c:pt idx="645">
                  <c:v>376</c:v>
                </c:pt>
                <c:pt idx="646">
                  <c:v>387</c:v>
                </c:pt>
                <c:pt idx="647">
                  <c:v>360</c:v>
                </c:pt>
                <c:pt idx="648">
                  <c:v>381</c:v>
                </c:pt>
                <c:pt idx="649">
                  <c:v>395</c:v>
                </c:pt>
                <c:pt idx="650">
                  <c:v>364</c:v>
                </c:pt>
                <c:pt idx="651">
                  <c:v>391</c:v>
                </c:pt>
                <c:pt idx="652">
                  <c:v>365</c:v>
                </c:pt>
                <c:pt idx="653">
                  <c:v>399</c:v>
                </c:pt>
                <c:pt idx="654">
                  <c:v>385</c:v>
                </c:pt>
                <c:pt idx="655">
                  <c:v>424</c:v>
                </c:pt>
                <c:pt idx="656">
                  <c:v>398</c:v>
                </c:pt>
                <c:pt idx="657">
                  <c:v>395</c:v>
                </c:pt>
                <c:pt idx="658">
                  <c:v>369</c:v>
                </c:pt>
                <c:pt idx="659">
                  <c:v>390</c:v>
                </c:pt>
                <c:pt idx="660">
                  <c:v>412</c:v>
                </c:pt>
                <c:pt idx="661">
                  <c:v>376</c:v>
                </c:pt>
                <c:pt idx="662">
                  <c:v>388</c:v>
                </c:pt>
                <c:pt idx="663">
                  <c:v>393</c:v>
                </c:pt>
                <c:pt idx="664">
                  <c:v>366</c:v>
                </c:pt>
                <c:pt idx="665">
                  <c:v>363</c:v>
                </c:pt>
                <c:pt idx="666">
                  <c:v>394</c:v>
                </c:pt>
                <c:pt idx="667">
                  <c:v>414</c:v>
                </c:pt>
                <c:pt idx="668">
                  <c:v>566</c:v>
                </c:pt>
                <c:pt idx="669">
                  <c:v>757</c:v>
                </c:pt>
                <c:pt idx="670">
                  <c:v>828</c:v>
                </c:pt>
                <c:pt idx="671">
                  <c:v>988</c:v>
                </c:pt>
                <c:pt idx="672">
                  <c:v>1308</c:v>
                </c:pt>
                <c:pt idx="673">
                  <c:v>1020</c:v>
                </c:pt>
                <c:pt idx="674">
                  <c:v>942</c:v>
                </c:pt>
                <c:pt idx="675">
                  <c:v>625</c:v>
                </c:pt>
                <c:pt idx="676">
                  <c:v>528</c:v>
                </c:pt>
                <c:pt idx="677">
                  <c:v>502</c:v>
                </c:pt>
                <c:pt idx="678">
                  <c:v>484</c:v>
                </c:pt>
                <c:pt idx="679">
                  <c:v>482</c:v>
                </c:pt>
                <c:pt idx="680">
                  <c:v>470</c:v>
                </c:pt>
                <c:pt idx="681">
                  <c:v>464</c:v>
                </c:pt>
                <c:pt idx="682">
                  <c:v>478</c:v>
                </c:pt>
                <c:pt idx="683">
                  <c:v>520</c:v>
                </c:pt>
                <c:pt idx="684">
                  <c:v>501</c:v>
                </c:pt>
                <c:pt idx="685">
                  <c:v>466</c:v>
                </c:pt>
                <c:pt idx="686">
                  <c:v>477</c:v>
                </c:pt>
                <c:pt idx="687">
                  <c:v>446</c:v>
                </c:pt>
                <c:pt idx="688">
                  <c:v>472</c:v>
                </c:pt>
                <c:pt idx="689">
                  <c:v>439</c:v>
                </c:pt>
                <c:pt idx="690">
                  <c:v>416</c:v>
                </c:pt>
                <c:pt idx="691">
                  <c:v>421</c:v>
                </c:pt>
                <c:pt idx="692">
                  <c:v>391</c:v>
                </c:pt>
                <c:pt idx="693">
                  <c:v>394</c:v>
                </c:pt>
                <c:pt idx="694">
                  <c:v>395</c:v>
                </c:pt>
                <c:pt idx="695">
                  <c:v>327</c:v>
                </c:pt>
                <c:pt idx="696">
                  <c:v>365</c:v>
                </c:pt>
                <c:pt idx="697">
                  <c:v>353</c:v>
                </c:pt>
                <c:pt idx="698">
                  <c:v>354</c:v>
                </c:pt>
                <c:pt idx="699">
                  <c:v>396</c:v>
                </c:pt>
                <c:pt idx="700">
                  <c:v>375</c:v>
                </c:pt>
                <c:pt idx="701">
                  <c:v>349</c:v>
                </c:pt>
                <c:pt idx="702">
                  <c:v>378</c:v>
                </c:pt>
                <c:pt idx="703">
                  <c:v>353</c:v>
                </c:pt>
                <c:pt idx="704">
                  <c:v>337</c:v>
                </c:pt>
                <c:pt idx="705">
                  <c:v>364</c:v>
                </c:pt>
                <c:pt idx="706">
                  <c:v>436</c:v>
                </c:pt>
                <c:pt idx="707">
                  <c:v>404</c:v>
                </c:pt>
                <c:pt idx="708">
                  <c:v>433</c:v>
                </c:pt>
                <c:pt idx="709">
                  <c:v>454</c:v>
                </c:pt>
                <c:pt idx="710">
                  <c:v>469</c:v>
                </c:pt>
                <c:pt idx="711">
                  <c:v>509</c:v>
                </c:pt>
                <c:pt idx="712">
                  <c:v>501</c:v>
                </c:pt>
                <c:pt idx="713">
                  <c:v>514</c:v>
                </c:pt>
                <c:pt idx="714">
                  <c:v>489</c:v>
                </c:pt>
                <c:pt idx="715">
                  <c:v>479</c:v>
                </c:pt>
                <c:pt idx="716">
                  <c:v>472</c:v>
                </c:pt>
                <c:pt idx="717">
                  <c:v>576</c:v>
                </c:pt>
                <c:pt idx="718">
                  <c:v>617</c:v>
                </c:pt>
                <c:pt idx="719">
                  <c:v>772</c:v>
                </c:pt>
                <c:pt idx="720">
                  <c:v>1167</c:v>
                </c:pt>
                <c:pt idx="721">
                  <c:v>2154</c:v>
                </c:pt>
                <c:pt idx="722">
                  <c:v>2326</c:v>
                </c:pt>
                <c:pt idx="723">
                  <c:v>1945</c:v>
                </c:pt>
                <c:pt idx="724">
                  <c:v>1548</c:v>
                </c:pt>
                <c:pt idx="725">
                  <c:v>966</c:v>
                </c:pt>
                <c:pt idx="726">
                  <c:v>779</c:v>
                </c:pt>
                <c:pt idx="727">
                  <c:v>914</c:v>
                </c:pt>
                <c:pt idx="728">
                  <c:v>879</c:v>
                </c:pt>
                <c:pt idx="729">
                  <c:v>859</c:v>
                </c:pt>
                <c:pt idx="730">
                  <c:v>820</c:v>
                </c:pt>
                <c:pt idx="731">
                  <c:v>626</c:v>
                </c:pt>
                <c:pt idx="732">
                  <c:v>550</c:v>
                </c:pt>
                <c:pt idx="733">
                  <c:v>421</c:v>
                </c:pt>
                <c:pt idx="734">
                  <c:v>445</c:v>
                </c:pt>
                <c:pt idx="735">
                  <c:v>428</c:v>
                </c:pt>
                <c:pt idx="736">
                  <c:v>420</c:v>
                </c:pt>
                <c:pt idx="737">
                  <c:v>358</c:v>
                </c:pt>
                <c:pt idx="738">
                  <c:v>423</c:v>
                </c:pt>
                <c:pt idx="739">
                  <c:v>397</c:v>
                </c:pt>
                <c:pt idx="740">
                  <c:v>382</c:v>
                </c:pt>
                <c:pt idx="741">
                  <c:v>376</c:v>
                </c:pt>
                <c:pt idx="742">
                  <c:v>388</c:v>
                </c:pt>
                <c:pt idx="743">
                  <c:v>399</c:v>
                </c:pt>
                <c:pt idx="744">
                  <c:v>359</c:v>
                </c:pt>
                <c:pt idx="745">
                  <c:v>375</c:v>
                </c:pt>
                <c:pt idx="746">
                  <c:v>361</c:v>
                </c:pt>
                <c:pt idx="747">
                  <c:v>383</c:v>
                </c:pt>
                <c:pt idx="748">
                  <c:v>354</c:v>
                </c:pt>
                <c:pt idx="749">
                  <c:v>381</c:v>
                </c:pt>
                <c:pt idx="750">
                  <c:v>403</c:v>
                </c:pt>
                <c:pt idx="751">
                  <c:v>437</c:v>
                </c:pt>
                <c:pt idx="752">
                  <c:v>499</c:v>
                </c:pt>
                <c:pt idx="753">
                  <c:v>553</c:v>
                </c:pt>
                <c:pt idx="754">
                  <c:v>510</c:v>
                </c:pt>
                <c:pt idx="755">
                  <c:v>524</c:v>
                </c:pt>
                <c:pt idx="756">
                  <c:v>489</c:v>
                </c:pt>
                <c:pt idx="757">
                  <c:v>482</c:v>
                </c:pt>
                <c:pt idx="758">
                  <c:v>473</c:v>
                </c:pt>
                <c:pt idx="759">
                  <c:v>492</c:v>
                </c:pt>
                <c:pt idx="760">
                  <c:v>496</c:v>
                </c:pt>
                <c:pt idx="761">
                  <c:v>465</c:v>
                </c:pt>
                <c:pt idx="762">
                  <c:v>439</c:v>
                </c:pt>
                <c:pt idx="763">
                  <c:v>424</c:v>
                </c:pt>
                <c:pt idx="764">
                  <c:v>440</c:v>
                </c:pt>
                <c:pt idx="765">
                  <c:v>399</c:v>
                </c:pt>
                <c:pt idx="766">
                  <c:v>436</c:v>
                </c:pt>
                <c:pt idx="767">
                  <c:v>449</c:v>
                </c:pt>
                <c:pt idx="768">
                  <c:v>482</c:v>
                </c:pt>
                <c:pt idx="769">
                  <c:v>503</c:v>
                </c:pt>
                <c:pt idx="770">
                  <c:v>549</c:v>
                </c:pt>
                <c:pt idx="771">
                  <c:v>550</c:v>
                </c:pt>
                <c:pt idx="772">
                  <c:v>539</c:v>
                </c:pt>
                <c:pt idx="773">
                  <c:v>535</c:v>
                </c:pt>
                <c:pt idx="774">
                  <c:v>507</c:v>
                </c:pt>
                <c:pt idx="775">
                  <c:v>515</c:v>
                </c:pt>
                <c:pt idx="776">
                  <c:v>495</c:v>
                </c:pt>
                <c:pt idx="777">
                  <c:v>443</c:v>
                </c:pt>
                <c:pt idx="778">
                  <c:v>423</c:v>
                </c:pt>
                <c:pt idx="779">
                  <c:v>406</c:v>
                </c:pt>
                <c:pt idx="780">
                  <c:v>423</c:v>
                </c:pt>
                <c:pt idx="781">
                  <c:v>393</c:v>
                </c:pt>
                <c:pt idx="782">
                  <c:v>384</c:v>
                </c:pt>
                <c:pt idx="783">
                  <c:v>397</c:v>
                </c:pt>
                <c:pt idx="784">
                  <c:v>426</c:v>
                </c:pt>
                <c:pt idx="785">
                  <c:v>401</c:v>
                </c:pt>
                <c:pt idx="786">
                  <c:v>431</c:v>
                </c:pt>
                <c:pt idx="787">
                  <c:v>376</c:v>
                </c:pt>
                <c:pt idx="788">
                  <c:v>379</c:v>
                </c:pt>
                <c:pt idx="789">
                  <c:v>358</c:v>
                </c:pt>
                <c:pt idx="790">
                  <c:v>360</c:v>
                </c:pt>
                <c:pt idx="791">
                  <c:v>335</c:v>
                </c:pt>
                <c:pt idx="792">
                  <c:v>355</c:v>
                </c:pt>
                <c:pt idx="793">
                  <c:v>319</c:v>
                </c:pt>
                <c:pt idx="794">
                  <c:v>369</c:v>
                </c:pt>
                <c:pt idx="795">
                  <c:v>336</c:v>
                </c:pt>
                <c:pt idx="796">
                  <c:v>328</c:v>
                </c:pt>
                <c:pt idx="797">
                  <c:v>330</c:v>
                </c:pt>
                <c:pt idx="798">
                  <c:v>323</c:v>
                </c:pt>
                <c:pt idx="799">
                  <c:v>385</c:v>
                </c:pt>
                <c:pt idx="800">
                  <c:v>361</c:v>
                </c:pt>
                <c:pt idx="801">
                  <c:v>346</c:v>
                </c:pt>
                <c:pt idx="802">
                  <c:v>364</c:v>
                </c:pt>
                <c:pt idx="803">
                  <c:v>409</c:v>
                </c:pt>
                <c:pt idx="804">
                  <c:v>365</c:v>
                </c:pt>
                <c:pt idx="805">
                  <c:v>405</c:v>
                </c:pt>
                <c:pt idx="806">
                  <c:v>351</c:v>
                </c:pt>
                <c:pt idx="807">
                  <c:v>426</c:v>
                </c:pt>
                <c:pt idx="808">
                  <c:v>493</c:v>
                </c:pt>
                <c:pt idx="809">
                  <c:v>519</c:v>
                </c:pt>
                <c:pt idx="810">
                  <c:v>513</c:v>
                </c:pt>
                <c:pt idx="811">
                  <c:v>637</c:v>
                </c:pt>
                <c:pt idx="812">
                  <c:v>674</c:v>
                </c:pt>
                <c:pt idx="813">
                  <c:v>575</c:v>
                </c:pt>
                <c:pt idx="814">
                  <c:v>567</c:v>
                </c:pt>
                <c:pt idx="815">
                  <c:v>484</c:v>
                </c:pt>
                <c:pt idx="816">
                  <c:v>408</c:v>
                </c:pt>
                <c:pt idx="817">
                  <c:v>331</c:v>
                </c:pt>
                <c:pt idx="818">
                  <c:v>329</c:v>
                </c:pt>
                <c:pt idx="819">
                  <c:v>331</c:v>
                </c:pt>
                <c:pt idx="820">
                  <c:v>339</c:v>
                </c:pt>
                <c:pt idx="821">
                  <c:v>315</c:v>
                </c:pt>
                <c:pt idx="822">
                  <c:v>338</c:v>
                </c:pt>
                <c:pt idx="823">
                  <c:v>328</c:v>
                </c:pt>
                <c:pt idx="824">
                  <c:v>347</c:v>
                </c:pt>
                <c:pt idx="825">
                  <c:v>341</c:v>
                </c:pt>
                <c:pt idx="826">
                  <c:v>349</c:v>
                </c:pt>
                <c:pt idx="827">
                  <c:v>384</c:v>
                </c:pt>
                <c:pt idx="828">
                  <c:v>364</c:v>
                </c:pt>
                <c:pt idx="829">
                  <c:v>403</c:v>
                </c:pt>
                <c:pt idx="830">
                  <c:v>503</c:v>
                </c:pt>
                <c:pt idx="831">
                  <c:v>626</c:v>
                </c:pt>
                <c:pt idx="832">
                  <c:v>762</c:v>
                </c:pt>
                <c:pt idx="833">
                  <c:v>782</c:v>
                </c:pt>
                <c:pt idx="834">
                  <c:v>1122</c:v>
                </c:pt>
                <c:pt idx="835">
                  <c:v>1001</c:v>
                </c:pt>
                <c:pt idx="836">
                  <c:v>826</c:v>
                </c:pt>
                <c:pt idx="837">
                  <c:v>809</c:v>
                </c:pt>
                <c:pt idx="838">
                  <c:v>657</c:v>
                </c:pt>
                <c:pt idx="839">
                  <c:v>592</c:v>
                </c:pt>
                <c:pt idx="840">
                  <c:v>526</c:v>
                </c:pt>
                <c:pt idx="841">
                  <c:v>471</c:v>
                </c:pt>
                <c:pt idx="842">
                  <c:v>423</c:v>
                </c:pt>
                <c:pt idx="843">
                  <c:v>439</c:v>
                </c:pt>
                <c:pt idx="844">
                  <c:v>410</c:v>
                </c:pt>
                <c:pt idx="845">
                  <c:v>371</c:v>
                </c:pt>
                <c:pt idx="846">
                  <c:v>380</c:v>
                </c:pt>
                <c:pt idx="847">
                  <c:v>380</c:v>
                </c:pt>
                <c:pt idx="848">
                  <c:v>357</c:v>
                </c:pt>
                <c:pt idx="849">
                  <c:v>390</c:v>
                </c:pt>
                <c:pt idx="850">
                  <c:v>391</c:v>
                </c:pt>
                <c:pt idx="851">
                  <c:v>374</c:v>
                </c:pt>
                <c:pt idx="852">
                  <c:v>368</c:v>
                </c:pt>
                <c:pt idx="853">
                  <c:v>345</c:v>
                </c:pt>
                <c:pt idx="854">
                  <c:v>379</c:v>
                </c:pt>
                <c:pt idx="855">
                  <c:v>358</c:v>
                </c:pt>
                <c:pt idx="856">
                  <c:v>368</c:v>
                </c:pt>
                <c:pt idx="857">
                  <c:v>383</c:v>
                </c:pt>
                <c:pt idx="858">
                  <c:v>330</c:v>
                </c:pt>
                <c:pt idx="859">
                  <c:v>347</c:v>
                </c:pt>
                <c:pt idx="860">
                  <c:v>382</c:v>
                </c:pt>
                <c:pt idx="861">
                  <c:v>357</c:v>
                </c:pt>
                <c:pt idx="862">
                  <c:v>386</c:v>
                </c:pt>
                <c:pt idx="863">
                  <c:v>397</c:v>
                </c:pt>
                <c:pt idx="864">
                  <c:v>370</c:v>
                </c:pt>
                <c:pt idx="865">
                  <c:v>365</c:v>
                </c:pt>
                <c:pt idx="866">
                  <c:v>333</c:v>
                </c:pt>
                <c:pt idx="867">
                  <c:v>445</c:v>
                </c:pt>
                <c:pt idx="868">
                  <c:v>365</c:v>
                </c:pt>
                <c:pt idx="869">
                  <c:v>409</c:v>
                </c:pt>
                <c:pt idx="870">
                  <c:v>446</c:v>
                </c:pt>
                <c:pt idx="871">
                  <c:v>388</c:v>
                </c:pt>
                <c:pt idx="872">
                  <c:v>403</c:v>
                </c:pt>
                <c:pt idx="873">
                  <c:v>383</c:v>
                </c:pt>
                <c:pt idx="874">
                  <c:v>357</c:v>
                </c:pt>
                <c:pt idx="875">
                  <c:v>400</c:v>
                </c:pt>
                <c:pt idx="876">
                  <c:v>386</c:v>
                </c:pt>
                <c:pt idx="877">
                  <c:v>381</c:v>
                </c:pt>
                <c:pt idx="878">
                  <c:v>346</c:v>
                </c:pt>
                <c:pt idx="879">
                  <c:v>344</c:v>
                </c:pt>
                <c:pt idx="880">
                  <c:v>363</c:v>
                </c:pt>
                <c:pt idx="881">
                  <c:v>366</c:v>
                </c:pt>
                <c:pt idx="882">
                  <c:v>371</c:v>
                </c:pt>
                <c:pt idx="883">
                  <c:v>356</c:v>
                </c:pt>
                <c:pt idx="884">
                  <c:v>445</c:v>
                </c:pt>
                <c:pt idx="885">
                  <c:v>452</c:v>
                </c:pt>
                <c:pt idx="886">
                  <c:v>549</c:v>
                </c:pt>
                <c:pt idx="887">
                  <c:v>564</c:v>
                </c:pt>
                <c:pt idx="888">
                  <c:v>554</c:v>
                </c:pt>
                <c:pt idx="889">
                  <c:v>557</c:v>
                </c:pt>
                <c:pt idx="890">
                  <c:v>541</c:v>
                </c:pt>
                <c:pt idx="891">
                  <c:v>594</c:v>
                </c:pt>
                <c:pt idx="892">
                  <c:v>543</c:v>
                </c:pt>
                <c:pt idx="893">
                  <c:v>564</c:v>
                </c:pt>
                <c:pt idx="894">
                  <c:v>655</c:v>
                </c:pt>
                <c:pt idx="895">
                  <c:v>553</c:v>
                </c:pt>
                <c:pt idx="896">
                  <c:v>463</c:v>
                </c:pt>
                <c:pt idx="897">
                  <c:v>427</c:v>
                </c:pt>
                <c:pt idx="898">
                  <c:v>390</c:v>
                </c:pt>
                <c:pt idx="899">
                  <c:v>386</c:v>
                </c:pt>
                <c:pt idx="900">
                  <c:v>371</c:v>
                </c:pt>
                <c:pt idx="901">
                  <c:v>368</c:v>
                </c:pt>
                <c:pt idx="902">
                  <c:v>373</c:v>
                </c:pt>
                <c:pt idx="903">
                  <c:v>367</c:v>
                </c:pt>
                <c:pt idx="904">
                  <c:v>354</c:v>
                </c:pt>
                <c:pt idx="905">
                  <c:v>375</c:v>
                </c:pt>
                <c:pt idx="906">
                  <c:v>338</c:v>
                </c:pt>
                <c:pt idx="907">
                  <c:v>383</c:v>
                </c:pt>
                <c:pt idx="908">
                  <c:v>366</c:v>
                </c:pt>
                <c:pt idx="909">
                  <c:v>338</c:v>
                </c:pt>
                <c:pt idx="910">
                  <c:v>368</c:v>
                </c:pt>
                <c:pt idx="911">
                  <c:v>395</c:v>
                </c:pt>
                <c:pt idx="912">
                  <c:v>373</c:v>
                </c:pt>
                <c:pt idx="913">
                  <c:v>369</c:v>
                </c:pt>
                <c:pt idx="914">
                  <c:v>337</c:v>
                </c:pt>
                <c:pt idx="915">
                  <c:v>364</c:v>
                </c:pt>
                <c:pt idx="916">
                  <c:v>348</c:v>
                </c:pt>
                <c:pt idx="917">
                  <c:v>348</c:v>
                </c:pt>
                <c:pt idx="918">
                  <c:v>326</c:v>
                </c:pt>
                <c:pt idx="919">
                  <c:v>310</c:v>
                </c:pt>
                <c:pt idx="920">
                  <c:v>383</c:v>
                </c:pt>
                <c:pt idx="921">
                  <c:v>366</c:v>
                </c:pt>
                <c:pt idx="922">
                  <c:v>406</c:v>
                </c:pt>
                <c:pt idx="923">
                  <c:v>370</c:v>
                </c:pt>
                <c:pt idx="924">
                  <c:v>418</c:v>
                </c:pt>
                <c:pt idx="925">
                  <c:v>517</c:v>
                </c:pt>
                <c:pt idx="926">
                  <c:v>715</c:v>
                </c:pt>
                <c:pt idx="927">
                  <c:v>1505</c:v>
                </c:pt>
                <c:pt idx="928">
                  <c:v>1717</c:v>
                </c:pt>
                <c:pt idx="929">
                  <c:v>1241</c:v>
                </c:pt>
                <c:pt idx="930">
                  <c:v>1339</c:v>
                </c:pt>
                <c:pt idx="931">
                  <c:v>1477</c:v>
                </c:pt>
                <c:pt idx="932">
                  <c:v>1432</c:v>
                </c:pt>
                <c:pt idx="933">
                  <c:v>975</c:v>
                </c:pt>
                <c:pt idx="934">
                  <c:v>876</c:v>
                </c:pt>
                <c:pt idx="935">
                  <c:v>768</c:v>
                </c:pt>
                <c:pt idx="936">
                  <c:v>557</c:v>
                </c:pt>
                <c:pt idx="937">
                  <c:v>457</c:v>
                </c:pt>
                <c:pt idx="938">
                  <c:v>427</c:v>
                </c:pt>
                <c:pt idx="939">
                  <c:v>409</c:v>
                </c:pt>
                <c:pt idx="940">
                  <c:v>359</c:v>
                </c:pt>
                <c:pt idx="941">
                  <c:v>404</c:v>
                </c:pt>
                <c:pt idx="942">
                  <c:v>374</c:v>
                </c:pt>
                <c:pt idx="943">
                  <c:v>350</c:v>
                </c:pt>
                <c:pt idx="944">
                  <c:v>359</c:v>
                </c:pt>
                <c:pt idx="945">
                  <c:v>333</c:v>
                </c:pt>
                <c:pt idx="946">
                  <c:v>366</c:v>
                </c:pt>
                <c:pt idx="947">
                  <c:v>365</c:v>
                </c:pt>
                <c:pt idx="948">
                  <c:v>343</c:v>
                </c:pt>
                <c:pt idx="949">
                  <c:v>344</c:v>
                </c:pt>
                <c:pt idx="950">
                  <c:v>352</c:v>
                </c:pt>
                <c:pt idx="951">
                  <c:v>364</c:v>
                </c:pt>
                <c:pt idx="952">
                  <c:v>389</c:v>
                </c:pt>
                <c:pt idx="953">
                  <c:v>383</c:v>
                </c:pt>
                <c:pt idx="954">
                  <c:v>351</c:v>
                </c:pt>
                <c:pt idx="955">
                  <c:v>344</c:v>
                </c:pt>
                <c:pt idx="956">
                  <c:v>346</c:v>
                </c:pt>
                <c:pt idx="957">
                  <c:v>349</c:v>
                </c:pt>
                <c:pt idx="958">
                  <c:v>344</c:v>
                </c:pt>
                <c:pt idx="959">
                  <c:v>343</c:v>
                </c:pt>
                <c:pt idx="960">
                  <c:v>340</c:v>
                </c:pt>
                <c:pt idx="961">
                  <c:v>364</c:v>
                </c:pt>
                <c:pt idx="962">
                  <c:v>335</c:v>
                </c:pt>
                <c:pt idx="963">
                  <c:v>301</c:v>
                </c:pt>
                <c:pt idx="964">
                  <c:v>336</c:v>
                </c:pt>
                <c:pt idx="965">
                  <c:v>338</c:v>
                </c:pt>
                <c:pt idx="966">
                  <c:v>353</c:v>
                </c:pt>
                <c:pt idx="967">
                  <c:v>336</c:v>
                </c:pt>
                <c:pt idx="968">
                  <c:v>351</c:v>
                </c:pt>
                <c:pt idx="969">
                  <c:v>353</c:v>
                </c:pt>
                <c:pt idx="970">
                  <c:v>335</c:v>
                </c:pt>
                <c:pt idx="971">
                  <c:v>377</c:v>
                </c:pt>
                <c:pt idx="972">
                  <c:v>351</c:v>
                </c:pt>
                <c:pt idx="973">
                  <c:v>385</c:v>
                </c:pt>
                <c:pt idx="974">
                  <c:v>405</c:v>
                </c:pt>
                <c:pt idx="975">
                  <c:v>403</c:v>
                </c:pt>
                <c:pt idx="976">
                  <c:v>428</c:v>
                </c:pt>
                <c:pt idx="977">
                  <c:v>435</c:v>
                </c:pt>
                <c:pt idx="978">
                  <c:v>419</c:v>
                </c:pt>
                <c:pt idx="979">
                  <c:v>396</c:v>
                </c:pt>
                <c:pt idx="980">
                  <c:v>361</c:v>
                </c:pt>
                <c:pt idx="981">
                  <c:v>355</c:v>
                </c:pt>
                <c:pt idx="982">
                  <c:v>304</c:v>
                </c:pt>
                <c:pt idx="983">
                  <c:v>371</c:v>
                </c:pt>
                <c:pt idx="984">
                  <c:v>351</c:v>
                </c:pt>
                <c:pt idx="985">
                  <c:v>330</c:v>
                </c:pt>
                <c:pt idx="986">
                  <c:v>335</c:v>
                </c:pt>
                <c:pt idx="987">
                  <c:v>303</c:v>
                </c:pt>
                <c:pt idx="988">
                  <c:v>312</c:v>
                </c:pt>
                <c:pt idx="989">
                  <c:v>310</c:v>
                </c:pt>
                <c:pt idx="990">
                  <c:v>333</c:v>
                </c:pt>
                <c:pt idx="991">
                  <c:v>314</c:v>
                </c:pt>
                <c:pt idx="992">
                  <c:v>322</c:v>
                </c:pt>
                <c:pt idx="993">
                  <c:v>314</c:v>
                </c:pt>
                <c:pt idx="994">
                  <c:v>327</c:v>
                </c:pt>
                <c:pt idx="995">
                  <c:v>337</c:v>
                </c:pt>
                <c:pt idx="996">
                  <c:v>348</c:v>
                </c:pt>
                <c:pt idx="997">
                  <c:v>336</c:v>
                </c:pt>
                <c:pt idx="998">
                  <c:v>319</c:v>
                </c:pt>
                <c:pt idx="999">
                  <c:v>341</c:v>
                </c:pt>
                <c:pt idx="1000">
                  <c:v>320</c:v>
                </c:pt>
                <c:pt idx="1001">
                  <c:v>338</c:v>
                </c:pt>
                <c:pt idx="1002">
                  <c:v>377</c:v>
                </c:pt>
                <c:pt idx="1003">
                  <c:v>319</c:v>
                </c:pt>
                <c:pt idx="1004">
                  <c:v>339</c:v>
                </c:pt>
                <c:pt idx="1005">
                  <c:v>329</c:v>
                </c:pt>
                <c:pt idx="1006">
                  <c:v>371</c:v>
                </c:pt>
                <c:pt idx="1007">
                  <c:v>340</c:v>
                </c:pt>
                <c:pt idx="1008">
                  <c:v>346</c:v>
                </c:pt>
                <c:pt idx="1009">
                  <c:v>367</c:v>
                </c:pt>
                <c:pt idx="1010">
                  <c:v>351</c:v>
                </c:pt>
                <c:pt idx="1011">
                  <c:v>405</c:v>
                </c:pt>
                <c:pt idx="1012">
                  <c:v>417</c:v>
                </c:pt>
                <c:pt idx="1013">
                  <c:v>455</c:v>
                </c:pt>
                <c:pt idx="1014">
                  <c:v>420</c:v>
                </c:pt>
                <c:pt idx="1015">
                  <c:v>381</c:v>
                </c:pt>
                <c:pt idx="1016">
                  <c:v>380</c:v>
                </c:pt>
                <c:pt idx="1017">
                  <c:v>427</c:v>
                </c:pt>
                <c:pt idx="1018">
                  <c:v>444</c:v>
                </c:pt>
                <c:pt idx="1019">
                  <c:v>449</c:v>
                </c:pt>
                <c:pt idx="1020">
                  <c:v>517</c:v>
                </c:pt>
                <c:pt idx="1021">
                  <c:v>658</c:v>
                </c:pt>
                <c:pt idx="1022">
                  <c:v>831</c:v>
                </c:pt>
                <c:pt idx="1023">
                  <c:v>810</c:v>
                </c:pt>
                <c:pt idx="1024">
                  <c:v>1070</c:v>
                </c:pt>
                <c:pt idx="1025">
                  <c:v>1249</c:v>
                </c:pt>
                <c:pt idx="1026">
                  <c:v>811</c:v>
                </c:pt>
                <c:pt idx="1027">
                  <c:v>772</c:v>
                </c:pt>
                <c:pt idx="1028">
                  <c:v>770</c:v>
                </c:pt>
                <c:pt idx="1029">
                  <c:v>539</c:v>
                </c:pt>
                <c:pt idx="1030">
                  <c:v>392</c:v>
                </c:pt>
                <c:pt idx="1031">
                  <c:v>375</c:v>
                </c:pt>
                <c:pt idx="1032">
                  <c:v>371</c:v>
                </c:pt>
                <c:pt idx="1033">
                  <c:v>343</c:v>
                </c:pt>
                <c:pt idx="1034">
                  <c:v>331</c:v>
                </c:pt>
                <c:pt idx="1035">
                  <c:v>355</c:v>
                </c:pt>
                <c:pt idx="1036">
                  <c:v>343</c:v>
                </c:pt>
                <c:pt idx="1037">
                  <c:v>328</c:v>
                </c:pt>
                <c:pt idx="1038">
                  <c:v>317</c:v>
                </c:pt>
                <c:pt idx="1039">
                  <c:v>352</c:v>
                </c:pt>
                <c:pt idx="1040">
                  <c:v>364</c:v>
                </c:pt>
                <c:pt idx="1041">
                  <c:v>355</c:v>
                </c:pt>
                <c:pt idx="1042">
                  <c:v>337</c:v>
                </c:pt>
                <c:pt idx="1043">
                  <c:v>331</c:v>
                </c:pt>
                <c:pt idx="1044">
                  <c:v>345</c:v>
                </c:pt>
                <c:pt idx="1045">
                  <c:v>340</c:v>
                </c:pt>
                <c:pt idx="1046">
                  <c:v>335</c:v>
                </c:pt>
                <c:pt idx="1047">
                  <c:v>371</c:v>
                </c:pt>
                <c:pt idx="1048">
                  <c:v>364</c:v>
                </c:pt>
                <c:pt idx="1049">
                  <c:v>396</c:v>
                </c:pt>
                <c:pt idx="1050">
                  <c:v>376</c:v>
                </c:pt>
                <c:pt idx="1051">
                  <c:v>374</c:v>
                </c:pt>
                <c:pt idx="1052">
                  <c:v>377</c:v>
                </c:pt>
                <c:pt idx="1053">
                  <c:v>392</c:v>
                </c:pt>
                <c:pt idx="1054">
                  <c:v>363</c:v>
                </c:pt>
                <c:pt idx="1055">
                  <c:v>386</c:v>
                </c:pt>
                <c:pt idx="1056">
                  <c:v>388</c:v>
                </c:pt>
                <c:pt idx="1057">
                  <c:v>393</c:v>
                </c:pt>
                <c:pt idx="1058">
                  <c:v>393</c:v>
                </c:pt>
                <c:pt idx="1059">
                  <c:v>370</c:v>
                </c:pt>
                <c:pt idx="1060">
                  <c:v>389</c:v>
                </c:pt>
                <c:pt idx="1061">
                  <c:v>430</c:v>
                </c:pt>
                <c:pt idx="1062">
                  <c:v>421</c:v>
                </c:pt>
                <c:pt idx="1063">
                  <c:v>409</c:v>
                </c:pt>
                <c:pt idx="1064">
                  <c:v>412</c:v>
                </c:pt>
                <c:pt idx="1065">
                  <c:v>419</c:v>
                </c:pt>
                <c:pt idx="1066">
                  <c:v>353</c:v>
                </c:pt>
                <c:pt idx="1067">
                  <c:v>377</c:v>
                </c:pt>
                <c:pt idx="1068">
                  <c:v>373</c:v>
                </c:pt>
                <c:pt idx="1069">
                  <c:v>396</c:v>
                </c:pt>
                <c:pt idx="1070">
                  <c:v>338</c:v>
                </c:pt>
                <c:pt idx="1071">
                  <c:v>373</c:v>
                </c:pt>
                <c:pt idx="1072">
                  <c:v>360</c:v>
                </c:pt>
                <c:pt idx="1073">
                  <c:v>378</c:v>
                </c:pt>
                <c:pt idx="1074">
                  <c:v>341</c:v>
                </c:pt>
                <c:pt idx="1075">
                  <c:v>343</c:v>
                </c:pt>
                <c:pt idx="1076">
                  <c:v>339</c:v>
                </c:pt>
                <c:pt idx="1077">
                  <c:v>383</c:v>
                </c:pt>
                <c:pt idx="1078">
                  <c:v>353</c:v>
                </c:pt>
                <c:pt idx="1079">
                  <c:v>372</c:v>
                </c:pt>
                <c:pt idx="1080">
                  <c:v>382</c:v>
                </c:pt>
                <c:pt idx="1081">
                  <c:v>382</c:v>
                </c:pt>
                <c:pt idx="1082">
                  <c:v>335</c:v>
                </c:pt>
                <c:pt idx="1083">
                  <c:v>393</c:v>
                </c:pt>
                <c:pt idx="1084">
                  <c:v>388</c:v>
                </c:pt>
                <c:pt idx="1085">
                  <c:v>345</c:v>
                </c:pt>
                <c:pt idx="1086">
                  <c:v>340</c:v>
                </c:pt>
                <c:pt idx="1087">
                  <c:v>390</c:v>
                </c:pt>
                <c:pt idx="1088">
                  <c:v>457</c:v>
                </c:pt>
                <c:pt idx="1089">
                  <c:v>482</c:v>
                </c:pt>
                <c:pt idx="1090">
                  <c:v>553</c:v>
                </c:pt>
                <c:pt idx="1091">
                  <c:v>653</c:v>
                </c:pt>
                <c:pt idx="1092">
                  <c:v>965</c:v>
                </c:pt>
                <c:pt idx="1093">
                  <c:v>928</c:v>
                </c:pt>
                <c:pt idx="1094">
                  <c:v>687</c:v>
                </c:pt>
                <c:pt idx="1095">
                  <c:v>612</c:v>
                </c:pt>
                <c:pt idx="1096">
                  <c:v>670</c:v>
                </c:pt>
                <c:pt idx="1097">
                  <c:v>512</c:v>
                </c:pt>
                <c:pt idx="1098">
                  <c:v>451</c:v>
                </c:pt>
                <c:pt idx="1099">
                  <c:v>365</c:v>
                </c:pt>
                <c:pt idx="1100">
                  <c:v>396</c:v>
                </c:pt>
                <c:pt idx="1101">
                  <c:v>393</c:v>
                </c:pt>
                <c:pt idx="1102">
                  <c:v>431</c:v>
                </c:pt>
                <c:pt idx="1103">
                  <c:v>404</c:v>
                </c:pt>
                <c:pt idx="1104">
                  <c:v>389</c:v>
                </c:pt>
                <c:pt idx="1105">
                  <c:v>425</c:v>
                </c:pt>
                <c:pt idx="1106">
                  <c:v>447</c:v>
                </c:pt>
                <c:pt idx="1107">
                  <c:v>447</c:v>
                </c:pt>
                <c:pt idx="1108">
                  <c:v>427</c:v>
                </c:pt>
                <c:pt idx="1109">
                  <c:v>376</c:v>
                </c:pt>
                <c:pt idx="1110">
                  <c:v>435</c:v>
                </c:pt>
                <c:pt idx="1111">
                  <c:v>411</c:v>
                </c:pt>
                <c:pt idx="1112">
                  <c:v>377</c:v>
                </c:pt>
                <c:pt idx="1113">
                  <c:v>359</c:v>
                </c:pt>
                <c:pt idx="1114">
                  <c:v>386</c:v>
                </c:pt>
                <c:pt idx="1115">
                  <c:v>404</c:v>
                </c:pt>
                <c:pt idx="1116">
                  <c:v>394</c:v>
                </c:pt>
                <c:pt idx="1117">
                  <c:v>416</c:v>
                </c:pt>
                <c:pt idx="1118">
                  <c:v>402</c:v>
                </c:pt>
                <c:pt idx="1119">
                  <c:v>388</c:v>
                </c:pt>
                <c:pt idx="1120">
                  <c:v>388</c:v>
                </c:pt>
                <c:pt idx="1121">
                  <c:v>372</c:v>
                </c:pt>
                <c:pt idx="1122">
                  <c:v>339</c:v>
                </c:pt>
                <c:pt idx="1123">
                  <c:v>329</c:v>
                </c:pt>
                <c:pt idx="1124">
                  <c:v>349</c:v>
                </c:pt>
                <c:pt idx="1125">
                  <c:v>333</c:v>
                </c:pt>
                <c:pt idx="1126">
                  <c:v>323</c:v>
                </c:pt>
                <c:pt idx="1127">
                  <c:v>371</c:v>
                </c:pt>
                <c:pt idx="1128">
                  <c:v>387</c:v>
                </c:pt>
                <c:pt idx="1129">
                  <c:v>396</c:v>
                </c:pt>
                <c:pt idx="1130">
                  <c:v>357</c:v>
                </c:pt>
                <c:pt idx="1131">
                  <c:v>383</c:v>
                </c:pt>
                <c:pt idx="1132">
                  <c:v>410</c:v>
                </c:pt>
                <c:pt idx="1133">
                  <c:v>442</c:v>
                </c:pt>
                <c:pt idx="1134">
                  <c:v>529</c:v>
                </c:pt>
                <c:pt idx="1135">
                  <c:v>743</c:v>
                </c:pt>
                <c:pt idx="1136">
                  <c:v>1014</c:v>
                </c:pt>
                <c:pt idx="1137">
                  <c:v>1111</c:v>
                </c:pt>
                <c:pt idx="1138">
                  <c:v>1224</c:v>
                </c:pt>
                <c:pt idx="1139">
                  <c:v>1175</c:v>
                </c:pt>
                <c:pt idx="1140">
                  <c:v>1243</c:v>
                </c:pt>
                <c:pt idx="1141">
                  <c:v>1114</c:v>
                </c:pt>
                <c:pt idx="1142">
                  <c:v>996</c:v>
                </c:pt>
                <c:pt idx="1143">
                  <c:v>877</c:v>
                </c:pt>
                <c:pt idx="1144">
                  <c:v>807</c:v>
                </c:pt>
                <c:pt idx="1145">
                  <c:v>652</c:v>
                </c:pt>
                <c:pt idx="1146">
                  <c:v>526</c:v>
                </c:pt>
                <c:pt idx="1147">
                  <c:v>469</c:v>
                </c:pt>
                <c:pt idx="1148">
                  <c:v>451</c:v>
                </c:pt>
                <c:pt idx="1149">
                  <c:v>413</c:v>
                </c:pt>
                <c:pt idx="1150">
                  <c:v>366</c:v>
                </c:pt>
                <c:pt idx="1151">
                  <c:v>387</c:v>
                </c:pt>
                <c:pt idx="1152">
                  <c:v>368</c:v>
                </c:pt>
                <c:pt idx="1153">
                  <c:v>377</c:v>
                </c:pt>
                <c:pt idx="1154">
                  <c:v>353</c:v>
                </c:pt>
                <c:pt idx="1155">
                  <c:v>339</c:v>
                </c:pt>
                <c:pt idx="1156">
                  <c:v>338</c:v>
                </c:pt>
                <c:pt idx="1157">
                  <c:v>318</c:v>
                </c:pt>
                <c:pt idx="1158">
                  <c:v>352</c:v>
                </c:pt>
                <c:pt idx="1159">
                  <c:v>355</c:v>
                </c:pt>
                <c:pt idx="1160">
                  <c:v>452</c:v>
                </c:pt>
                <c:pt idx="1161">
                  <c:v>434</c:v>
                </c:pt>
                <c:pt idx="1162">
                  <c:v>405</c:v>
                </c:pt>
                <c:pt idx="1163">
                  <c:v>424</c:v>
                </c:pt>
                <c:pt idx="1164">
                  <c:v>464</c:v>
                </c:pt>
                <c:pt idx="1165">
                  <c:v>516</c:v>
                </c:pt>
                <c:pt idx="1166">
                  <c:v>640</c:v>
                </c:pt>
                <c:pt idx="1167">
                  <c:v>572</c:v>
                </c:pt>
                <c:pt idx="1168">
                  <c:v>529</c:v>
                </c:pt>
                <c:pt idx="1169">
                  <c:v>484</c:v>
                </c:pt>
                <c:pt idx="1170">
                  <c:v>517</c:v>
                </c:pt>
                <c:pt idx="1171">
                  <c:v>458</c:v>
                </c:pt>
                <c:pt idx="1172">
                  <c:v>378</c:v>
                </c:pt>
                <c:pt idx="1173">
                  <c:v>339</c:v>
                </c:pt>
                <c:pt idx="1174">
                  <c:v>362</c:v>
                </c:pt>
                <c:pt idx="1175">
                  <c:v>334</c:v>
                </c:pt>
                <c:pt idx="1176">
                  <c:v>341</c:v>
                </c:pt>
                <c:pt idx="1177">
                  <c:v>336</c:v>
                </c:pt>
                <c:pt idx="1178">
                  <c:v>317</c:v>
                </c:pt>
                <c:pt idx="1179">
                  <c:v>299</c:v>
                </c:pt>
                <c:pt idx="1180">
                  <c:v>267</c:v>
                </c:pt>
                <c:pt idx="1181">
                  <c:v>289</c:v>
                </c:pt>
                <c:pt idx="1182">
                  <c:v>317</c:v>
                </c:pt>
                <c:pt idx="1183">
                  <c:v>316</c:v>
                </c:pt>
                <c:pt idx="1184">
                  <c:v>295</c:v>
                </c:pt>
                <c:pt idx="1185">
                  <c:v>329</c:v>
                </c:pt>
                <c:pt idx="1186">
                  <c:v>293</c:v>
                </c:pt>
                <c:pt idx="1187">
                  <c:v>302</c:v>
                </c:pt>
                <c:pt idx="1188">
                  <c:v>333</c:v>
                </c:pt>
                <c:pt idx="1189">
                  <c:v>302</c:v>
                </c:pt>
                <c:pt idx="1190">
                  <c:v>309</c:v>
                </c:pt>
                <c:pt idx="1191">
                  <c:v>354</c:v>
                </c:pt>
                <c:pt idx="1192">
                  <c:v>304</c:v>
                </c:pt>
                <c:pt idx="1193">
                  <c:v>350</c:v>
                </c:pt>
                <c:pt idx="1194">
                  <c:v>370</c:v>
                </c:pt>
                <c:pt idx="1195">
                  <c:v>340</c:v>
                </c:pt>
                <c:pt idx="1196">
                  <c:v>363</c:v>
                </c:pt>
                <c:pt idx="1197">
                  <c:v>398</c:v>
                </c:pt>
                <c:pt idx="1198">
                  <c:v>387</c:v>
                </c:pt>
                <c:pt idx="1199">
                  <c:v>367</c:v>
                </c:pt>
                <c:pt idx="1200">
                  <c:v>385</c:v>
                </c:pt>
                <c:pt idx="1201">
                  <c:v>352</c:v>
                </c:pt>
                <c:pt idx="1202">
                  <c:v>386</c:v>
                </c:pt>
                <c:pt idx="1203">
                  <c:v>361</c:v>
                </c:pt>
                <c:pt idx="1204">
                  <c:v>321</c:v>
                </c:pt>
                <c:pt idx="1205">
                  <c:v>307</c:v>
                </c:pt>
                <c:pt idx="1206">
                  <c:v>310</c:v>
                </c:pt>
                <c:pt idx="1207">
                  <c:v>343</c:v>
                </c:pt>
                <c:pt idx="1208">
                  <c:v>343</c:v>
                </c:pt>
                <c:pt idx="1209">
                  <c:v>301</c:v>
                </c:pt>
                <c:pt idx="1210">
                  <c:v>312</c:v>
                </c:pt>
                <c:pt idx="1211">
                  <c:v>338</c:v>
                </c:pt>
                <c:pt idx="1212">
                  <c:v>321</c:v>
                </c:pt>
                <c:pt idx="1213">
                  <c:v>313</c:v>
                </c:pt>
                <c:pt idx="1214">
                  <c:v>305</c:v>
                </c:pt>
                <c:pt idx="1215">
                  <c:v>303</c:v>
                </c:pt>
                <c:pt idx="1216">
                  <c:v>314</c:v>
                </c:pt>
                <c:pt idx="1217">
                  <c:v>288</c:v>
                </c:pt>
                <c:pt idx="1218">
                  <c:v>274</c:v>
                </c:pt>
                <c:pt idx="1219">
                  <c:v>325</c:v>
                </c:pt>
                <c:pt idx="1220">
                  <c:v>312</c:v>
                </c:pt>
                <c:pt idx="1221">
                  <c:v>328</c:v>
                </c:pt>
                <c:pt idx="1222">
                  <c:v>336</c:v>
                </c:pt>
                <c:pt idx="1223">
                  <c:v>325</c:v>
                </c:pt>
                <c:pt idx="1224">
                  <c:v>345</c:v>
                </c:pt>
                <c:pt idx="1225">
                  <c:v>314</c:v>
                </c:pt>
                <c:pt idx="1226">
                  <c:v>309</c:v>
                </c:pt>
                <c:pt idx="1227">
                  <c:v>309</c:v>
                </c:pt>
                <c:pt idx="1228">
                  <c:v>379</c:v>
                </c:pt>
                <c:pt idx="1229">
                  <c:v>348</c:v>
                </c:pt>
                <c:pt idx="1230">
                  <c:v>337</c:v>
                </c:pt>
                <c:pt idx="1231">
                  <c:v>310</c:v>
                </c:pt>
                <c:pt idx="1232">
                  <c:v>330</c:v>
                </c:pt>
                <c:pt idx="1233">
                  <c:v>321</c:v>
                </c:pt>
                <c:pt idx="1234">
                  <c:v>313</c:v>
                </c:pt>
                <c:pt idx="1235">
                  <c:v>329</c:v>
                </c:pt>
                <c:pt idx="1236">
                  <c:v>378</c:v>
                </c:pt>
                <c:pt idx="1237">
                  <c:v>385</c:v>
                </c:pt>
                <c:pt idx="1238">
                  <c:v>423</c:v>
                </c:pt>
                <c:pt idx="1239">
                  <c:v>497</c:v>
                </c:pt>
                <c:pt idx="1240">
                  <c:v>753</c:v>
                </c:pt>
                <c:pt idx="1241">
                  <c:v>721</c:v>
                </c:pt>
                <c:pt idx="1242">
                  <c:v>453</c:v>
                </c:pt>
                <c:pt idx="1243">
                  <c:v>427</c:v>
                </c:pt>
                <c:pt idx="1244">
                  <c:v>569</c:v>
                </c:pt>
                <c:pt idx="1245">
                  <c:v>472</c:v>
                </c:pt>
                <c:pt idx="1246">
                  <c:v>314</c:v>
                </c:pt>
                <c:pt idx="1247">
                  <c:v>321</c:v>
                </c:pt>
                <c:pt idx="1248">
                  <c:v>322</c:v>
                </c:pt>
                <c:pt idx="1249">
                  <c:v>302</c:v>
                </c:pt>
                <c:pt idx="1250">
                  <c:v>303</c:v>
                </c:pt>
                <c:pt idx="1251">
                  <c:v>313</c:v>
                </c:pt>
                <c:pt idx="1252">
                  <c:v>324</c:v>
                </c:pt>
                <c:pt idx="1253">
                  <c:v>369</c:v>
                </c:pt>
                <c:pt idx="1254">
                  <c:v>338</c:v>
                </c:pt>
                <c:pt idx="1255">
                  <c:v>311</c:v>
                </c:pt>
                <c:pt idx="1256">
                  <c:v>345</c:v>
                </c:pt>
                <c:pt idx="1257">
                  <c:v>349</c:v>
                </c:pt>
                <c:pt idx="1258">
                  <c:v>355</c:v>
                </c:pt>
                <c:pt idx="1259">
                  <c:v>405</c:v>
                </c:pt>
                <c:pt idx="1260">
                  <c:v>351</c:v>
                </c:pt>
                <c:pt idx="1261">
                  <c:v>404</c:v>
                </c:pt>
                <c:pt idx="1262">
                  <c:v>355</c:v>
                </c:pt>
                <c:pt idx="1263">
                  <c:v>381</c:v>
                </c:pt>
                <c:pt idx="1264">
                  <c:v>391</c:v>
                </c:pt>
                <c:pt idx="1265">
                  <c:v>354</c:v>
                </c:pt>
                <c:pt idx="1266">
                  <c:v>325</c:v>
                </c:pt>
                <c:pt idx="1267">
                  <c:v>334</c:v>
                </c:pt>
                <c:pt idx="1268">
                  <c:v>307</c:v>
                </c:pt>
                <c:pt idx="1269">
                  <c:v>286</c:v>
                </c:pt>
                <c:pt idx="1270">
                  <c:v>302</c:v>
                </c:pt>
                <c:pt idx="1271">
                  <c:v>287</c:v>
                </c:pt>
                <c:pt idx="1272">
                  <c:v>300</c:v>
                </c:pt>
                <c:pt idx="1273">
                  <c:v>320</c:v>
                </c:pt>
                <c:pt idx="1274">
                  <c:v>270</c:v>
                </c:pt>
                <c:pt idx="1275">
                  <c:v>285</c:v>
                </c:pt>
                <c:pt idx="1276">
                  <c:v>327</c:v>
                </c:pt>
                <c:pt idx="1277">
                  <c:v>299</c:v>
                </c:pt>
                <c:pt idx="1278">
                  <c:v>319</c:v>
                </c:pt>
                <c:pt idx="1279">
                  <c:v>313</c:v>
                </c:pt>
                <c:pt idx="1280">
                  <c:v>322</c:v>
                </c:pt>
                <c:pt idx="1281">
                  <c:v>324</c:v>
                </c:pt>
                <c:pt idx="1282">
                  <c:v>286</c:v>
                </c:pt>
                <c:pt idx="1283">
                  <c:v>326</c:v>
                </c:pt>
                <c:pt idx="1284">
                  <c:v>327</c:v>
                </c:pt>
                <c:pt idx="1285">
                  <c:v>333</c:v>
                </c:pt>
                <c:pt idx="1286">
                  <c:v>340</c:v>
                </c:pt>
                <c:pt idx="1287">
                  <c:v>347</c:v>
                </c:pt>
                <c:pt idx="1288">
                  <c:v>299</c:v>
                </c:pt>
                <c:pt idx="1289">
                  <c:v>275</c:v>
                </c:pt>
                <c:pt idx="1290">
                  <c:v>326</c:v>
                </c:pt>
                <c:pt idx="1291">
                  <c:v>300</c:v>
                </c:pt>
                <c:pt idx="1292">
                  <c:v>348</c:v>
                </c:pt>
                <c:pt idx="1293">
                  <c:v>318</c:v>
                </c:pt>
                <c:pt idx="1294">
                  <c:v>306</c:v>
                </c:pt>
                <c:pt idx="1295">
                  <c:v>319</c:v>
                </c:pt>
                <c:pt idx="1296">
                  <c:v>306</c:v>
                </c:pt>
                <c:pt idx="1297">
                  <c:v>326</c:v>
                </c:pt>
                <c:pt idx="1298">
                  <c:v>298</c:v>
                </c:pt>
                <c:pt idx="1299">
                  <c:v>290</c:v>
                </c:pt>
                <c:pt idx="1300">
                  <c:v>315</c:v>
                </c:pt>
                <c:pt idx="1301">
                  <c:v>300</c:v>
                </c:pt>
                <c:pt idx="1302">
                  <c:v>336</c:v>
                </c:pt>
                <c:pt idx="1303">
                  <c:v>351</c:v>
                </c:pt>
                <c:pt idx="1304">
                  <c:v>354</c:v>
                </c:pt>
                <c:pt idx="1305">
                  <c:v>287</c:v>
                </c:pt>
                <c:pt idx="1306">
                  <c:v>350</c:v>
                </c:pt>
                <c:pt idx="1307">
                  <c:v>309</c:v>
                </c:pt>
                <c:pt idx="1308">
                  <c:v>301</c:v>
                </c:pt>
                <c:pt idx="1309">
                  <c:v>361</c:v>
                </c:pt>
                <c:pt idx="1310">
                  <c:v>328</c:v>
                </c:pt>
                <c:pt idx="1311">
                  <c:v>318</c:v>
                </c:pt>
                <c:pt idx="1312">
                  <c:v>343</c:v>
                </c:pt>
                <c:pt idx="1313">
                  <c:v>369</c:v>
                </c:pt>
                <c:pt idx="1314">
                  <c:v>406</c:v>
                </c:pt>
                <c:pt idx="1315">
                  <c:v>351</c:v>
                </c:pt>
                <c:pt idx="1316">
                  <c:v>331</c:v>
                </c:pt>
                <c:pt idx="1317">
                  <c:v>350</c:v>
                </c:pt>
                <c:pt idx="1318">
                  <c:v>398</c:v>
                </c:pt>
                <c:pt idx="1319">
                  <c:v>372</c:v>
                </c:pt>
                <c:pt idx="1320">
                  <c:v>350</c:v>
                </c:pt>
                <c:pt idx="1321">
                  <c:v>335</c:v>
                </c:pt>
                <c:pt idx="1322">
                  <c:v>308</c:v>
                </c:pt>
                <c:pt idx="1323">
                  <c:v>325</c:v>
                </c:pt>
                <c:pt idx="1324">
                  <c:v>329</c:v>
                </c:pt>
                <c:pt idx="1325">
                  <c:v>297</c:v>
                </c:pt>
                <c:pt idx="1326">
                  <c:v>311</c:v>
                </c:pt>
                <c:pt idx="1327">
                  <c:v>265</c:v>
                </c:pt>
                <c:pt idx="1328">
                  <c:v>308</c:v>
                </c:pt>
                <c:pt idx="1329">
                  <c:v>303</c:v>
                </c:pt>
                <c:pt idx="1330">
                  <c:v>271</c:v>
                </c:pt>
                <c:pt idx="1331">
                  <c:v>254</c:v>
                </c:pt>
                <c:pt idx="1332">
                  <c:v>270</c:v>
                </c:pt>
                <c:pt idx="1333">
                  <c:v>286</c:v>
                </c:pt>
                <c:pt idx="1334">
                  <c:v>296</c:v>
                </c:pt>
                <c:pt idx="1335">
                  <c:v>308</c:v>
                </c:pt>
                <c:pt idx="1336">
                  <c:v>356</c:v>
                </c:pt>
                <c:pt idx="1337">
                  <c:v>311</c:v>
                </c:pt>
                <c:pt idx="1338">
                  <c:v>320</c:v>
                </c:pt>
                <c:pt idx="1339">
                  <c:v>348</c:v>
                </c:pt>
                <c:pt idx="1340">
                  <c:v>312</c:v>
                </c:pt>
                <c:pt idx="1341">
                  <c:v>316</c:v>
                </c:pt>
                <c:pt idx="1342">
                  <c:v>338</c:v>
                </c:pt>
                <c:pt idx="1343">
                  <c:v>329</c:v>
                </c:pt>
                <c:pt idx="1344">
                  <c:v>335</c:v>
                </c:pt>
                <c:pt idx="1345">
                  <c:v>295</c:v>
                </c:pt>
                <c:pt idx="1346">
                  <c:v>311</c:v>
                </c:pt>
                <c:pt idx="1347">
                  <c:v>309</c:v>
                </c:pt>
                <c:pt idx="1348">
                  <c:v>285</c:v>
                </c:pt>
                <c:pt idx="1349">
                  <c:v>284</c:v>
                </c:pt>
                <c:pt idx="1350">
                  <c:v>290</c:v>
                </c:pt>
                <c:pt idx="1351">
                  <c:v>269</c:v>
                </c:pt>
                <c:pt idx="1352">
                  <c:v>267</c:v>
                </c:pt>
                <c:pt idx="1353">
                  <c:v>280</c:v>
                </c:pt>
                <c:pt idx="1354">
                  <c:v>296</c:v>
                </c:pt>
                <c:pt idx="1355">
                  <c:v>275</c:v>
                </c:pt>
                <c:pt idx="1356">
                  <c:v>300</c:v>
                </c:pt>
                <c:pt idx="1357">
                  <c:v>272</c:v>
                </c:pt>
                <c:pt idx="1358">
                  <c:v>259</c:v>
                </c:pt>
                <c:pt idx="1359">
                  <c:v>292</c:v>
                </c:pt>
                <c:pt idx="1360">
                  <c:v>255</c:v>
                </c:pt>
                <c:pt idx="1361">
                  <c:v>291</c:v>
                </c:pt>
                <c:pt idx="1362">
                  <c:v>251</c:v>
                </c:pt>
                <c:pt idx="1363">
                  <c:v>287</c:v>
                </c:pt>
                <c:pt idx="1364">
                  <c:v>283</c:v>
                </c:pt>
                <c:pt idx="1365">
                  <c:v>276</c:v>
                </c:pt>
                <c:pt idx="1366">
                  <c:v>274</c:v>
                </c:pt>
                <c:pt idx="1367">
                  <c:v>256</c:v>
                </c:pt>
                <c:pt idx="1368">
                  <c:v>297</c:v>
                </c:pt>
                <c:pt idx="1369">
                  <c:v>282</c:v>
                </c:pt>
                <c:pt idx="1370">
                  <c:v>268</c:v>
                </c:pt>
                <c:pt idx="1371">
                  <c:v>287</c:v>
                </c:pt>
                <c:pt idx="1372">
                  <c:v>309</c:v>
                </c:pt>
                <c:pt idx="1373">
                  <c:v>289</c:v>
                </c:pt>
                <c:pt idx="1374">
                  <c:v>283</c:v>
                </c:pt>
                <c:pt idx="1375">
                  <c:v>287</c:v>
                </c:pt>
                <c:pt idx="1376">
                  <c:v>263</c:v>
                </c:pt>
                <c:pt idx="1377">
                  <c:v>282</c:v>
                </c:pt>
                <c:pt idx="1378">
                  <c:v>299</c:v>
                </c:pt>
                <c:pt idx="1379">
                  <c:v>286</c:v>
                </c:pt>
                <c:pt idx="1380">
                  <c:v>277</c:v>
                </c:pt>
                <c:pt idx="1381">
                  <c:v>282</c:v>
                </c:pt>
                <c:pt idx="1382">
                  <c:v>308</c:v>
                </c:pt>
                <c:pt idx="1383">
                  <c:v>265</c:v>
                </c:pt>
                <c:pt idx="1384">
                  <c:v>304</c:v>
                </c:pt>
                <c:pt idx="1385">
                  <c:v>288</c:v>
                </c:pt>
                <c:pt idx="1386">
                  <c:v>302</c:v>
                </c:pt>
                <c:pt idx="1387">
                  <c:v>311</c:v>
                </c:pt>
                <c:pt idx="1388">
                  <c:v>300</c:v>
                </c:pt>
                <c:pt idx="1389">
                  <c:v>305</c:v>
                </c:pt>
                <c:pt idx="1390">
                  <c:v>287</c:v>
                </c:pt>
                <c:pt idx="1391">
                  <c:v>291</c:v>
                </c:pt>
                <c:pt idx="1392">
                  <c:v>275</c:v>
                </c:pt>
                <c:pt idx="1393">
                  <c:v>254</c:v>
                </c:pt>
                <c:pt idx="1394">
                  <c:v>292</c:v>
                </c:pt>
                <c:pt idx="1395">
                  <c:v>284</c:v>
                </c:pt>
                <c:pt idx="1396">
                  <c:v>289</c:v>
                </c:pt>
                <c:pt idx="1397">
                  <c:v>262</c:v>
                </c:pt>
                <c:pt idx="1398">
                  <c:v>260</c:v>
                </c:pt>
                <c:pt idx="1399">
                  <c:v>258</c:v>
                </c:pt>
                <c:pt idx="1400">
                  <c:v>283</c:v>
                </c:pt>
                <c:pt idx="1401">
                  <c:v>250</c:v>
                </c:pt>
                <c:pt idx="1402">
                  <c:v>266</c:v>
                </c:pt>
                <c:pt idx="1403">
                  <c:v>284</c:v>
                </c:pt>
                <c:pt idx="1404">
                  <c:v>257</c:v>
                </c:pt>
                <c:pt idx="1405">
                  <c:v>265</c:v>
                </c:pt>
                <c:pt idx="1406">
                  <c:v>302</c:v>
                </c:pt>
                <c:pt idx="1407">
                  <c:v>287</c:v>
                </c:pt>
                <c:pt idx="1408">
                  <c:v>265</c:v>
                </c:pt>
                <c:pt idx="1409">
                  <c:v>248</c:v>
                </c:pt>
                <c:pt idx="1410">
                  <c:v>265</c:v>
                </c:pt>
                <c:pt idx="1411">
                  <c:v>253</c:v>
                </c:pt>
                <c:pt idx="1412">
                  <c:v>244</c:v>
                </c:pt>
                <c:pt idx="1413">
                  <c:v>280</c:v>
                </c:pt>
                <c:pt idx="1414">
                  <c:v>266</c:v>
                </c:pt>
                <c:pt idx="1415">
                  <c:v>259</c:v>
                </c:pt>
                <c:pt idx="1416">
                  <c:v>280</c:v>
                </c:pt>
                <c:pt idx="1417">
                  <c:v>304</c:v>
                </c:pt>
                <c:pt idx="1418">
                  <c:v>276</c:v>
                </c:pt>
                <c:pt idx="1419">
                  <c:v>270</c:v>
                </c:pt>
                <c:pt idx="1420">
                  <c:v>280</c:v>
                </c:pt>
                <c:pt idx="1421">
                  <c:v>287</c:v>
                </c:pt>
                <c:pt idx="1422">
                  <c:v>256</c:v>
                </c:pt>
                <c:pt idx="1423">
                  <c:v>259</c:v>
                </c:pt>
                <c:pt idx="1424">
                  <c:v>288</c:v>
                </c:pt>
                <c:pt idx="1425">
                  <c:v>258</c:v>
                </c:pt>
                <c:pt idx="1426">
                  <c:v>291</c:v>
                </c:pt>
                <c:pt idx="1427">
                  <c:v>268</c:v>
                </c:pt>
                <c:pt idx="1428">
                  <c:v>269</c:v>
                </c:pt>
                <c:pt idx="1429">
                  <c:v>257</c:v>
                </c:pt>
                <c:pt idx="1430">
                  <c:v>270</c:v>
                </c:pt>
                <c:pt idx="1431">
                  <c:v>254</c:v>
                </c:pt>
                <c:pt idx="1432">
                  <c:v>283</c:v>
                </c:pt>
                <c:pt idx="1433">
                  <c:v>279</c:v>
                </c:pt>
                <c:pt idx="1434">
                  <c:v>273</c:v>
                </c:pt>
                <c:pt idx="1435">
                  <c:v>278</c:v>
                </c:pt>
                <c:pt idx="1436">
                  <c:v>277</c:v>
                </c:pt>
                <c:pt idx="1437">
                  <c:v>266</c:v>
                </c:pt>
                <c:pt idx="1438">
                  <c:v>282</c:v>
                </c:pt>
                <c:pt idx="1439">
                  <c:v>279</c:v>
                </c:pt>
                <c:pt idx="1440">
                  <c:v>289</c:v>
                </c:pt>
                <c:pt idx="1441">
                  <c:v>258</c:v>
                </c:pt>
                <c:pt idx="1442">
                  <c:v>304</c:v>
                </c:pt>
                <c:pt idx="1443">
                  <c:v>279</c:v>
                </c:pt>
                <c:pt idx="1444">
                  <c:v>270</c:v>
                </c:pt>
                <c:pt idx="1445">
                  <c:v>274</c:v>
                </c:pt>
                <c:pt idx="1446">
                  <c:v>281</c:v>
                </c:pt>
                <c:pt idx="1447">
                  <c:v>299</c:v>
                </c:pt>
                <c:pt idx="1448">
                  <c:v>289</c:v>
                </c:pt>
                <c:pt idx="1449">
                  <c:v>272</c:v>
                </c:pt>
                <c:pt idx="1450">
                  <c:v>277</c:v>
                </c:pt>
                <c:pt idx="1451">
                  <c:v>283</c:v>
                </c:pt>
                <c:pt idx="1452">
                  <c:v>301</c:v>
                </c:pt>
                <c:pt idx="1453">
                  <c:v>292</c:v>
                </c:pt>
                <c:pt idx="1454">
                  <c:v>315</c:v>
                </c:pt>
                <c:pt idx="1455">
                  <c:v>305</c:v>
                </c:pt>
                <c:pt idx="1456">
                  <c:v>283</c:v>
                </c:pt>
                <c:pt idx="1457">
                  <c:v>279</c:v>
                </c:pt>
                <c:pt idx="1458">
                  <c:v>299</c:v>
                </c:pt>
                <c:pt idx="1459">
                  <c:v>333</c:v>
                </c:pt>
                <c:pt idx="1460">
                  <c:v>316</c:v>
                </c:pt>
                <c:pt idx="1461">
                  <c:v>303</c:v>
                </c:pt>
                <c:pt idx="1462">
                  <c:v>318</c:v>
                </c:pt>
                <c:pt idx="1463">
                  <c:v>313</c:v>
                </c:pt>
                <c:pt idx="1464">
                  <c:v>327</c:v>
                </c:pt>
                <c:pt idx="1465">
                  <c:v>301</c:v>
                </c:pt>
                <c:pt idx="1466">
                  <c:v>304</c:v>
                </c:pt>
                <c:pt idx="1467">
                  <c:v>263</c:v>
                </c:pt>
                <c:pt idx="1468">
                  <c:v>276</c:v>
                </c:pt>
                <c:pt idx="1469">
                  <c:v>279</c:v>
                </c:pt>
                <c:pt idx="1470">
                  <c:v>286</c:v>
                </c:pt>
                <c:pt idx="1471">
                  <c:v>278</c:v>
                </c:pt>
                <c:pt idx="1472">
                  <c:v>305</c:v>
                </c:pt>
                <c:pt idx="1473">
                  <c:v>305</c:v>
                </c:pt>
                <c:pt idx="1474">
                  <c:v>300</c:v>
                </c:pt>
                <c:pt idx="1475">
                  <c:v>332</c:v>
                </c:pt>
                <c:pt idx="1476">
                  <c:v>338</c:v>
                </c:pt>
                <c:pt idx="1477">
                  <c:v>322</c:v>
                </c:pt>
                <c:pt idx="1478">
                  <c:v>312</c:v>
                </c:pt>
                <c:pt idx="1479">
                  <c:v>319</c:v>
                </c:pt>
                <c:pt idx="1480">
                  <c:v>312</c:v>
                </c:pt>
                <c:pt idx="1481">
                  <c:v>291</c:v>
                </c:pt>
                <c:pt idx="1482">
                  <c:v>332</c:v>
                </c:pt>
                <c:pt idx="1483">
                  <c:v>311</c:v>
                </c:pt>
                <c:pt idx="1484">
                  <c:v>269</c:v>
                </c:pt>
                <c:pt idx="1485">
                  <c:v>310</c:v>
                </c:pt>
                <c:pt idx="1486">
                  <c:v>302</c:v>
                </c:pt>
                <c:pt idx="1487">
                  <c:v>325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28C-4980-BC20-DC5296E79DCB}"/>
            </c:ext>
          </c:extLst>
        </c:ser>
        <c:ser>
          <c:idx val="1"/>
          <c:order val="1"/>
          <c:tx>
            <c:strRef>
              <c:f>'Class-H'!$B$1</c:f>
              <c:strCache>
                <c:ptCount val="1"/>
                <c:pt idx="0">
                  <c:v>Intensity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'Class-H'!$A$2:$A$1489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'Class-H'!$B$1</c:f>
              <c:numCache>
                <c:formatCode>General</c:formatCode>
                <c:ptCount val="1"/>
                <c:pt idx="0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A28C-4980-BC20-DC5296E79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4041168"/>
        <c:axId val="764041808"/>
      </c:scatterChart>
      <c:valAx>
        <c:axId val="764041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1000" b="0" i="0" u="none" strike="noStrike" baseline="0">
                    <a:effectLst/>
                  </a:rPr>
                  <a:t>2θ (</a:t>
                </a:r>
                <a:r>
                  <a:rPr lang="en-IN" sz="1000" b="0" i="0" u="none" strike="noStrike" baseline="0">
                    <a:effectLst/>
                  </a:rPr>
                  <a:t>Degrees)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4041808"/>
        <c:crosses val="autoZero"/>
        <c:crossBetween val="midCat"/>
      </c:valAx>
      <c:valAx>
        <c:axId val="76404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1000" b="0" i="0" u="none" strike="noStrike" baseline="0">
                    <a:effectLst/>
                  </a:rPr>
                  <a:t>Intensity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40411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Z-Cem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'Z-Cem'!$A$2:$A$1489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'Z-Cem'!$B$2:$B$1489</c:f>
              <c:numCache>
                <c:formatCode>General</c:formatCode>
                <c:ptCount val="1488"/>
                <c:pt idx="0">
                  <c:v>959</c:v>
                </c:pt>
                <c:pt idx="1">
                  <c:v>1051</c:v>
                </c:pt>
                <c:pt idx="2">
                  <c:v>1005</c:v>
                </c:pt>
                <c:pt idx="3">
                  <c:v>973</c:v>
                </c:pt>
                <c:pt idx="4">
                  <c:v>962</c:v>
                </c:pt>
                <c:pt idx="5">
                  <c:v>976</c:v>
                </c:pt>
                <c:pt idx="6">
                  <c:v>1020</c:v>
                </c:pt>
                <c:pt idx="7">
                  <c:v>999</c:v>
                </c:pt>
                <c:pt idx="8">
                  <c:v>966</c:v>
                </c:pt>
                <c:pt idx="9">
                  <c:v>922</c:v>
                </c:pt>
                <c:pt idx="10">
                  <c:v>921</c:v>
                </c:pt>
                <c:pt idx="11">
                  <c:v>945</c:v>
                </c:pt>
                <c:pt idx="12">
                  <c:v>947</c:v>
                </c:pt>
                <c:pt idx="13">
                  <c:v>946</c:v>
                </c:pt>
                <c:pt idx="14">
                  <c:v>896</c:v>
                </c:pt>
                <c:pt idx="15">
                  <c:v>889</c:v>
                </c:pt>
                <c:pt idx="16">
                  <c:v>927</c:v>
                </c:pt>
                <c:pt idx="17">
                  <c:v>935</c:v>
                </c:pt>
                <c:pt idx="18">
                  <c:v>883</c:v>
                </c:pt>
                <c:pt idx="19">
                  <c:v>886</c:v>
                </c:pt>
                <c:pt idx="20">
                  <c:v>908</c:v>
                </c:pt>
                <c:pt idx="21">
                  <c:v>917</c:v>
                </c:pt>
                <c:pt idx="22">
                  <c:v>868</c:v>
                </c:pt>
                <c:pt idx="23">
                  <c:v>833</c:v>
                </c:pt>
                <c:pt idx="24">
                  <c:v>870</c:v>
                </c:pt>
                <c:pt idx="25">
                  <c:v>835</c:v>
                </c:pt>
                <c:pt idx="26">
                  <c:v>852</c:v>
                </c:pt>
                <c:pt idx="27">
                  <c:v>840</c:v>
                </c:pt>
                <c:pt idx="28">
                  <c:v>839</c:v>
                </c:pt>
                <c:pt idx="29">
                  <c:v>827</c:v>
                </c:pt>
                <c:pt idx="30">
                  <c:v>855</c:v>
                </c:pt>
                <c:pt idx="31">
                  <c:v>862</c:v>
                </c:pt>
                <c:pt idx="32">
                  <c:v>838</c:v>
                </c:pt>
                <c:pt idx="33">
                  <c:v>808</c:v>
                </c:pt>
                <c:pt idx="34">
                  <c:v>832</c:v>
                </c:pt>
                <c:pt idx="35">
                  <c:v>798</c:v>
                </c:pt>
                <c:pt idx="36">
                  <c:v>754</c:v>
                </c:pt>
                <c:pt idx="37">
                  <c:v>792</c:v>
                </c:pt>
                <c:pt idx="38">
                  <c:v>798</c:v>
                </c:pt>
                <c:pt idx="39">
                  <c:v>765</c:v>
                </c:pt>
                <c:pt idx="40">
                  <c:v>743</c:v>
                </c:pt>
                <c:pt idx="41">
                  <c:v>711</c:v>
                </c:pt>
                <c:pt idx="42">
                  <c:v>779</c:v>
                </c:pt>
                <c:pt idx="43">
                  <c:v>729</c:v>
                </c:pt>
                <c:pt idx="44">
                  <c:v>757</c:v>
                </c:pt>
                <c:pt idx="45">
                  <c:v>733</c:v>
                </c:pt>
                <c:pt idx="46">
                  <c:v>725</c:v>
                </c:pt>
                <c:pt idx="47">
                  <c:v>690</c:v>
                </c:pt>
                <c:pt idx="48">
                  <c:v>693</c:v>
                </c:pt>
                <c:pt idx="49">
                  <c:v>697</c:v>
                </c:pt>
                <c:pt idx="50">
                  <c:v>687</c:v>
                </c:pt>
                <c:pt idx="51">
                  <c:v>629</c:v>
                </c:pt>
                <c:pt idx="52">
                  <c:v>666</c:v>
                </c:pt>
                <c:pt idx="53">
                  <c:v>698</c:v>
                </c:pt>
                <c:pt idx="54">
                  <c:v>655</c:v>
                </c:pt>
                <c:pt idx="55">
                  <c:v>729</c:v>
                </c:pt>
                <c:pt idx="56">
                  <c:v>717</c:v>
                </c:pt>
                <c:pt idx="57">
                  <c:v>677</c:v>
                </c:pt>
                <c:pt idx="58">
                  <c:v>654</c:v>
                </c:pt>
                <c:pt idx="59">
                  <c:v>647</c:v>
                </c:pt>
                <c:pt idx="60">
                  <c:v>616</c:v>
                </c:pt>
                <c:pt idx="61">
                  <c:v>658</c:v>
                </c:pt>
                <c:pt idx="62">
                  <c:v>617</c:v>
                </c:pt>
                <c:pt idx="63">
                  <c:v>629</c:v>
                </c:pt>
                <c:pt idx="64">
                  <c:v>644</c:v>
                </c:pt>
                <c:pt idx="65">
                  <c:v>664</c:v>
                </c:pt>
                <c:pt idx="66">
                  <c:v>625</c:v>
                </c:pt>
                <c:pt idx="67">
                  <c:v>617</c:v>
                </c:pt>
                <c:pt idx="68">
                  <c:v>625</c:v>
                </c:pt>
                <c:pt idx="69">
                  <c:v>612</c:v>
                </c:pt>
                <c:pt idx="70">
                  <c:v>627</c:v>
                </c:pt>
                <c:pt idx="71">
                  <c:v>671</c:v>
                </c:pt>
                <c:pt idx="72">
                  <c:v>659</c:v>
                </c:pt>
                <c:pt idx="73">
                  <c:v>612</c:v>
                </c:pt>
                <c:pt idx="74">
                  <c:v>667</c:v>
                </c:pt>
                <c:pt idx="75">
                  <c:v>664</c:v>
                </c:pt>
                <c:pt idx="76">
                  <c:v>609</c:v>
                </c:pt>
                <c:pt idx="77">
                  <c:v>625</c:v>
                </c:pt>
                <c:pt idx="78">
                  <c:v>659</c:v>
                </c:pt>
                <c:pt idx="79">
                  <c:v>626</c:v>
                </c:pt>
                <c:pt idx="80">
                  <c:v>677</c:v>
                </c:pt>
                <c:pt idx="81">
                  <c:v>710</c:v>
                </c:pt>
                <c:pt idx="82">
                  <c:v>770</c:v>
                </c:pt>
                <c:pt idx="83">
                  <c:v>804</c:v>
                </c:pt>
                <c:pt idx="84">
                  <c:v>1068</c:v>
                </c:pt>
                <c:pt idx="85">
                  <c:v>1396</c:v>
                </c:pt>
                <c:pt idx="86">
                  <c:v>1864</c:v>
                </c:pt>
                <c:pt idx="87">
                  <c:v>1561</c:v>
                </c:pt>
                <c:pt idx="88">
                  <c:v>867</c:v>
                </c:pt>
                <c:pt idx="89">
                  <c:v>689</c:v>
                </c:pt>
                <c:pt idx="90">
                  <c:v>646</c:v>
                </c:pt>
                <c:pt idx="91">
                  <c:v>626</c:v>
                </c:pt>
                <c:pt idx="92">
                  <c:v>618</c:v>
                </c:pt>
                <c:pt idx="93">
                  <c:v>674</c:v>
                </c:pt>
                <c:pt idx="94">
                  <c:v>715</c:v>
                </c:pt>
                <c:pt idx="95">
                  <c:v>717</c:v>
                </c:pt>
                <c:pt idx="96">
                  <c:v>669</c:v>
                </c:pt>
                <c:pt idx="97">
                  <c:v>591</c:v>
                </c:pt>
                <c:pt idx="98">
                  <c:v>554</c:v>
                </c:pt>
                <c:pt idx="99">
                  <c:v>571</c:v>
                </c:pt>
                <c:pt idx="100">
                  <c:v>548</c:v>
                </c:pt>
                <c:pt idx="101">
                  <c:v>591</c:v>
                </c:pt>
                <c:pt idx="102">
                  <c:v>595</c:v>
                </c:pt>
                <c:pt idx="103">
                  <c:v>557</c:v>
                </c:pt>
                <c:pt idx="104">
                  <c:v>546</c:v>
                </c:pt>
                <c:pt idx="105">
                  <c:v>548</c:v>
                </c:pt>
                <c:pt idx="106">
                  <c:v>567</c:v>
                </c:pt>
                <c:pt idx="107">
                  <c:v>546</c:v>
                </c:pt>
                <c:pt idx="108">
                  <c:v>563</c:v>
                </c:pt>
                <c:pt idx="109">
                  <c:v>580</c:v>
                </c:pt>
                <c:pt idx="110">
                  <c:v>569</c:v>
                </c:pt>
                <c:pt idx="111">
                  <c:v>561</c:v>
                </c:pt>
                <c:pt idx="112">
                  <c:v>592</c:v>
                </c:pt>
                <c:pt idx="113">
                  <c:v>542</c:v>
                </c:pt>
                <c:pt idx="114">
                  <c:v>568</c:v>
                </c:pt>
                <c:pt idx="115">
                  <c:v>521</c:v>
                </c:pt>
                <c:pt idx="116">
                  <c:v>605</c:v>
                </c:pt>
                <c:pt idx="117">
                  <c:v>570</c:v>
                </c:pt>
                <c:pt idx="118">
                  <c:v>563</c:v>
                </c:pt>
                <c:pt idx="119">
                  <c:v>557</c:v>
                </c:pt>
                <c:pt idx="120">
                  <c:v>541</c:v>
                </c:pt>
                <c:pt idx="121">
                  <c:v>563</c:v>
                </c:pt>
                <c:pt idx="122">
                  <c:v>578</c:v>
                </c:pt>
                <c:pt idx="123">
                  <c:v>527</c:v>
                </c:pt>
                <c:pt idx="124">
                  <c:v>553</c:v>
                </c:pt>
                <c:pt idx="125">
                  <c:v>568</c:v>
                </c:pt>
                <c:pt idx="126">
                  <c:v>586</c:v>
                </c:pt>
                <c:pt idx="127">
                  <c:v>569</c:v>
                </c:pt>
                <c:pt idx="128">
                  <c:v>598</c:v>
                </c:pt>
                <c:pt idx="129">
                  <c:v>704</c:v>
                </c:pt>
                <c:pt idx="130">
                  <c:v>934</c:v>
                </c:pt>
                <c:pt idx="131">
                  <c:v>1576</c:v>
                </c:pt>
                <c:pt idx="132">
                  <c:v>2944</c:v>
                </c:pt>
                <c:pt idx="133">
                  <c:v>1851</c:v>
                </c:pt>
                <c:pt idx="134">
                  <c:v>659</c:v>
                </c:pt>
                <c:pt idx="135">
                  <c:v>581</c:v>
                </c:pt>
                <c:pt idx="136">
                  <c:v>530</c:v>
                </c:pt>
                <c:pt idx="137">
                  <c:v>597</c:v>
                </c:pt>
                <c:pt idx="138">
                  <c:v>592</c:v>
                </c:pt>
                <c:pt idx="139">
                  <c:v>615</c:v>
                </c:pt>
                <c:pt idx="140">
                  <c:v>730</c:v>
                </c:pt>
                <c:pt idx="141">
                  <c:v>816</c:v>
                </c:pt>
                <c:pt idx="142">
                  <c:v>831</c:v>
                </c:pt>
                <c:pt idx="143">
                  <c:v>745</c:v>
                </c:pt>
                <c:pt idx="144">
                  <c:v>615</c:v>
                </c:pt>
                <c:pt idx="145">
                  <c:v>619</c:v>
                </c:pt>
                <c:pt idx="146">
                  <c:v>593</c:v>
                </c:pt>
                <c:pt idx="147">
                  <c:v>612</c:v>
                </c:pt>
                <c:pt idx="148">
                  <c:v>701</c:v>
                </c:pt>
                <c:pt idx="149">
                  <c:v>820</c:v>
                </c:pt>
                <c:pt idx="150">
                  <c:v>795</c:v>
                </c:pt>
                <c:pt idx="151">
                  <c:v>638</c:v>
                </c:pt>
                <c:pt idx="152">
                  <c:v>625</c:v>
                </c:pt>
                <c:pt idx="153">
                  <c:v>658</c:v>
                </c:pt>
                <c:pt idx="154">
                  <c:v>663</c:v>
                </c:pt>
                <c:pt idx="155">
                  <c:v>645</c:v>
                </c:pt>
                <c:pt idx="156">
                  <c:v>558</c:v>
                </c:pt>
                <c:pt idx="157">
                  <c:v>582</c:v>
                </c:pt>
                <c:pt idx="158">
                  <c:v>499</c:v>
                </c:pt>
                <c:pt idx="159">
                  <c:v>546</c:v>
                </c:pt>
                <c:pt idx="160">
                  <c:v>510</c:v>
                </c:pt>
                <c:pt idx="161">
                  <c:v>538</c:v>
                </c:pt>
                <c:pt idx="162">
                  <c:v>532</c:v>
                </c:pt>
                <c:pt idx="163">
                  <c:v>515</c:v>
                </c:pt>
                <c:pt idx="164">
                  <c:v>573</c:v>
                </c:pt>
                <c:pt idx="165">
                  <c:v>589</c:v>
                </c:pt>
                <c:pt idx="166">
                  <c:v>615</c:v>
                </c:pt>
                <c:pt idx="167">
                  <c:v>703</c:v>
                </c:pt>
                <c:pt idx="168">
                  <c:v>581</c:v>
                </c:pt>
                <c:pt idx="169">
                  <c:v>607</c:v>
                </c:pt>
                <c:pt idx="170">
                  <c:v>523</c:v>
                </c:pt>
                <c:pt idx="171">
                  <c:v>547</c:v>
                </c:pt>
                <c:pt idx="172">
                  <c:v>586</c:v>
                </c:pt>
                <c:pt idx="173">
                  <c:v>556</c:v>
                </c:pt>
                <c:pt idx="174">
                  <c:v>552</c:v>
                </c:pt>
                <c:pt idx="175">
                  <c:v>515</c:v>
                </c:pt>
                <c:pt idx="176">
                  <c:v>472</c:v>
                </c:pt>
                <c:pt idx="177">
                  <c:v>534</c:v>
                </c:pt>
                <c:pt idx="178">
                  <c:v>486</c:v>
                </c:pt>
                <c:pt idx="179">
                  <c:v>472</c:v>
                </c:pt>
                <c:pt idx="180">
                  <c:v>475</c:v>
                </c:pt>
                <c:pt idx="181">
                  <c:v>519</c:v>
                </c:pt>
                <c:pt idx="182">
                  <c:v>474</c:v>
                </c:pt>
                <c:pt idx="183">
                  <c:v>457</c:v>
                </c:pt>
                <c:pt idx="184">
                  <c:v>428</c:v>
                </c:pt>
                <c:pt idx="185">
                  <c:v>450</c:v>
                </c:pt>
                <c:pt idx="186">
                  <c:v>474</c:v>
                </c:pt>
                <c:pt idx="187">
                  <c:v>516</c:v>
                </c:pt>
                <c:pt idx="188">
                  <c:v>478</c:v>
                </c:pt>
                <c:pt idx="189">
                  <c:v>504</c:v>
                </c:pt>
                <c:pt idx="190">
                  <c:v>536</c:v>
                </c:pt>
                <c:pt idx="191">
                  <c:v>521</c:v>
                </c:pt>
                <c:pt idx="192">
                  <c:v>514</c:v>
                </c:pt>
                <c:pt idx="193">
                  <c:v>574</c:v>
                </c:pt>
                <c:pt idx="194">
                  <c:v>639</c:v>
                </c:pt>
                <c:pt idx="195">
                  <c:v>564</c:v>
                </c:pt>
                <c:pt idx="196">
                  <c:v>574</c:v>
                </c:pt>
                <c:pt idx="197">
                  <c:v>703</c:v>
                </c:pt>
                <c:pt idx="198">
                  <c:v>692</c:v>
                </c:pt>
                <c:pt idx="199">
                  <c:v>506</c:v>
                </c:pt>
                <c:pt idx="200">
                  <c:v>451</c:v>
                </c:pt>
                <c:pt idx="201">
                  <c:v>525</c:v>
                </c:pt>
                <c:pt idx="202">
                  <c:v>571</c:v>
                </c:pt>
                <c:pt idx="203">
                  <c:v>484</c:v>
                </c:pt>
                <c:pt idx="204">
                  <c:v>573</c:v>
                </c:pt>
                <c:pt idx="205">
                  <c:v>617</c:v>
                </c:pt>
                <c:pt idx="206">
                  <c:v>607</c:v>
                </c:pt>
                <c:pt idx="207">
                  <c:v>524</c:v>
                </c:pt>
                <c:pt idx="208">
                  <c:v>496</c:v>
                </c:pt>
                <c:pt idx="209">
                  <c:v>513</c:v>
                </c:pt>
                <c:pt idx="210">
                  <c:v>528</c:v>
                </c:pt>
                <c:pt idx="211">
                  <c:v>561</c:v>
                </c:pt>
                <c:pt idx="212">
                  <c:v>550</c:v>
                </c:pt>
                <c:pt idx="213">
                  <c:v>436</c:v>
                </c:pt>
                <c:pt idx="214">
                  <c:v>438</c:v>
                </c:pt>
                <c:pt idx="215">
                  <c:v>474</c:v>
                </c:pt>
                <c:pt idx="216">
                  <c:v>447</c:v>
                </c:pt>
                <c:pt idx="217">
                  <c:v>429</c:v>
                </c:pt>
                <c:pt idx="218">
                  <c:v>464</c:v>
                </c:pt>
                <c:pt idx="219">
                  <c:v>427</c:v>
                </c:pt>
                <c:pt idx="220">
                  <c:v>453</c:v>
                </c:pt>
                <c:pt idx="221">
                  <c:v>518</c:v>
                </c:pt>
                <c:pt idx="222">
                  <c:v>505</c:v>
                </c:pt>
                <c:pt idx="223">
                  <c:v>438</c:v>
                </c:pt>
                <c:pt idx="224">
                  <c:v>421</c:v>
                </c:pt>
                <c:pt idx="225">
                  <c:v>409</c:v>
                </c:pt>
                <c:pt idx="226">
                  <c:v>425</c:v>
                </c:pt>
                <c:pt idx="227">
                  <c:v>438</c:v>
                </c:pt>
                <c:pt idx="228">
                  <c:v>404</c:v>
                </c:pt>
                <c:pt idx="229">
                  <c:v>371</c:v>
                </c:pt>
                <c:pt idx="230">
                  <c:v>375</c:v>
                </c:pt>
                <c:pt idx="231">
                  <c:v>386</c:v>
                </c:pt>
                <c:pt idx="232">
                  <c:v>409</c:v>
                </c:pt>
                <c:pt idx="233">
                  <c:v>410</c:v>
                </c:pt>
                <c:pt idx="234">
                  <c:v>449</c:v>
                </c:pt>
                <c:pt idx="235">
                  <c:v>413</c:v>
                </c:pt>
                <c:pt idx="236">
                  <c:v>415</c:v>
                </c:pt>
                <c:pt idx="237">
                  <c:v>376</c:v>
                </c:pt>
                <c:pt idx="238">
                  <c:v>404</c:v>
                </c:pt>
                <c:pt idx="239">
                  <c:v>422</c:v>
                </c:pt>
                <c:pt idx="240">
                  <c:v>408</c:v>
                </c:pt>
                <c:pt idx="241">
                  <c:v>470</c:v>
                </c:pt>
                <c:pt idx="242">
                  <c:v>449</c:v>
                </c:pt>
                <c:pt idx="243">
                  <c:v>406</c:v>
                </c:pt>
                <c:pt idx="244">
                  <c:v>426</c:v>
                </c:pt>
                <c:pt idx="245">
                  <c:v>448</c:v>
                </c:pt>
                <c:pt idx="246">
                  <c:v>496</c:v>
                </c:pt>
                <c:pt idx="247">
                  <c:v>468</c:v>
                </c:pt>
                <c:pt idx="248">
                  <c:v>435</c:v>
                </c:pt>
                <c:pt idx="249">
                  <c:v>478</c:v>
                </c:pt>
                <c:pt idx="250">
                  <c:v>392</c:v>
                </c:pt>
                <c:pt idx="251">
                  <c:v>454</c:v>
                </c:pt>
                <c:pt idx="252">
                  <c:v>453</c:v>
                </c:pt>
                <c:pt idx="253">
                  <c:v>469</c:v>
                </c:pt>
                <c:pt idx="254">
                  <c:v>394</c:v>
                </c:pt>
                <c:pt idx="255">
                  <c:v>475</c:v>
                </c:pt>
                <c:pt idx="256">
                  <c:v>450</c:v>
                </c:pt>
                <c:pt idx="257">
                  <c:v>443</c:v>
                </c:pt>
                <c:pt idx="258">
                  <c:v>439</c:v>
                </c:pt>
                <c:pt idx="259">
                  <c:v>432</c:v>
                </c:pt>
                <c:pt idx="260">
                  <c:v>446</c:v>
                </c:pt>
                <c:pt idx="261">
                  <c:v>453</c:v>
                </c:pt>
                <c:pt idx="262">
                  <c:v>427</c:v>
                </c:pt>
                <c:pt idx="263">
                  <c:v>434</c:v>
                </c:pt>
                <c:pt idx="264">
                  <c:v>409</c:v>
                </c:pt>
                <c:pt idx="265">
                  <c:v>437</c:v>
                </c:pt>
                <c:pt idx="266">
                  <c:v>463</c:v>
                </c:pt>
                <c:pt idx="267">
                  <c:v>431</c:v>
                </c:pt>
                <c:pt idx="268">
                  <c:v>404</c:v>
                </c:pt>
                <c:pt idx="269">
                  <c:v>411</c:v>
                </c:pt>
                <c:pt idx="270">
                  <c:v>438</c:v>
                </c:pt>
                <c:pt idx="271">
                  <c:v>446</c:v>
                </c:pt>
                <c:pt idx="272">
                  <c:v>441</c:v>
                </c:pt>
                <c:pt idx="273">
                  <c:v>418</c:v>
                </c:pt>
                <c:pt idx="274">
                  <c:v>402</c:v>
                </c:pt>
                <c:pt idx="275">
                  <c:v>398</c:v>
                </c:pt>
                <c:pt idx="276">
                  <c:v>414</c:v>
                </c:pt>
                <c:pt idx="277">
                  <c:v>395</c:v>
                </c:pt>
                <c:pt idx="278">
                  <c:v>415</c:v>
                </c:pt>
                <c:pt idx="279">
                  <c:v>423</c:v>
                </c:pt>
                <c:pt idx="280">
                  <c:v>448</c:v>
                </c:pt>
                <c:pt idx="281">
                  <c:v>457</c:v>
                </c:pt>
                <c:pt idx="282">
                  <c:v>402</c:v>
                </c:pt>
                <c:pt idx="283">
                  <c:v>389</c:v>
                </c:pt>
                <c:pt idx="284">
                  <c:v>476</c:v>
                </c:pt>
                <c:pt idx="285">
                  <c:v>445</c:v>
                </c:pt>
                <c:pt idx="286">
                  <c:v>427</c:v>
                </c:pt>
                <c:pt idx="287">
                  <c:v>411</c:v>
                </c:pt>
                <c:pt idx="288">
                  <c:v>400</c:v>
                </c:pt>
                <c:pt idx="289">
                  <c:v>471</c:v>
                </c:pt>
                <c:pt idx="290">
                  <c:v>482</c:v>
                </c:pt>
                <c:pt idx="291">
                  <c:v>491</c:v>
                </c:pt>
                <c:pt idx="292">
                  <c:v>475</c:v>
                </c:pt>
                <c:pt idx="293">
                  <c:v>453</c:v>
                </c:pt>
                <c:pt idx="294">
                  <c:v>425</c:v>
                </c:pt>
                <c:pt idx="295">
                  <c:v>436</c:v>
                </c:pt>
                <c:pt idx="296">
                  <c:v>416</c:v>
                </c:pt>
                <c:pt idx="297">
                  <c:v>399</c:v>
                </c:pt>
                <c:pt idx="298">
                  <c:v>446</c:v>
                </c:pt>
                <c:pt idx="299">
                  <c:v>434</c:v>
                </c:pt>
                <c:pt idx="300">
                  <c:v>493</c:v>
                </c:pt>
                <c:pt idx="301">
                  <c:v>479</c:v>
                </c:pt>
                <c:pt idx="302">
                  <c:v>429</c:v>
                </c:pt>
                <c:pt idx="303">
                  <c:v>497</c:v>
                </c:pt>
                <c:pt idx="304">
                  <c:v>467</c:v>
                </c:pt>
                <c:pt idx="305">
                  <c:v>510</c:v>
                </c:pt>
                <c:pt idx="306">
                  <c:v>463</c:v>
                </c:pt>
                <c:pt idx="307">
                  <c:v>536</c:v>
                </c:pt>
                <c:pt idx="308">
                  <c:v>544</c:v>
                </c:pt>
                <c:pt idx="309">
                  <c:v>529</c:v>
                </c:pt>
                <c:pt idx="310">
                  <c:v>595</c:v>
                </c:pt>
                <c:pt idx="311">
                  <c:v>735</c:v>
                </c:pt>
                <c:pt idx="312">
                  <c:v>1038</c:v>
                </c:pt>
                <c:pt idx="313">
                  <c:v>1097</c:v>
                </c:pt>
                <c:pt idx="314">
                  <c:v>830</c:v>
                </c:pt>
                <c:pt idx="315">
                  <c:v>800</c:v>
                </c:pt>
                <c:pt idx="316">
                  <c:v>724</c:v>
                </c:pt>
                <c:pt idx="317">
                  <c:v>699</c:v>
                </c:pt>
                <c:pt idx="318">
                  <c:v>736</c:v>
                </c:pt>
                <c:pt idx="319">
                  <c:v>645</c:v>
                </c:pt>
                <c:pt idx="320">
                  <c:v>577</c:v>
                </c:pt>
                <c:pt idx="321">
                  <c:v>555</c:v>
                </c:pt>
                <c:pt idx="322">
                  <c:v>550</c:v>
                </c:pt>
                <c:pt idx="323">
                  <c:v>558</c:v>
                </c:pt>
                <c:pt idx="324">
                  <c:v>495</c:v>
                </c:pt>
                <c:pt idx="325">
                  <c:v>641</c:v>
                </c:pt>
                <c:pt idx="326">
                  <c:v>588</c:v>
                </c:pt>
                <c:pt idx="327">
                  <c:v>583</c:v>
                </c:pt>
                <c:pt idx="328">
                  <c:v>617</c:v>
                </c:pt>
                <c:pt idx="329">
                  <c:v>603</c:v>
                </c:pt>
                <c:pt idx="330">
                  <c:v>654</c:v>
                </c:pt>
                <c:pt idx="331">
                  <c:v>717</c:v>
                </c:pt>
                <c:pt idx="332">
                  <c:v>733</c:v>
                </c:pt>
                <c:pt idx="333">
                  <c:v>712</c:v>
                </c:pt>
                <c:pt idx="334">
                  <c:v>692</c:v>
                </c:pt>
                <c:pt idx="335">
                  <c:v>678</c:v>
                </c:pt>
                <c:pt idx="336">
                  <c:v>651</c:v>
                </c:pt>
                <c:pt idx="337">
                  <c:v>638</c:v>
                </c:pt>
                <c:pt idx="338">
                  <c:v>591</c:v>
                </c:pt>
                <c:pt idx="339">
                  <c:v>622</c:v>
                </c:pt>
                <c:pt idx="340">
                  <c:v>605</c:v>
                </c:pt>
                <c:pt idx="341">
                  <c:v>681</c:v>
                </c:pt>
                <c:pt idx="342">
                  <c:v>797</c:v>
                </c:pt>
                <c:pt idx="343">
                  <c:v>816</c:v>
                </c:pt>
                <c:pt idx="344">
                  <c:v>802</c:v>
                </c:pt>
                <c:pt idx="345">
                  <c:v>641</c:v>
                </c:pt>
                <c:pt idx="346">
                  <c:v>645</c:v>
                </c:pt>
                <c:pt idx="347">
                  <c:v>713</c:v>
                </c:pt>
                <c:pt idx="348">
                  <c:v>794</c:v>
                </c:pt>
                <c:pt idx="349">
                  <c:v>853</c:v>
                </c:pt>
                <c:pt idx="350">
                  <c:v>749</c:v>
                </c:pt>
                <c:pt idx="351">
                  <c:v>657</c:v>
                </c:pt>
                <c:pt idx="352">
                  <c:v>565</c:v>
                </c:pt>
                <c:pt idx="353">
                  <c:v>565</c:v>
                </c:pt>
                <c:pt idx="354">
                  <c:v>580</c:v>
                </c:pt>
                <c:pt idx="355">
                  <c:v>577</c:v>
                </c:pt>
                <c:pt idx="356">
                  <c:v>691</c:v>
                </c:pt>
                <c:pt idx="357">
                  <c:v>751</c:v>
                </c:pt>
                <c:pt idx="358">
                  <c:v>737</c:v>
                </c:pt>
                <c:pt idx="359">
                  <c:v>732</c:v>
                </c:pt>
                <c:pt idx="360">
                  <c:v>608</c:v>
                </c:pt>
                <c:pt idx="361">
                  <c:v>589</c:v>
                </c:pt>
                <c:pt idx="362">
                  <c:v>582</c:v>
                </c:pt>
                <c:pt idx="363">
                  <c:v>600</c:v>
                </c:pt>
                <c:pt idx="364">
                  <c:v>644</c:v>
                </c:pt>
                <c:pt idx="365">
                  <c:v>958</c:v>
                </c:pt>
                <c:pt idx="366">
                  <c:v>978</c:v>
                </c:pt>
                <c:pt idx="367">
                  <c:v>1154</c:v>
                </c:pt>
                <c:pt idx="368">
                  <c:v>1183</c:v>
                </c:pt>
                <c:pt idx="369">
                  <c:v>928</c:v>
                </c:pt>
                <c:pt idx="370">
                  <c:v>706</c:v>
                </c:pt>
                <c:pt idx="371">
                  <c:v>606</c:v>
                </c:pt>
                <c:pt idx="372">
                  <c:v>613</c:v>
                </c:pt>
                <c:pt idx="373">
                  <c:v>618</c:v>
                </c:pt>
                <c:pt idx="374">
                  <c:v>494</c:v>
                </c:pt>
                <c:pt idx="375">
                  <c:v>493</c:v>
                </c:pt>
                <c:pt idx="376">
                  <c:v>481</c:v>
                </c:pt>
                <c:pt idx="377">
                  <c:v>495</c:v>
                </c:pt>
                <c:pt idx="378">
                  <c:v>420</c:v>
                </c:pt>
                <c:pt idx="379">
                  <c:v>507</c:v>
                </c:pt>
                <c:pt idx="380">
                  <c:v>476</c:v>
                </c:pt>
                <c:pt idx="381">
                  <c:v>519</c:v>
                </c:pt>
                <c:pt idx="382">
                  <c:v>664</c:v>
                </c:pt>
                <c:pt idx="383">
                  <c:v>755</c:v>
                </c:pt>
                <c:pt idx="384">
                  <c:v>649</c:v>
                </c:pt>
                <c:pt idx="385">
                  <c:v>665</c:v>
                </c:pt>
                <c:pt idx="386">
                  <c:v>584</c:v>
                </c:pt>
                <c:pt idx="387">
                  <c:v>482</c:v>
                </c:pt>
                <c:pt idx="388">
                  <c:v>497</c:v>
                </c:pt>
                <c:pt idx="389">
                  <c:v>512</c:v>
                </c:pt>
                <c:pt idx="390">
                  <c:v>460</c:v>
                </c:pt>
                <c:pt idx="391">
                  <c:v>463</c:v>
                </c:pt>
                <c:pt idx="392">
                  <c:v>433</c:v>
                </c:pt>
                <c:pt idx="393">
                  <c:v>444</c:v>
                </c:pt>
                <c:pt idx="394">
                  <c:v>460</c:v>
                </c:pt>
                <c:pt idx="395">
                  <c:v>489</c:v>
                </c:pt>
                <c:pt idx="396">
                  <c:v>530</c:v>
                </c:pt>
                <c:pt idx="397">
                  <c:v>720</c:v>
                </c:pt>
                <c:pt idx="398">
                  <c:v>887</c:v>
                </c:pt>
                <c:pt idx="399">
                  <c:v>1098</c:v>
                </c:pt>
                <c:pt idx="400">
                  <c:v>1407</c:v>
                </c:pt>
                <c:pt idx="401">
                  <c:v>1214</c:v>
                </c:pt>
                <c:pt idx="402">
                  <c:v>850</c:v>
                </c:pt>
                <c:pt idx="403">
                  <c:v>634</c:v>
                </c:pt>
                <c:pt idx="404">
                  <c:v>582</c:v>
                </c:pt>
                <c:pt idx="405">
                  <c:v>625</c:v>
                </c:pt>
                <c:pt idx="406">
                  <c:v>580</c:v>
                </c:pt>
                <c:pt idx="407">
                  <c:v>765</c:v>
                </c:pt>
                <c:pt idx="408">
                  <c:v>1039</c:v>
                </c:pt>
                <c:pt idx="409">
                  <c:v>1192</c:v>
                </c:pt>
                <c:pt idx="410">
                  <c:v>1159</c:v>
                </c:pt>
                <c:pt idx="411">
                  <c:v>945</c:v>
                </c:pt>
                <c:pt idx="412">
                  <c:v>724</c:v>
                </c:pt>
                <c:pt idx="413">
                  <c:v>603</c:v>
                </c:pt>
                <c:pt idx="414">
                  <c:v>537</c:v>
                </c:pt>
                <c:pt idx="415">
                  <c:v>470</c:v>
                </c:pt>
                <c:pt idx="416">
                  <c:v>457</c:v>
                </c:pt>
                <c:pt idx="417">
                  <c:v>485</c:v>
                </c:pt>
                <c:pt idx="418">
                  <c:v>473</c:v>
                </c:pt>
                <c:pt idx="419">
                  <c:v>442</c:v>
                </c:pt>
                <c:pt idx="420">
                  <c:v>465</c:v>
                </c:pt>
                <c:pt idx="421">
                  <c:v>511</c:v>
                </c:pt>
                <c:pt idx="422">
                  <c:v>488</c:v>
                </c:pt>
                <c:pt idx="423">
                  <c:v>610</c:v>
                </c:pt>
                <c:pt idx="424">
                  <c:v>547</c:v>
                </c:pt>
                <c:pt idx="425">
                  <c:v>530</c:v>
                </c:pt>
                <c:pt idx="426">
                  <c:v>501</c:v>
                </c:pt>
                <c:pt idx="427">
                  <c:v>475</c:v>
                </c:pt>
                <c:pt idx="428">
                  <c:v>493</c:v>
                </c:pt>
                <c:pt idx="429">
                  <c:v>695</c:v>
                </c:pt>
                <c:pt idx="430">
                  <c:v>774</c:v>
                </c:pt>
                <c:pt idx="431">
                  <c:v>695</c:v>
                </c:pt>
                <c:pt idx="432">
                  <c:v>667</c:v>
                </c:pt>
                <c:pt idx="433">
                  <c:v>747</c:v>
                </c:pt>
                <c:pt idx="434">
                  <c:v>874</c:v>
                </c:pt>
                <c:pt idx="435">
                  <c:v>795</c:v>
                </c:pt>
                <c:pt idx="436">
                  <c:v>628</c:v>
                </c:pt>
                <c:pt idx="437">
                  <c:v>567</c:v>
                </c:pt>
                <c:pt idx="438">
                  <c:v>579</c:v>
                </c:pt>
                <c:pt idx="439">
                  <c:v>597</c:v>
                </c:pt>
                <c:pt idx="440">
                  <c:v>574</c:v>
                </c:pt>
                <c:pt idx="441">
                  <c:v>580</c:v>
                </c:pt>
                <c:pt idx="442">
                  <c:v>561</c:v>
                </c:pt>
                <c:pt idx="443">
                  <c:v>536</c:v>
                </c:pt>
                <c:pt idx="444">
                  <c:v>523</c:v>
                </c:pt>
                <c:pt idx="445">
                  <c:v>652</c:v>
                </c:pt>
                <c:pt idx="446">
                  <c:v>661</c:v>
                </c:pt>
                <c:pt idx="447">
                  <c:v>606</c:v>
                </c:pt>
                <c:pt idx="448">
                  <c:v>679</c:v>
                </c:pt>
                <c:pt idx="449">
                  <c:v>599</c:v>
                </c:pt>
                <c:pt idx="450">
                  <c:v>770</c:v>
                </c:pt>
                <c:pt idx="451">
                  <c:v>760</c:v>
                </c:pt>
                <c:pt idx="452">
                  <c:v>718</c:v>
                </c:pt>
                <c:pt idx="453">
                  <c:v>643</c:v>
                </c:pt>
                <c:pt idx="454">
                  <c:v>599</c:v>
                </c:pt>
                <c:pt idx="455">
                  <c:v>586</c:v>
                </c:pt>
                <c:pt idx="456">
                  <c:v>637</c:v>
                </c:pt>
                <c:pt idx="457">
                  <c:v>545</c:v>
                </c:pt>
                <c:pt idx="458">
                  <c:v>573</c:v>
                </c:pt>
                <c:pt idx="459">
                  <c:v>551</c:v>
                </c:pt>
                <c:pt idx="460">
                  <c:v>524</c:v>
                </c:pt>
                <c:pt idx="461">
                  <c:v>540</c:v>
                </c:pt>
                <c:pt idx="462">
                  <c:v>532</c:v>
                </c:pt>
                <c:pt idx="463">
                  <c:v>613</c:v>
                </c:pt>
                <c:pt idx="464">
                  <c:v>666</c:v>
                </c:pt>
                <c:pt idx="465">
                  <c:v>647</c:v>
                </c:pt>
                <c:pt idx="466">
                  <c:v>657</c:v>
                </c:pt>
                <c:pt idx="467">
                  <c:v>629</c:v>
                </c:pt>
                <c:pt idx="468">
                  <c:v>541</c:v>
                </c:pt>
                <c:pt idx="469">
                  <c:v>523</c:v>
                </c:pt>
                <c:pt idx="470">
                  <c:v>533</c:v>
                </c:pt>
                <c:pt idx="471">
                  <c:v>478</c:v>
                </c:pt>
                <c:pt idx="472">
                  <c:v>428</c:v>
                </c:pt>
                <c:pt idx="473">
                  <c:v>480</c:v>
                </c:pt>
                <c:pt idx="474">
                  <c:v>464</c:v>
                </c:pt>
                <c:pt idx="475">
                  <c:v>495</c:v>
                </c:pt>
                <c:pt idx="476">
                  <c:v>531</c:v>
                </c:pt>
                <c:pt idx="477">
                  <c:v>663</c:v>
                </c:pt>
                <c:pt idx="478">
                  <c:v>860</c:v>
                </c:pt>
                <c:pt idx="479">
                  <c:v>945</c:v>
                </c:pt>
                <c:pt idx="480">
                  <c:v>865</c:v>
                </c:pt>
                <c:pt idx="481">
                  <c:v>847</c:v>
                </c:pt>
                <c:pt idx="482">
                  <c:v>810</c:v>
                </c:pt>
                <c:pt idx="483">
                  <c:v>1107</c:v>
                </c:pt>
                <c:pt idx="484">
                  <c:v>1792</c:v>
                </c:pt>
                <c:pt idx="485">
                  <c:v>2288</c:v>
                </c:pt>
                <c:pt idx="486">
                  <c:v>2781</c:v>
                </c:pt>
                <c:pt idx="487">
                  <c:v>1849</c:v>
                </c:pt>
                <c:pt idx="488">
                  <c:v>1250</c:v>
                </c:pt>
                <c:pt idx="489">
                  <c:v>706</c:v>
                </c:pt>
                <c:pt idx="490">
                  <c:v>671</c:v>
                </c:pt>
                <c:pt idx="491">
                  <c:v>672</c:v>
                </c:pt>
                <c:pt idx="492">
                  <c:v>682</c:v>
                </c:pt>
                <c:pt idx="493">
                  <c:v>645</c:v>
                </c:pt>
                <c:pt idx="494">
                  <c:v>569</c:v>
                </c:pt>
                <c:pt idx="495">
                  <c:v>626</c:v>
                </c:pt>
                <c:pt idx="496">
                  <c:v>594</c:v>
                </c:pt>
                <c:pt idx="497">
                  <c:v>795</c:v>
                </c:pt>
                <c:pt idx="498">
                  <c:v>1069</c:v>
                </c:pt>
                <c:pt idx="499">
                  <c:v>1163</c:v>
                </c:pt>
                <c:pt idx="500">
                  <c:v>957</c:v>
                </c:pt>
                <c:pt idx="501">
                  <c:v>674</c:v>
                </c:pt>
                <c:pt idx="502">
                  <c:v>570</c:v>
                </c:pt>
                <c:pt idx="503">
                  <c:v>482</c:v>
                </c:pt>
                <c:pt idx="504">
                  <c:v>517</c:v>
                </c:pt>
                <c:pt idx="505">
                  <c:v>471</c:v>
                </c:pt>
                <c:pt idx="506">
                  <c:v>446</c:v>
                </c:pt>
                <c:pt idx="507">
                  <c:v>448</c:v>
                </c:pt>
                <c:pt idx="508">
                  <c:v>456</c:v>
                </c:pt>
                <c:pt idx="509">
                  <c:v>479</c:v>
                </c:pt>
                <c:pt idx="510">
                  <c:v>488</c:v>
                </c:pt>
                <c:pt idx="511">
                  <c:v>547</c:v>
                </c:pt>
                <c:pt idx="512">
                  <c:v>589</c:v>
                </c:pt>
                <c:pt idx="513">
                  <c:v>574</c:v>
                </c:pt>
                <c:pt idx="514">
                  <c:v>591</c:v>
                </c:pt>
                <c:pt idx="515">
                  <c:v>622</c:v>
                </c:pt>
                <c:pt idx="516">
                  <c:v>633</c:v>
                </c:pt>
                <c:pt idx="517">
                  <c:v>643</c:v>
                </c:pt>
                <c:pt idx="518">
                  <c:v>655</c:v>
                </c:pt>
                <c:pt idx="519">
                  <c:v>634</c:v>
                </c:pt>
                <c:pt idx="520">
                  <c:v>568</c:v>
                </c:pt>
                <c:pt idx="521">
                  <c:v>508</c:v>
                </c:pt>
                <c:pt idx="522">
                  <c:v>452</c:v>
                </c:pt>
                <c:pt idx="523">
                  <c:v>432</c:v>
                </c:pt>
                <c:pt idx="524">
                  <c:v>437</c:v>
                </c:pt>
                <c:pt idx="525">
                  <c:v>444</c:v>
                </c:pt>
                <c:pt idx="526">
                  <c:v>462</c:v>
                </c:pt>
                <c:pt idx="527">
                  <c:v>467</c:v>
                </c:pt>
                <c:pt idx="528">
                  <c:v>519</c:v>
                </c:pt>
                <c:pt idx="529">
                  <c:v>534</c:v>
                </c:pt>
                <c:pt idx="530">
                  <c:v>501</c:v>
                </c:pt>
                <c:pt idx="531">
                  <c:v>540</c:v>
                </c:pt>
                <c:pt idx="532">
                  <c:v>561</c:v>
                </c:pt>
                <c:pt idx="533">
                  <c:v>611</c:v>
                </c:pt>
                <c:pt idx="534">
                  <c:v>655</c:v>
                </c:pt>
                <c:pt idx="535">
                  <c:v>724</c:v>
                </c:pt>
                <c:pt idx="536">
                  <c:v>789</c:v>
                </c:pt>
                <c:pt idx="537">
                  <c:v>875</c:v>
                </c:pt>
                <c:pt idx="538">
                  <c:v>1144</c:v>
                </c:pt>
                <c:pt idx="539">
                  <c:v>1634</c:v>
                </c:pt>
                <c:pt idx="540">
                  <c:v>3305</c:v>
                </c:pt>
                <c:pt idx="541">
                  <c:v>4709</c:v>
                </c:pt>
                <c:pt idx="542">
                  <c:v>3012</c:v>
                </c:pt>
                <c:pt idx="543">
                  <c:v>2280</c:v>
                </c:pt>
                <c:pt idx="544">
                  <c:v>1096</c:v>
                </c:pt>
                <c:pt idx="545">
                  <c:v>1147</c:v>
                </c:pt>
                <c:pt idx="546">
                  <c:v>1613</c:v>
                </c:pt>
                <c:pt idx="547">
                  <c:v>2178</c:v>
                </c:pt>
                <c:pt idx="548">
                  <c:v>2611</c:v>
                </c:pt>
                <c:pt idx="549">
                  <c:v>3091</c:v>
                </c:pt>
                <c:pt idx="550">
                  <c:v>2269</c:v>
                </c:pt>
                <c:pt idx="551">
                  <c:v>1701</c:v>
                </c:pt>
                <c:pt idx="552">
                  <c:v>822</c:v>
                </c:pt>
                <c:pt idx="553">
                  <c:v>756</c:v>
                </c:pt>
                <c:pt idx="554">
                  <c:v>710</c:v>
                </c:pt>
                <c:pt idx="555">
                  <c:v>725</c:v>
                </c:pt>
                <c:pt idx="556">
                  <c:v>803</c:v>
                </c:pt>
                <c:pt idx="557">
                  <c:v>690</c:v>
                </c:pt>
                <c:pt idx="558">
                  <c:v>735</c:v>
                </c:pt>
                <c:pt idx="559">
                  <c:v>890</c:v>
                </c:pt>
                <c:pt idx="560">
                  <c:v>1077</c:v>
                </c:pt>
                <c:pt idx="561">
                  <c:v>1100</c:v>
                </c:pt>
                <c:pt idx="562">
                  <c:v>1072</c:v>
                </c:pt>
                <c:pt idx="563">
                  <c:v>929</c:v>
                </c:pt>
                <c:pt idx="564">
                  <c:v>793</c:v>
                </c:pt>
                <c:pt idx="565">
                  <c:v>749</c:v>
                </c:pt>
                <c:pt idx="566">
                  <c:v>787</c:v>
                </c:pt>
                <c:pt idx="567">
                  <c:v>764</c:v>
                </c:pt>
                <c:pt idx="568">
                  <c:v>839</c:v>
                </c:pt>
                <c:pt idx="569">
                  <c:v>782</c:v>
                </c:pt>
                <c:pt idx="570">
                  <c:v>836</c:v>
                </c:pt>
                <c:pt idx="571">
                  <c:v>993</c:v>
                </c:pt>
                <c:pt idx="572">
                  <c:v>1065</c:v>
                </c:pt>
                <c:pt idx="573">
                  <c:v>1148</c:v>
                </c:pt>
                <c:pt idx="574">
                  <c:v>1065</c:v>
                </c:pt>
                <c:pt idx="575">
                  <c:v>977</c:v>
                </c:pt>
                <c:pt idx="576">
                  <c:v>920</c:v>
                </c:pt>
                <c:pt idx="577">
                  <c:v>832</c:v>
                </c:pt>
                <c:pt idx="578">
                  <c:v>728</c:v>
                </c:pt>
                <c:pt idx="579">
                  <c:v>732</c:v>
                </c:pt>
                <c:pt idx="580">
                  <c:v>796</c:v>
                </c:pt>
                <c:pt idx="581">
                  <c:v>952</c:v>
                </c:pt>
                <c:pt idx="582">
                  <c:v>1639</c:v>
                </c:pt>
                <c:pt idx="583">
                  <c:v>3211</c:v>
                </c:pt>
                <c:pt idx="584">
                  <c:v>3178</c:v>
                </c:pt>
                <c:pt idx="585">
                  <c:v>2396</c:v>
                </c:pt>
                <c:pt idx="586">
                  <c:v>1522</c:v>
                </c:pt>
                <c:pt idx="587">
                  <c:v>768</c:v>
                </c:pt>
                <c:pt idx="588">
                  <c:v>645</c:v>
                </c:pt>
                <c:pt idx="589">
                  <c:v>656</c:v>
                </c:pt>
                <c:pt idx="590">
                  <c:v>653</c:v>
                </c:pt>
                <c:pt idx="591">
                  <c:v>671</c:v>
                </c:pt>
                <c:pt idx="592">
                  <c:v>597</c:v>
                </c:pt>
                <c:pt idx="593">
                  <c:v>502</c:v>
                </c:pt>
                <c:pt idx="594">
                  <c:v>530</c:v>
                </c:pt>
                <c:pt idx="595">
                  <c:v>483</c:v>
                </c:pt>
                <c:pt idx="596">
                  <c:v>507</c:v>
                </c:pt>
                <c:pt idx="597">
                  <c:v>499</c:v>
                </c:pt>
                <c:pt idx="598">
                  <c:v>483</c:v>
                </c:pt>
                <c:pt idx="599">
                  <c:v>474</c:v>
                </c:pt>
                <c:pt idx="600">
                  <c:v>463</c:v>
                </c:pt>
                <c:pt idx="601">
                  <c:v>457</c:v>
                </c:pt>
                <c:pt idx="602">
                  <c:v>445</c:v>
                </c:pt>
                <c:pt idx="603">
                  <c:v>422</c:v>
                </c:pt>
                <c:pt idx="604">
                  <c:v>445</c:v>
                </c:pt>
                <c:pt idx="605">
                  <c:v>431</c:v>
                </c:pt>
                <c:pt idx="606">
                  <c:v>432</c:v>
                </c:pt>
                <c:pt idx="607">
                  <c:v>482</c:v>
                </c:pt>
                <c:pt idx="608">
                  <c:v>453</c:v>
                </c:pt>
                <c:pt idx="609">
                  <c:v>479</c:v>
                </c:pt>
                <c:pt idx="610">
                  <c:v>423</c:v>
                </c:pt>
                <c:pt idx="611">
                  <c:v>442</c:v>
                </c:pt>
                <c:pt idx="612">
                  <c:v>442</c:v>
                </c:pt>
                <c:pt idx="613">
                  <c:v>514</c:v>
                </c:pt>
                <c:pt idx="614">
                  <c:v>483</c:v>
                </c:pt>
                <c:pt idx="615">
                  <c:v>515</c:v>
                </c:pt>
                <c:pt idx="616">
                  <c:v>474</c:v>
                </c:pt>
                <c:pt idx="617">
                  <c:v>487</c:v>
                </c:pt>
                <c:pt idx="618">
                  <c:v>507</c:v>
                </c:pt>
                <c:pt idx="619">
                  <c:v>473</c:v>
                </c:pt>
                <c:pt idx="620">
                  <c:v>460</c:v>
                </c:pt>
                <c:pt idx="621">
                  <c:v>430</c:v>
                </c:pt>
                <c:pt idx="622">
                  <c:v>455</c:v>
                </c:pt>
                <c:pt idx="623">
                  <c:v>428</c:v>
                </c:pt>
                <c:pt idx="624">
                  <c:v>464</c:v>
                </c:pt>
                <c:pt idx="625">
                  <c:v>468</c:v>
                </c:pt>
                <c:pt idx="626">
                  <c:v>489</c:v>
                </c:pt>
                <c:pt idx="627">
                  <c:v>476</c:v>
                </c:pt>
                <c:pt idx="628">
                  <c:v>594</c:v>
                </c:pt>
                <c:pt idx="629">
                  <c:v>704</c:v>
                </c:pt>
                <c:pt idx="630">
                  <c:v>779</c:v>
                </c:pt>
                <c:pt idx="631">
                  <c:v>698</c:v>
                </c:pt>
                <c:pt idx="632">
                  <c:v>623</c:v>
                </c:pt>
                <c:pt idx="633">
                  <c:v>553</c:v>
                </c:pt>
                <c:pt idx="634">
                  <c:v>433</c:v>
                </c:pt>
                <c:pt idx="635">
                  <c:v>388</c:v>
                </c:pt>
                <c:pt idx="636">
                  <c:v>452</c:v>
                </c:pt>
                <c:pt idx="637">
                  <c:v>423</c:v>
                </c:pt>
                <c:pt idx="638">
                  <c:v>436</c:v>
                </c:pt>
                <c:pt idx="639">
                  <c:v>479</c:v>
                </c:pt>
                <c:pt idx="640">
                  <c:v>539</c:v>
                </c:pt>
                <c:pt idx="641">
                  <c:v>460</c:v>
                </c:pt>
                <c:pt idx="642">
                  <c:v>477</c:v>
                </c:pt>
                <c:pt idx="643">
                  <c:v>486</c:v>
                </c:pt>
                <c:pt idx="644">
                  <c:v>437</c:v>
                </c:pt>
                <c:pt idx="645">
                  <c:v>424</c:v>
                </c:pt>
                <c:pt idx="646">
                  <c:v>428</c:v>
                </c:pt>
                <c:pt idx="647">
                  <c:v>428</c:v>
                </c:pt>
                <c:pt idx="648">
                  <c:v>421</c:v>
                </c:pt>
                <c:pt idx="649">
                  <c:v>453</c:v>
                </c:pt>
                <c:pt idx="650">
                  <c:v>411</c:v>
                </c:pt>
                <c:pt idx="651">
                  <c:v>423</c:v>
                </c:pt>
                <c:pt idx="652">
                  <c:v>410</c:v>
                </c:pt>
                <c:pt idx="653">
                  <c:v>425</c:v>
                </c:pt>
                <c:pt idx="654">
                  <c:v>396</c:v>
                </c:pt>
                <c:pt idx="655">
                  <c:v>424</c:v>
                </c:pt>
                <c:pt idx="656">
                  <c:v>375</c:v>
                </c:pt>
                <c:pt idx="657">
                  <c:v>405</c:v>
                </c:pt>
                <c:pt idx="658">
                  <c:v>407</c:v>
                </c:pt>
                <c:pt idx="659">
                  <c:v>369</c:v>
                </c:pt>
                <c:pt idx="660">
                  <c:v>425</c:v>
                </c:pt>
                <c:pt idx="661">
                  <c:v>405</c:v>
                </c:pt>
                <c:pt idx="662">
                  <c:v>407</c:v>
                </c:pt>
                <c:pt idx="663">
                  <c:v>391</c:v>
                </c:pt>
                <c:pt idx="664">
                  <c:v>370</c:v>
                </c:pt>
                <c:pt idx="665">
                  <c:v>422</c:v>
                </c:pt>
                <c:pt idx="666">
                  <c:v>376</c:v>
                </c:pt>
                <c:pt idx="667">
                  <c:v>439</c:v>
                </c:pt>
                <c:pt idx="668">
                  <c:v>527</c:v>
                </c:pt>
                <c:pt idx="669">
                  <c:v>688</c:v>
                </c:pt>
                <c:pt idx="670">
                  <c:v>678</c:v>
                </c:pt>
                <c:pt idx="671">
                  <c:v>927</c:v>
                </c:pt>
                <c:pt idx="672">
                  <c:v>908</c:v>
                </c:pt>
                <c:pt idx="673">
                  <c:v>733</c:v>
                </c:pt>
                <c:pt idx="674">
                  <c:v>656</c:v>
                </c:pt>
                <c:pt idx="675">
                  <c:v>518</c:v>
                </c:pt>
                <c:pt idx="676">
                  <c:v>501</c:v>
                </c:pt>
                <c:pt idx="677">
                  <c:v>446</c:v>
                </c:pt>
                <c:pt idx="678">
                  <c:v>476</c:v>
                </c:pt>
                <c:pt idx="679">
                  <c:v>476</c:v>
                </c:pt>
                <c:pt idx="680">
                  <c:v>507</c:v>
                </c:pt>
                <c:pt idx="681">
                  <c:v>487</c:v>
                </c:pt>
                <c:pt idx="682">
                  <c:v>499</c:v>
                </c:pt>
                <c:pt idx="683">
                  <c:v>595</c:v>
                </c:pt>
                <c:pt idx="684">
                  <c:v>514</c:v>
                </c:pt>
                <c:pt idx="685">
                  <c:v>508</c:v>
                </c:pt>
                <c:pt idx="686">
                  <c:v>428</c:v>
                </c:pt>
                <c:pt idx="687">
                  <c:v>454</c:v>
                </c:pt>
                <c:pt idx="688">
                  <c:v>453</c:v>
                </c:pt>
                <c:pt idx="689">
                  <c:v>407</c:v>
                </c:pt>
                <c:pt idx="690">
                  <c:v>425</c:v>
                </c:pt>
                <c:pt idx="691">
                  <c:v>397</c:v>
                </c:pt>
                <c:pt idx="692">
                  <c:v>396</c:v>
                </c:pt>
                <c:pt idx="693">
                  <c:v>390</c:v>
                </c:pt>
                <c:pt idx="694">
                  <c:v>397</c:v>
                </c:pt>
                <c:pt idx="695">
                  <c:v>367</c:v>
                </c:pt>
                <c:pt idx="696">
                  <c:v>433</c:v>
                </c:pt>
                <c:pt idx="697">
                  <c:v>361</c:v>
                </c:pt>
                <c:pt idx="698">
                  <c:v>388</c:v>
                </c:pt>
                <c:pt idx="699">
                  <c:v>389</c:v>
                </c:pt>
                <c:pt idx="700">
                  <c:v>398</c:v>
                </c:pt>
                <c:pt idx="701">
                  <c:v>359</c:v>
                </c:pt>
                <c:pt idx="702">
                  <c:v>355</c:v>
                </c:pt>
                <c:pt idx="703">
                  <c:v>370</c:v>
                </c:pt>
                <c:pt idx="704">
                  <c:v>374</c:v>
                </c:pt>
                <c:pt idx="705">
                  <c:v>369</c:v>
                </c:pt>
                <c:pt idx="706">
                  <c:v>423</c:v>
                </c:pt>
                <c:pt idx="707">
                  <c:v>444</c:v>
                </c:pt>
                <c:pt idx="708">
                  <c:v>480</c:v>
                </c:pt>
                <c:pt idx="709">
                  <c:v>464</c:v>
                </c:pt>
                <c:pt idx="710">
                  <c:v>403</c:v>
                </c:pt>
                <c:pt idx="711">
                  <c:v>449</c:v>
                </c:pt>
                <c:pt idx="712">
                  <c:v>429</c:v>
                </c:pt>
                <c:pt idx="713">
                  <c:v>527</c:v>
                </c:pt>
                <c:pt idx="714">
                  <c:v>564</c:v>
                </c:pt>
                <c:pt idx="715">
                  <c:v>592</c:v>
                </c:pt>
                <c:pt idx="716">
                  <c:v>609</c:v>
                </c:pt>
                <c:pt idx="717">
                  <c:v>649</c:v>
                </c:pt>
                <c:pt idx="718">
                  <c:v>729</c:v>
                </c:pt>
                <c:pt idx="719">
                  <c:v>819</c:v>
                </c:pt>
                <c:pt idx="720">
                  <c:v>1339</c:v>
                </c:pt>
                <c:pt idx="721">
                  <c:v>1955</c:v>
                </c:pt>
                <c:pt idx="722">
                  <c:v>1638</c:v>
                </c:pt>
                <c:pt idx="723">
                  <c:v>1413</c:v>
                </c:pt>
                <c:pt idx="724">
                  <c:v>1044</c:v>
                </c:pt>
                <c:pt idx="725">
                  <c:v>735</c:v>
                </c:pt>
                <c:pt idx="726">
                  <c:v>660</c:v>
                </c:pt>
                <c:pt idx="727">
                  <c:v>818</c:v>
                </c:pt>
                <c:pt idx="728">
                  <c:v>784</c:v>
                </c:pt>
                <c:pt idx="729">
                  <c:v>752</c:v>
                </c:pt>
                <c:pt idx="730">
                  <c:v>662</c:v>
                </c:pt>
                <c:pt idx="731">
                  <c:v>567</c:v>
                </c:pt>
                <c:pt idx="732">
                  <c:v>525</c:v>
                </c:pt>
                <c:pt idx="733">
                  <c:v>466</c:v>
                </c:pt>
                <c:pt idx="734">
                  <c:v>460</c:v>
                </c:pt>
                <c:pt idx="735">
                  <c:v>421</c:v>
                </c:pt>
                <c:pt idx="736">
                  <c:v>407</c:v>
                </c:pt>
                <c:pt idx="737">
                  <c:v>433</c:v>
                </c:pt>
                <c:pt idx="738">
                  <c:v>390</c:v>
                </c:pt>
                <c:pt idx="739">
                  <c:v>408</c:v>
                </c:pt>
                <c:pt idx="740">
                  <c:v>430</c:v>
                </c:pt>
                <c:pt idx="741">
                  <c:v>465</c:v>
                </c:pt>
                <c:pt idx="742">
                  <c:v>449</c:v>
                </c:pt>
                <c:pt idx="743">
                  <c:v>439</c:v>
                </c:pt>
                <c:pt idx="744">
                  <c:v>477</c:v>
                </c:pt>
                <c:pt idx="745">
                  <c:v>383</c:v>
                </c:pt>
                <c:pt idx="746">
                  <c:v>395</c:v>
                </c:pt>
                <c:pt idx="747">
                  <c:v>388</c:v>
                </c:pt>
                <c:pt idx="748">
                  <c:v>417</c:v>
                </c:pt>
                <c:pt idx="749">
                  <c:v>434</c:v>
                </c:pt>
                <c:pt idx="750">
                  <c:v>449</c:v>
                </c:pt>
                <c:pt idx="751">
                  <c:v>521</c:v>
                </c:pt>
                <c:pt idx="752">
                  <c:v>543</c:v>
                </c:pt>
                <c:pt idx="753">
                  <c:v>525</c:v>
                </c:pt>
                <c:pt idx="754">
                  <c:v>515</c:v>
                </c:pt>
                <c:pt idx="755">
                  <c:v>474</c:v>
                </c:pt>
                <c:pt idx="756">
                  <c:v>457</c:v>
                </c:pt>
                <c:pt idx="757">
                  <c:v>497</c:v>
                </c:pt>
                <c:pt idx="758">
                  <c:v>453</c:v>
                </c:pt>
                <c:pt idx="759">
                  <c:v>484</c:v>
                </c:pt>
                <c:pt idx="760">
                  <c:v>431</c:v>
                </c:pt>
                <c:pt idx="761">
                  <c:v>440</c:v>
                </c:pt>
                <c:pt idx="762">
                  <c:v>424</c:v>
                </c:pt>
                <c:pt idx="763">
                  <c:v>442</c:v>
                </c:pt>
                <c:pt idx="764">
                  <c:v>454</c:v>
                </c:pt>
                <c:pt idx="765">
                  <c:v>401</c:v>
                </c:pt>
                <c:pt idx="766">
                  <c:v>427</c:v>
                </c:pt>
                <c:pt idx="767">
                  <c:v>429</c:v>
                </c:pt>
                <c:pt idx="768">
                  <c:v>427</c:v>
                </c:pt>
                <c:pt idx="769">
                  <c:v>441</c:v>
                </c:pt>
                <c:pt idx="770">
                  <c:v>487</c:v>
                </c:pt>
                <c:pt idx="771">
                  <c:v>482</c:v>
                </c:pt>
                <c:pt idx="772">
                  <c:v>513</c:v>
                </c:pt>
                <c:pt idx="773">
                  <c:v>519</c:v>
                </c:pt>
                <c:pt idx="774">
                  <c:v>522</c:v>
                </c:pt>
                <c:pt idx="775">
                  <c:v>484</c:v>
                </c:pt>
                <c:pt idx="776">
                  <c:v>544</c:v>
                </c:pt>
                <c:pt idx="777">
                  <c:v>506</c:v>
                </c:pt>
                <c:pt idx="778">
                  <c:v>515</c:v>
                </c:pt>
                <c:pt idx="779">
                  <c:v>514</c:v>
                </c:pt>
                <c:pt idx="780">
                  <c:v>460</c:v>
                </c:pt>
                <c:pt idx="781">
                  <c:v>428</c:v>
                </c:pt>
                <c:pt idx="782">
                  <c:v>472</c:v>
                </c:pt>
                <c:pt idx="783">
                  <c:v>413</c:v>
                </c:pt>
                <c:pt idx="784">
                  <c:v>444</c:v>
                </c:pt>
                <c:pt idx="785">
                  <c:v>459</c:v>
                </c:pt>
                <c:pt idx="786">
                  <c:v>432</c:v>
                </c:pt>
                <c:pt idx="787">
                  <c:v>418</c:v>
                </c:pt>
                <c:pt idx="788">
                  <c:v>429</c:v>
                </c:pt>
                <c:pt idx="789">
                  <c:v>426</c:v>
                </c:pt>
                <c:pt idx="790">
                  <c:v>371</c:v>
                </c:pt>
                <c:pt idx="791">
                  <c:v>400</c:v>
                </c:pt>
                <c:pt idx="792">
                  <c:v>428</c:v>
                </c:pt>
                <c:pt idx="793">
                  <c:v>386</c:v>
                </c:pt>
                <c:pt idx="794">
                  <c:v>394</c:v>
                </c:pt>
                <c:pt idx="795">
                  <c:v>355</c:v>
                </c:pt>
                <c:pt idx="796">
                  <c:v>384</c:v>
                </c:pt>
                <c:pt idx="797">
                  <c:v>355</c:v>
                </c:pt>
                <c:pt idx="798">
                  <c:v>393</c:v>
                </c:pt>
                <c:pt idx="799">
                  <c:v>388</c:v>
                </c:pt>
                <c:pt idx="800">
                  <c:v>431</c:v>
                </c:pt>
                <c:pt idx="801">
                  <c:v>417</c:v>
                </c:pt>
                <c:pt idx="802">
                  <c:v>476</c:v>
                </c:pt>
                <c:pt idx="803">
                  <c:v>413</c:v>
                </c:pt>
                <c:pt idx="804">
                  <c:v>443</c:v>
                </c:pt>
                <c:pt idx="805">
                  <c:v>388</c:v>
                </c:pt>
                <c:pt idx="806">
                  <c:v>403</c:v>
                </c:pt>
                <c:pt idx="807">
                  <c:v>434</c:v>
                </c:pt>
                <c:pt idx="808">
                  <c:v>479</c:v>
                </c:pt>
                <c:pt idx="809">
                  <c:v>562</c:v>
                </c:pt>
                <c:pt idx="810">
                  <c:v>606</c:v>
                </c:pt>
                <c:pt idx="811">
                  <c:v>585</c:v>
                </c:pt>
                <c:pt idx="812">
                  <c:v>585</c:v>
                </c:pt>
                <c:pt idx="813">
                  <c:v>487</c:v>
                </c:pt>
                <c:pt idx="814">
                  <c:v>461</c:v>
                </c:pt>
                <c:pt idx="815">
                  <c:v>440</c:v>
                </c:pt>
                <c:pt idx="816">
                  <c:v>361</c:v>
                </c:pt>
                <c:pt idx="817">
                  <c:v>393</c:v>
                </c:pt>
                <c:pt idx="818">
                  <c:v>372</c:v>
                </c:pt>
                <c:pt idx="819">
                  <c:v>370</c:v>
                </c:pt>
                <c:pt idx="820">
                  <c:v>398</c:v>
                </c:pt>
                <c:pt idx="821">
                  <c:v>403</c:v>
                </c:pt>
                <c:pt idx="822">
                  <c:v>369</c:v>
                </c:pt>
                <c:pt idx="823">
                  <c:v>376</c:v>
                </c:pt>
                <c:pt idx="824">
                  <c:v>390</c:v>
                </c:pt>
                <c:pt idx="825">
                  <c:v>406</c:v>
                </c:pt>
                <c:pt idx="826">
                  <c:v>415</c:v>
                </c:pt>
                <c:pt idx="827">
                  <c:v>349</c:v>
                </c:pt>
                <c:pt idx="828">
                  <c:v>385</c:v>
                </c:pt>
                <c:pt idx="829">
                  <c:v>403</c:v>
                </c:pt>
                <c:pt idx="830">
                  <c:v>486</c:v>
                </c:pt>
                <c:pt idx="831">
                  <c:v>561</c:v>
                </c:pt>
                <c:pt idx="832">
                  <c:v>615</c:v>
                </c:pt>
                <c:pt idx="833">
                  <c:v>715</c:v>
                </c:pt>
                <c:pt idx="834">
                  <c:v>783</c:v>
                </c:pt>
                <c:pt idx="835">
                  <c:v>614</c:v>
                </c:pt>
                <c:pt idx="836">
                  <c:v>714</c:v>
                </c:pt>
                <c:pt idx="837">
                  <c:v>632</c:v>
                </c:pt>
                <c:pt idx="838">
                  <c:v>646</c:v>
                </c:pt>
                <c:pt idx="839">
                  <c:v>649</c:v>
                </c:pt>
                <c:pt idx="840">
                  <c:v>637</c:v>
                </c:pt>
                <c:pt idx="841">
                  <c:v>643</c:v>
                </c:pt>
                <c:pt idx="842">
                  <c:v>596</c:v>
                </c:pt>
                <c:pt idx="843">
                  <c:v>571</c:v>
                </c:pt>
                <c:pt idx="844">
                  <c:v>533</c:v>
                </c:pt>
                <c:pt idx="845">
                  <c:v>539</c:v>
                </c:pt>
                <c:pt idx="846">
                  <c:v>528</c:v>
                </c:pt>
                <c:pt idx="847">
                  <c:v>528</c:v>
                </c:pt>
                <c:pt idx="848">
                  <c:v>512</c:v>
                </c:pt>
                <c:pt idx="849">
                  <c:v>524</c:v>
                </c:pt>
                <c:pt idx="850">
                  <c:v>502</c:v>
                </c:pt>
                <c:pt idx="851">
                  <c:v>477</c:v>
                </c:pt>
                <c:pt idx="852">
                  <c:v>456</c:v>
                </c:pt>
                <c:pt idx="853">
                  <c:v>445</c:v>
                </c:pt>
                <c:pt idx="854">
                  <c:v>426</c:v>
                </c:pt>
                <c:pt idx="855">
                  <c:v>375</c:v>
                </c:pt>
                <c:pt idx="856">
                  <c:v>356</c:v>
                </c:pt>
                <c:pt idx="857">
                  <c:v>393</c:v>
                </c:pt>
                <c:pt idx="858">
                  <c:v>391</c:v>
                </c:pt>
                <c:pt idx="859">
                  <c:v>398</c:v>
                </c:pt>
                <c:pt idx="860">
                  <c:v>380</c:v>
                </c:pt>
                <c:pt idx="861">
                  <c:v>400</c:v>
                </c:pt>
                <c:pt idx="862">
                  <c:v>386</c:v>
                </c:pt>
                <c:pt idx="863">
                  <c:v>427</c:v>
                </c:pt>
                <c:pt idx="864">
                  <c:v>405</c:v>
                </c:pt>
                <c:pt idx="865">
                  <c:v>387</c:v>
                </c:pt>
                <c:pt idx="866">
                  <c:v>406</c:v>
                </c:pt>
                <c:pt idx="867">
                  <c:v>393</c:v>
                </c:pt>
                <c:pt idx="868">
                  <c:v>410</c:v>
                </c:pt>
                <c:pt idx="869">
                  <c:v>394</c:v>
                </c:pt>
                <c:pt idx="870">
                  <c:v>404</c:v>
                </c:pt>
                <c:pt idx="871">
                  <c:v>372</c:v>
                </c:pt>
                <c:pt idx="872">
                  <c:v>376</c:v>
                </c:pt>
                <c:pt idx="873">
                  <c:v>412</c:v>
                </c:pt>
                <c:pt idx="874">
                  <c:v>373</c:v>
                </c:pt>
                <c:pt idx="875">
                  <c:v>365</c:v>
                </c:pt>
                <c:pt idx="876">
                  <c:v>422</c:v>
                </c:pt>
                <c:pt idx="877">
                  <c:v>403</c:v>
                </c:pt>
                <c:pt idx="878">
                  <c:v>453</c:v>
                </c:pt>
                <c:pt idx="879">
                  <c:v>449</c:v>
                </c:pt>
                <c:pt idx="880">
                  <c:v>380</c:v>
                </c:pt>
                <c:pt idx="881">
                  <c:v>443</c:v>
                </c:pt>
                <c:pt idx="882">
                  <c:v>418</c:v>
                </c:pt>
                <c:pt idx="883">
                  <c:v>405</c:v>
                </c:pt>
                <c:pt idx="884">
                  <c:v>411</c:v>
                </c:pt>
                <c:pt idx="885">
                  <c:v>455</c:v>
                </c:pt>
                <c:pt idx="886">
                  <c:v>506</c:v>
                </c:pt>
                <c:pt idx="887">
                  <c:v>538</c:v>
                </c:pt>
                <c:pt idx="888">
                  <c:v>482</c:v>
                </c:pt>
                <c:pt idx="889">
                  <c:v>490</c:v>
                </c:pt>
                <c:pt idx="890">
                  <c:v>570</c:v>
                </c:pt>
                <c:pt idx="891">
                  <c:v>564</c:v>
                </c:pt>
                <c:pt idx="892">
                  <c:v>508</c:v>
                </c:pt>
                <c:pt idx="893">
                  <c:v>573</c:v>
                </c:pt>
                <c:pt idx="894">
                  <c:v>555</c:v>
                </c:pt>
                <c:pt idx="895">
                  <c:v>458</c:v>
                </c:pt>
                <c:pt idx="896">
                  <c:v>499</c:v>
                </c:pt>
                <c:pt idx="897">
                  <c:v>442</c:v>
                </c:pt>
                <c:pt idx="898">
                  <c:v>435</c:v>
                </c:pt>
                <c:pt idx="899">
                  <c:v>457</c:v>
                </c:pt>
                <c:pt idx="900">
                  <c:v>435</c:v>
                </c:pt>
                <c:pt idx="901">
                  <c:v>384</c:v>
                </c:pt>
                <c:pt idx="902">
                  <c:v>436</c:v>
                </c:pt>
                <c:pt idx="903">
                  <c:v>445</c:v>
                </c:pt>
                <c:pt idx="904">
                  <c:v>407</c:v>
                </c:pt>
                <c:pt idx="905">
                  <c:v>400</c:v>
                </c:pt>
                <c:pt idx="906">
                  <c:v>411</c:v>
                </c:pt>
                <c:pt idx="907">
                  <c:v>431</c:v>
                </c:pt>
                <c:pt idx="908">
                  <c:v>412</c:v>
                </c:pt>
                <c:pt idx="909">
                  <c:v>421</c:v>
                </c:pt>
                <c:pt idx="910">
                  <c:v>428</c:v>
                </c:pt>
                <c:pt idx="911">
                  <c:v>481</c:v>
                </c:pt>
                <c:pt idx="912">
                  <c:v>485</c:v>
                </c:pt>
                <c:pt idx="913">
                  <c:v>453</c:v>
                </c:pt>
                <c:pt idx="914">
                  <c:v>462</c:v>
                </c:pt>
                <c:pt idx="915">
                  <c:v>482</c:v>
                </c:pt>
                <c:pt idx="916">
                  <c:v>384</c:v>
                </c:pt>
                <c:pt idx="917">
                  <c:v>406</c:v>
                </c:pt>
                <c:pt idx="918">
                  <c:v>410</c:v>
                </c:pt>
                <c:pt idx="919">
                  <c:v>422</c:v>
                </c:pt>
                <c:pt idx="920">
                  <c:v>422</c:v>
                </c:pt>
                <c:pt idx="921">
                  <c:v>404</c:v>
                </c:pt>
                <c:pt idx="922">
                  <c:v>433</c:v>
                </c:pt>
                <c:pt idx="923">
                  <c:v>434</c:v>
                </c:pt>
                <c:pt idx="924">
                  <c:v>472</c:v>
                </c:pt>
                <c:pt idx="925">
                  <c:v>509</c:v>
                </c:pt>
                <c:pt idx="926">
                  <c:v>703</c:v>
                </c:pt>
                <c:pt idx="927">
                  <c:v>1257</c:v>
                </c:pt>
                <c:pt idx="928">
                  <c:v>1451</c:v>
                </c:pt>
                <c:pt idx="929">
                  <c:v>1098</c:v>
                </c:pt>
                <c:pt idx="930">
                  <c:v>1266</c:v>
                </c:pt>
                <c:pt idx="931">
                  <c:v>1385</c:v>
                </c:pt>
                <c:pt idx="932">
                  <c:v>940</c:v>
                </c:pt>
                <c:pt idx="933">
                  <c:v>737</c:v>
                </c:pt>
                <c:pt idx="934">
                  <c:v>618</c:v>
                </c:pt>
                <c:pt idx="935">
                  <c:v>565</c:v>
                </c:pt>
                <c:pt idx="936">
                  <c:v>433</c:v>
                </c:pt>
                <c:pt idx="937">
                  <c:v>401</c:v>
                </c:pt>
                <c:pt idx="938">
                  <c:v>335</c:v>
                </c:pt>
                <c:pt idx="939">
                  <c:v>367</c:v>
                </c:pt>
                <c:pt idx="940">
                  <c:v>322</c:v>
                </c:pt>
                <c:pt idx="941">
                  <c:v>320</c:v>
                </c:pt>
                <c:pt idx="942">
                  <c:v>343</c:v>
                </c:pt>
                <c:pt idx="943">
                  <c:v>328</c:v>
                </c:pt>
                <c:pt idx="944">
                  <c:v>338</c:v>
                </c:pt>
                <c:pt idx="945">
                  <c:v>347</c:v>
                </c:pt>
                <c:pt idx="946">
                  <c:v>328</c:v>
                </c:pt>
                <c:pt idx="947">
                  <c:v>337</c:v>
                </c:pt>
                <c:pt idx="948">
                  <c:v>334</c:v>
                </c:pt>
                <c:pt idx="949">
                  <c:v>319</c:v>
                </c:pt>
                <c:pt idx="950">
                  <c:v>335</c:v>
                </c:pt>
                <c:pt idx="951">
                  <c:v>357</c:v>
                </c:pt>
                <c:pt idx="952">
                  <c:v>356</c:v>
                </c:pt>
                <c:pt idx="953">
                  <c:v>368</c:v>
                </c:pt>
                <c:pt idx="954">
                  <c:v>369</c:v>
                </c:pt>
                <c:pt idx="955">
                  <c:v>361</c:v>
                </c:pt>
                <c:pt idx="956">
                  <c:v>380</c:v>
                </c:pt>
                <c:pt idx="957">
                  <c:v>388</c:v>
                </c:pt>
                <c:pt idx="958">
                  <c:v>343</c:v>
                </c:pt>
                <c:pt idx="959">
                  <c:v>358</c:v>
                </c:pt>
                <c:pt idx="960">
                  <c:v>371</c:v>
                </c:pt>
                <c:pt idx="961">
                  <c:v>371</c:v>
                </c:pt>
                <c:pt idx="962">
                  <c:v>352</c:v>
                </c:pt>
                <c:pt idx="963">
                  <c:v>358</c:v>
                </c:pt>
                <c:pt idx="964">
                  <c:v>391</c:v>
                </c:pt>
                <c:pt idx="965">
                  <c:v>349</c:v>
                </c:pt>
                <c:pt idx="966">
                  <c:v>346</c:v>
                </c:pt>
                <c:pt idx="967">
                  <c:v>372</c:v>
                </c:pt>
                <c:pt idx="968">
                  <c:v>340</c:v>
                </c:pt>
                <c:pt idx="969">
                  <c:v>327</c:v>
                </c:pt>
                <c:pt idx="970">
                  <c:v>368</c:v>
                </c:pt>
                <c:pt idx="971">
                  <c:v>348</c:v>
                </c:pt>
                <c:pt idx="972">
                  <c:v>385</c:v>
                </c:pt>
                <c:pt idx="973">
                  <c:v>382</c:v>
                </c:pt>
                <c:pt idx="974">
                  <c:v>399</c:v>
                </c:pt>
                <c:pt idx="975">
                  <c:v>428</c:v>
                </c:pt>
                <c:pt idx="976">
                  <c:v>386</c:v>
                </c:pt>
                <c:pt idx="977">
                  <c:v>395</c:v>
                </c:pt>
                <c:pt idx="978">
                  <c:v>365</c:v>
                </c:pt>
                <c:pt idx="979">
                  <c:v>369</c:v>
                </c:pt>
                <c:pt idx="980">
                  <c:v>347</c:v>
                </c:pt>
                <c:pt idx="981">
                  <c:v>337</c:v>
                </c:pt>
                <c:pt idx="982">
                  <c:v>362</c:v>
                </c:pt>
                <c:pt idx="983">
                  <c:v>342</c:v>
                </c:pt>
                <c:pt idx="984">
                  <c:v>332</c:v>
                </c:pt>
                <c:pt idx="985">
                  <c:v>335</c:v>
                </c:pt>
                <c:pt idx="986">
                  <c:v>340</c:v>
                </c:pt>
                <c:pt idx="987">
                  <c:v>320</c:v>
                </c:pt>
                <c:pt idx="988">
                  <c:v>360</c:v>
                </c:pt>
                <c:pt idx="989">
                  <c:v>339</c:v>
                </c:pt>
                <c:pt idx="990">
                  <c:v>302</c:v>
                </c:pt>
                <c:pt idx="991">
                  <c:v>335</c:v>
                </c:pt>
                <c:pt idx="992">
                  <c:v>367</c:v>
                </c:pt>
                <c:pt idx="993">
                  <c:v>349</c:v>
                </c:pt>
                <c:pt idx="994">
                  <c:v>354</c:v>
                </c:pt>
                <c:pt idx="995">
                  <c:v>391</c:v>
                </c:pt>
                <c:pt idx="996">
                  <c:v>375</c:v>
                </c:pt>
                <c:pt idx="997">
                  <c:v>377</c:v>
                </c:pt>
                <c:pt idx="998">
                  <c:v>384</c:v>
                </c:pt>
                <c:pt idx="999">
                  <c:v>361</c:v>
                </c:pt>
                <c:pt idx="1000">
                  <c:v>376</c:v>
                </c:pt>
                <c:pt idx="1001">
                  <c:v>343</c:v>
                </c:pt>
                <c:pt idx="1002">
                  <c:v>356</c:v>
                </c:pt>
                <c:pt idx="1003">
                  <c:v>334</c:v>
                </c:pt>
                <c:pt idx="1004">
                  <c:v>334</c:v>
                </c:pt>
                <c:pt idx="1005">
                  <c:v>341</c:v>
                </c:pt>
                <c:pt idx="1006">
                  <c:v>360</c:v>
                </c:pt>
                <c:pt idx="1007">
                  <c:v>342</c:v>
                </c:pt>
                <c:pt idx="1008">
                  <c:v>355</c:v>
                </c:pt>
                <c:pt idx="1009">
                  <c:v>332</c:v>
                </c:pt>
                <c:pt idx="1010">
                  <c:v>378</c:v>
                </c:pt>
                <c:pt idx="1011">
                  <c:v>413</c:v>
                </c:pt>
                <c:pt idx="1012">
                  <c:v>398</c:v>
                </c:pt>
                <c:pt idx="1013">
                  <c:v>398</c:v>
                </c:pt>
                <c:pt idx="1014">
                  <c:v>429</c:v>
                </c:pt>
                <c:pt idx="1015">
                  <c:v>420</c:v>
                </c:pt>
                <c:pt idx="1016">
                  <c:v>447</c:v>
                </c:pt>
                <c:pt idx="1017">
                  <c:v>407</c:v>
                </c:pt>
                <c:pt idx="1018">
                  <c:v>438</c:v>
                </c:pt>
                <c:pt idx="1019">
                  <c:v>458</c:v>
                </c:pt>
                <c:pt idx="1020">
                  <c:v>547</c:v>
                </c:pt>
                <c:pt idx="1021">
                  <c:v>710</c:v>
                </c:pt>
                <c:pt idx="1022">
                  <c:v>729</c:v>
                </c:pt>
                <c:pt idx="1023">
                  <c:v>924</c:v>
                </c:pt>
                <c:pt idx="1024">
                  <c:v>979</c:v>
                </c:pt>
                <c:pt idx="1025">
                  <c:v>747</c:v>
                </c:pt>
                <c:pt idx="1026">
                  <c:v>694</c:v>
                </c:pt>
                <c:pt idx="1027">
                  <c:v>689</c:v>
                </c:pt>
                <c:pt idx="1028">
                  <c:v>527</c:v>
                </c:pt>
                <c:pt idx="1029">
                  <c:v>459</c:v>
                </c:pt>
                <c:pt idx="1030">
                  <c:v>425</c:v>
                </c:pt>
                <c:pt idx="1031">
                  <c:v>415</c:v>
                </c:pt>
                <c:pt idx="1032">
                  <c:v>384</c:v>
                </c:pt>
                <c:pt idx="1033">
                  <c:v>388</c:v>
                </c:pt>
                <c:pt idx="1034">
                  <c:v>381</c:v>
                </c:pt>
                <c:pt idx="1035">
                  <c:v>369</c:v>
                </c:pt>
                <c:pt idx="1036">
                  <c:v>348</c:v>
                </c:pt>
                <c:pt idx="1037">
                  <c:v>377</c:v>
                </c:pt>
                <c:pt idx="1038">
                  <c:v>386</c:v>
                </c:pt>
                <c:pt idx="1039">
                  <c:v>389</c:v>
                </c:pt>
                <c:pt idx="1040">
                  <c:v>389</c:v>
                </c:pt>
                <c:pt idx="1041">
                  <c:v>372</c:v>
                </c:pt>
                <c:pt idx="1042">
                  <c:v>328</c:v>
                </c:pt>
                <c:pt idx="1043">
                  <c:v>361</c:v>
                </c:pt>
                <c:pt idx="1044">
                  <c:v>359</c:v>
                </c:pt>
                <c:pt idx="1045">
                  <c:v>356</c:v>
                </c:pt>
                <c:pt idx="1046">
                  <c:v>393</c:v>
                </c:pt>
                <c:pt idx="1047">
                  <c:v>332</c:v>
                </c:pt>
                <c:pt idx="1048">
                  <c:v>323</c:v>
                </c:pt>
                <c:pt idx="1049">
                  <c:v>379</c:v>
                </c:pt>
                <c:pt idx="1050">
                  <c:v>366</c:v>
                </c:pt>
                <c:pt idx="1051">
                  <c:v>363</c:v>
                </c:pt>
                <c:pt idx="1052">
                  <c:v>352</c:v>
                </c:pt>
                <c:pt idx="1053">
                  <c:v>385</c:v>
                </c:pt>
                <c:pt idx="1054">
                  <c:v>381</c:v>
                </c:pt>
                <c:pt idx="1055">
                  <c:v>349</c:v>
                </c:pt>
                <c:pt idx="1056">
                  <c:v>360</c:v>
                </c:pt>
                <c:pt idx="1057">
                  <c:v>337</c:v>
                </c:pt>
                <c:pt idx="1058">
                  <c:v>385</c:v>
                </c:pt>
                <c:pt idx="1059">
                  <c:v>371</c:v>
                </c:pt>
                <c:pt idx="1060">
                  <c:v>372</c:v>
                </c:pt>
                <c:pt idx="1061">
                  <c:v>361</c:v>
                </c:pt>
                <c:pt idx="1062">
                  <c:v>401</c:v>
                </c:pt>
                <c:pt idx="1063">
                  <c:v>405</c:v>
                </c:pt>
                <c:pt idx="1064">
                  <c:v>403</c:v>
                </c:pt>
                <c:pt idx="1065">
                  <c:v>395</c:v>
                </c:pt>
                <c:pt idx="1066">
                  <c:v>393</c:v>
                </c:pt>
                <c:pt idx="1067">
                  <c:v>390</c:v>
                </c:pt>
                <c:pt idx="1068">
                  <c:v>402</c:v>
                </c:pt>
                <c:pt idx="1069">
                  <c:v>383</c:v>
                </c:pt>
                <c:pt idx="1070">
                  <c:v>400</c:v>
                </c:pt>
                <c:pt idx="1071">
                  <c:v>343</c:v>
                </c:pt>
                <c:pt idx="1072">
                  <c:v>364</c:v>
                </c:pt>
                <c:pt idx="1073">
                  <c:v>346</c:v>
                </c:pt>
                <c:pt idx="1074">
                  <c:v>371</c:v>
                </c:pt>
                <c:pt idx="1075">
                  <c:v>381</c:v>
                </c:pt>
                <c:pt idx="1076">
                  <c:v>408</c:v>
                </c:pt>
                <c:pt idx="1077">
                  <c:v>431</c:v>
                </c:pt>
                <c:pt idx="1078">
                  <c:v>409</c:v>
                </c:pt>
                <c:pt idx="1079">
                  <c:v>434</c:v>
                </c:pt>
                <c:pt idx="1080">
                  <c:v>429</c:v>
                </c:pt>
                <c:pt idx="1081">
                  <c:v>431</c:v>
                </c:pt>
                <c:pt idx="1082">
                  <c:v>419</c:v>
                </c:pt>
                <c:pt idx="1083">
                  <c:v>413</c:v>
                </c:pt>
                <c:pt idx="1084">
                  <c:v>375</c:v>
                </c:pt>
                <c:pt idx="1085">
                  <c:v>362</c:v>
                </c:pt>
                <c:pt idx="1086">
                  <c:v>388</c:v>
                </c:pt>
                <c:pt idx="1087">
                  <c:v>389</c:v>
                </c:pt>
                <c:pt idx="1088">
                  <c:v>434</c:v>
                </c:pt>
                <c:pt idx="1089">
                  <c:v>453</c:v>
                </c:pt>
                <c:pt idx="1090">
                  <c:v>561</c:v>
                </c:pt>
                <c:pt idx="1091">
                  <c:v>725</c:v>
                </c:pt>
                <c:pt idx="1092">
                  <c:v>825</c:v>
                </c:pt>
                <c:pt idx="1093">
                  <c:v>643</c:v>
                </c:pt>
                <c:pt idx="1094">
                  <c:v>625</c:v>
                </c:pt>
                <c:pt idx="1095">
                  <c:v>631</c:v>
                </c:pt>
                <c:pt idx="1096">
                  <c:v>556</c:v>
                </c:pt>
                <c:pt idx="1097">
                  <c:v>412</c:v>
                </c:pt>
                <c:pt idx="1098">
                  <c:v>409</c:v>
                </c:pt>
                <c:pt idx="1099">
                  <c:v>398</c:v>
                </c:pt>
                <c:pt idx="1100">
                  <c:v>401</c:v>
                </c:pt>
                <c:pt idx="1101">
                  <c:v>422</c:v>
                </c:pt>
                <c:pt idx="1102">
                  <c:v>441</c:v>
                </c:pt>
                <c:pt idx="1103">
                  <c:v>405</c:v>
                </c:pt>
                <c:pt idx="1104">
                  <c:v>390</c:v>
                </c:pt>
                <c:pt idx="1105">
                  <c:v>402</c:v>
                </c:pt>
                <c:pt idx="1106">
                  <c:v>445</c:v>
                </c:pt>
                <c:pt idx="1107">
                  <c:v>433</c:v>
                </c:pt>
                <c:pt idx="1108">
                  <c:v>450</c:v>
                </c:pt>
                <c:pt idx="1109">
                  <c:v>409</c:v>
                </c:pt>
                <c:pt idx="1110">
                  <c:v>400</c:v>
                </c:pt>
                <c:pt idx="1111">
                  <c:v>412</c:v>
                </c:pt>
                <c:pt idx="1112">
                  <c:v>359</c:v>
                </c:pt>
                <c:pt idx="1113">
                  <c:v>409</c:v>
                </c:pt>
                <c:pt idx="1114">
                  <c:v>388</c:v>
                </c:pt>
                <c:pt idx="1115">
                  <c:v>385</c:v>
                </c:pt>
                <c:pt idx="1116">
                  <c:v>361</c:v>
                </c:pt>
                <c:pt idx="1117">
                  <c:v>357</c:v>
                </c:pt>
                <c:pt idx="1118">
                  <c:v>358</c:v>
                </c:pt>
                <c:pt idx="1119">
                  <c:v>330</c:v>
                </c:pt>
                <c:pt idx="1120">
                  <c:v>316</c:v>
                </c:pt>
                <c:pt idx="1121">
                  <c:v>377</c:v>
                </c:pt>
                <c:pt idx="1122">
                  <c:v>349</c:v>
                </c:pt>
                <c:pt idx="1123">
                  <c:v>372</c:v>
                </c:pt>
                <c:pt idx="1124">
                  <c:v>350</c:v>
                </c:pt>
                <c:pt idx="1125">
                  <c:v>376</c:v>
                </c:pt>
                <c:pt idx="1126">
                  <c:v>342</c:v>
                </c:pt>
                <c:pt idx="1127">
                  <c:v>379</c:v>
                </c:pt>
                <c:pt idx="1128">
                  <c:v>396</c:v>
                </c:pt>
                <c:pt idx="1129">
                  <c:v>385</c:v>
                </c:pt>
                <c:pt idx="1130">
                  <c:v>387</c:v>
                </c:pt>
                <c:pt idx="1131">
                  <c:v>380</c:v>
                </c:pt>
                <c:pt idx="1132">
                  <c:v>390</c:v>
                </c:pt>
                <c:pt idx="1133">
                  <c:v>412</c:v>
                </c:pt>
                <c:pt idx="1134">
                  <c:v>452</c:v>
                </c:pt>
                <c:pt idx="1135">
                  <c:v>636</c:v>
                </c:pt>
                <c:pt idx="1136">
                  <c:v>800</c:v>
                </c:pt>
                <c:pt idx="1137">
                  <c:v>891</c:v>
                </c:pt>
                <c:pt idx="1138">
                  <c:v>962</c:v>
                </c:pt>
                <c:pt idx="1139">
                  <c:v>918</c:v>
                </c:pt>
                <c:pt idx="1140">
                  <c:v>928</c:v>
                </c:pt>
                <c:pt idx="1141">
                  <c:v>827</c:v>
                </c:pt>
                <c:pt idx="1142">
                  <c:v>748</c:v>
                </c:pt>
                <c:pt idx="1143">
                  <c:v>762</c:v>
                </c:pt>
                <c:pt idx="1144">
                  <c:v>613</c:v>
                </c:pt>
                <c:pt idx="1145">
                  <c:v>537</c:v>
                </c:pt>
                <c:pt idx="1146">
                  <c:v>465</c:v>
                </c:pt>
                <c:pt idx="1147">
                  <c:v>447</c:v>
                </c:pt>
                <c:pt idx="1148">
                  <c:v>432</c:v>
                </c:pt>
                <c:pt idx="1149">
                  <c:v>357</c:v>
                </c:pt>
                <c:pt idx="1150">
                  <c:v>351</c:v>
                </c:pt>
                <c:pt idx="1151">
                  <c:v>384</c:v>
                </c:pt>
                <c:pt idx="1152">
                  <c:v>359</c:v>
                </c:pt>
                <c:pt idx="1153">
                  <c:v>335</c:v>
                </c:pt>
                <c:pt idx="1154">
                  <c:v>349</c:v>
                </c:pt>
                <c:pt idx="1155">
                  <c:v>361</c:v>
                </c:pt>
                <c:pt idx="1156">
                  <c:v>327</c:v>
                </c:pt>
                <c:pt idx="1157">
                  <c:v>366</c:v>
                </c:pt>
                <c:pt idx="1158">
                  <c:v>307</c:v>
                </c:pt>
                <c:pt idx="1159">
                  <c:v>386</c:v>
                </c:pt>
                <c:pt idx="1160">
                  <c:v>382</c:v>
                </c:pt>
                <c:pt idx="1161">
                  <c:v>407</c:v>
                </c:pt>
                <c:pt idx="1162">
                  <c:v>444</c:v>
                </c:pt>
                <c:pt idx="1163">
                  <c:v>400</c:v>
                </c:pt>
                <c:pt idx="1164">
                  <c:v>483</c:v>
                </c:pt>
                <c:pt idx="1165">
                  <c:v>538</c:v>
                </c:pt>
                <c:pt idx="1166">
                  <c:v>505</c:v>
                </c:pt>
                <c:pt idx="1167">
                  <c:v>500</c:v>
                </c:pt>
                <c:pt idx="1168">
                  <c:v>421</c:v>
                </c:pt>
                <c:pt idx="1169">
                  <c:v>478</c:v>
                </c:pt>
                <c:pt idx="1170">
                  <c:v>478</c:v>
                </c:pt>
                <c:pt idx="1171">
                  <c:v>416</c:v>
                </c:pt>
                <c:pt idx="1172">
                  <c:v>370</c:v>
                </c:pt>
                <c:pt idx="1173">
                  <c:v>376</c:v>
                </c:pt>
                <c:pt idx="1174">
                  <c:v>351</c:v>
                </c:pt>
                <c:pt idx="1175">
                  <c:v>327</c:v>
                </c:pt>
                <c:pt idx="1176">
                  <c:v>332</c:v>
                </c:pt>
                <c:pt idx="1177">
                  <c:v>339</c:v>
                </c:pt>
                <c:pt idx="1178">
                  <c:v>330</c:v>
                </c:pt>
                <c:pt idx="1179">
                  <c:v>312</c:v>
                </c:pt>
                <c:pt idx="1180">
                  <c:v>358</c:v>
                </c:pt>
                <c:pt idx="1181">
                  <c:v>348</c:v>
                </c:pt>
                <c:pt idx="1182">
                  <c:v>331</c:v>
                </c:pt>
                <c:pt idx="1183">
                  <c:v>337</c:v>
                </c:pt>
                <c:pt idx="1184">
                  <c:v>343</c:v>
                </c:pt>
                <c:pt idx="1185">
                  <c:v>342</c:v>
                </c:pt>
                <c:pt idx="1186">
                  <c:v>317</c:v>
                </c:pt>
                <c:pt idx="1187">
                  <c:v>330</c:v>
                </c:pt>
                <c:pt idx="1188">
                  <c:v>346</c:v>
                </c:pt>
                <c:pt idx="1189">
                  <c:v>353</c:v>
                </c:pt>
                <c:pt idx="1190">
                  <c:v>349</c:v>
                </c:pt>
                <c:pt idx="1191">
                  <c:v>362</c:v>
                </c:pt>
                <c:pt idx="1192">
                  <c:v>310</c:v>
                </c:pt>
                <c:pt idx="1193">
                  <c:v>350</c:v>
                </c:pt>
                <c:pt idx="1194">
                  <c:v>334</c:v>
                </c:pt>
                <c:pt idx="1195">
                  <c:v>384</c:v>
                </c:pt>
                <c:pt idx="1196">
                  <c:v>391</c:v>
                </c:pt>
                <c:pt idx="1197">
                  <c:v>401</c:v>
                </c:pt>
                <c:pt idx="1198">
                  <c:v>366</c:v>
                </c:pt>
                <c:pt idx="1199">
                  <c:v>357</c:v>
                </c:pt>
                <c:pt idx="1200">
                  <c:v>367</c:v>
                </c:pt>
                <c:pt idx="1201">
                  <c:v>393</c:v>
                </c:pt>
                <c:pt idx="1202">
                  <c:v>391</c:v>
                </c:pt>
                <c:pt idx="1203">
                  <c:v>320</c:v>
                </c:pt>
                <c:pt idx="1204">
                  <c:v>338</c:v>
                </c:pt>
                <c:pt idx="1205">
                  <c:v>315</c:v>
                </c:pt>
                <c:pt idx="1206">
                  <c:v>346</c:v>
                </c:pt>
                <c:pt idx="1207">
                  <c:v>344</c:v>
                </c:pt>
                <c:pt idx="1208">
                  <c:v>337</c:v>
                </c:pt>
                <c:pt idx="1209">
                  <c:v>362</c:v>
                </c:pt>
                <c:pt idx="1210">
                  <c:v>371</c:v>
                </c:pt>
                <c:pt idx="1211">
                  <c:v>365</c:v>
                </c:pt>
                <c:pt idx="1212">
                  <c:v>362</c:v>
                </c:pt>
                <c:pt idx="1213">
                  <c:v>354</c:v>
                </c:pt>
                <c:pt idx="1214">
                  <c:v>338</c:v>
                </c:pt>
                <c:pt idx="1215">
                  <c:v>332</c:v>
                </c:pt>
                <c:pt idx="1216">
                  <c:v>329</c:v>
                </c:pt>
                <c:pt idx="1217">
                  <c:v>321</c:v>
                </c:pt>
                <c:pt idx="1218">
                  <c:v>338</c:v>
                </c:pt>
                <c:pt idx="1219">
                  <c:v>327</c:v>
                </c:pt>
                <c:pt idx="1220">
                  <c:v>361</c:v>
                </c:pt>
                <c:pt idx="1221">
                  <c:v>331</c:v>
                </c:pt>
                <c:pt idx="1222">
                  <c:v>323</c:v>
                </c:pt>
                <c:pt idx="1223">
                  <c:v>379</c:v>
                </c:pt>
                <c:pt idx="1224">
                  <c:v>334</c:v>
                </c:pt>
                <c:pt idx="1225">
                  <c:v>330</c:v>
                </c:pt>
                <c:pt idx="1226">
                  <c:v>324</c:v>
                </c:pt>
                <c:pt idx="1227">
                  <c:v>329</c:v>
                </c:pt>
                <c:pt idx="1228">
                  <c:v>342</c:v>
                </c:pt>
                <c:pt idx="1229">
                  <c:v>295</c:v>
                </c:pt>
                <c:pt idx="1230">
                  <c:v>325</c:v>
                </c:pt>
                <c:pt idx="1231">
                  <c:v>316</c:v>
                </c:pt>
                <c:pt idx="1232">
                  <c:v>330</c:v>
                </c:pt>
                <c:pt idx="1233">
                  <c:v>316</c:v>
                </c:pt>
                <c:pt idx="1234">
                  <c:v>306</c:v>
                </c:pt>
                <c:pt idx="1235">
                  <c:v>312</c:v>
                </c:pt>
                <c:pt idx="1236">
                  <c:v>334</c:v>
                </c:pt>
                <c:pt idx="1237">
                  <c:v>392</c:v>
                </c:pt>
                <c:pt idx="1238">
                  <c:v>416</c:v>
                </c:pt>
                <c:pt idx="1239">
                  <c:v>510</c:v>
                </c:pt>
                <c:pt idx="1240">
                  <c:v>417</c:v>
                </c:pt>
                <c:pt idx="1241">
                  <c:v>376</c:v>
                </c:pt>
                <c:pt idx="1242">
                  <c:v>387</c:v>
                </c:pt>
                <c:pt idx="1243">
                  <c:v>362</c:v>
                </c:pt>
                <c:pt idx="1244">
                  <c:v>355</c:v>
                </c:pt>
                <c:pt idx="1245">
                  <c:v>321</c:v>
                </c:pt>
                <c:pt idx="1246">
                  <c:v>297</c:v>
                </c:pt>
                <c:pt idx="1247">
                  <c:v>308</c:v>
                </c:pt>
                <c:pt idx="1248">
                  <c:v>307</c:v>
                </c:pt>
                <c:pt idx="1249">
                  <c:v>312</c:v>
                </c:pt>
                <c:pt idx="1250">
                  <c:v>326</c:v>
                </c:pt>
                <c:pt idx="1251">
                  <c:v>341</c:v>
                </c:pt>
                <c:pt idx="1252">
                  <c:v>343</c:v>
                </c:pt>
                <c:pt idx="1253">
                  <c:v>330</c:v>
                </c:pt>
                <c:pt idx="1254">
                  <c:v>347</c:v>
                </c:pt>
                <c:pt idx="1255">
                  <c:v>323</c:v>
                </c:pt>
                <c:pt idx="1256">
                  <c:v>371</c:v>
                </c:pt>
                <c:pt idx="1257">
                  <c:v>358</c:v>
                </c:pt>
                <c:pt idx="1258">
                  <c:v>373</c:v>
                </c:pt>
                <c:pt idx="1259">
                  <c:v>381</c:v>
                </c:pt>
                <c:pt idx="1260">
                  <c:v>345</c:v>
                </c:pt>
                <c:pt idx="1261">
                  <c:v>335</c:v>
                </c:pt>
                <c:pt idx="1262">
                  <c:v>338</c:v>
                </c:pt>
                <c:pt idx="1263">
                  <c:v>369</c:v>
                </c:pt>
                <c:pt idx="1264">
                  <c:v>364</c:v>
                </c:pt>
                <c:pt idx="1265">
                  <c:v>329</c:v>
                </c:pt>
                <c:pt idx="1266">
                  <c:v>342</c:v>
                </c:pt>
                <c:pt idx="1267">
                  <c:v>354</c:v>
                </c:pt>
                <c:pt idx="1268">
                  <c:v>337</c:v>
                </c:pt>
                <c:pt idx="1269">
                  <c:v>322</c:v>
                </c:pt>
                <c:pt idx="1270">
                  <c:v>320</c:v>
                </c:pt>
                <c:pt idx="1271">
                  <c:v>312</c:v>
                </c:pt>
                <c:pt idx="1272">
                  <c:v>314</c:v>
                </c:pt>
                <c:pt idx="1273">
                  <c:v>326</c:v>
                </c:pt>
                <c:pt idx="1274">
                  <c:v>294</c:v>
                </c:pt>
                <c:pt idx="1275">
                  <c:v>306</c:v>
                </c:pt>
                <c:pt idx="1276">
                  <c:v>312</c:v>
                </c:pt>
                <c:pt idx="1277">
                  <c:v>345</c:v>
                </c:pt>
                <c:pt idx="1278">
                  <c:v>322</c:v>
                </c:pt>
                <c:pt idx="1279">
                  <c:v>303</c:v>
                </c:pt>
                <c:pt idx="1280">
                  <c:v>320</c:v>
                </c:pt>
                <c:pt idx="1281">
                  <c:v>313</c:v>
                </c:pt>
                <c:pt idx="1282">
                  <c:v>334</c:v>
                </c:pt>
                <c:pt idx="1283">
                  <c:v>306</c:v>
                </c:pt>
                <c:pt idx="1284">
                  <c:v>323</c:v>
                </c:pt>
                <c:pt idx="1285">
                  <c:v>329</c:v>
                </c:pt>
                <c:pt idx="1286">
                  <c:v>337</c:v>
                </c:pt>
                <c:pt idx="1287">
                  <c:v>378</c:v>
                </c:pt>
                <c:pt idx="1288">
                  <c:v>314</c:v>
                </c:pt>
                <c:pt idx="1289">
                  <c:v>349</c:v>
                </c:pt>
                <c:pt idx="1290">
                  <c:v>313</c:v>
                </c:pt>
                <c:pt idx="1291">
                  <c:v>288</c:v>
                </c:pt>
                <c:pt idx="1292">
                  <c:v>315</c:v>
                </c:pt>
                <c:pt idx="1293">
                  <c:v>278</c:v>
                </c:pt>
                <c:pt idx="1294">
                  <c:v>301</c:v>
                </c:pt>
                <c:pt idx="1295">
                  <c:v>331</c:v>
                </c:pt>
                <c:pt idx="1296">
                  <c:v>294</c:v>
                </c:pt>
                <c:pt idx="1297">
                  <c:v>325</c:v>
                </c:pt>
                <c:pt idx="1298">
                  <c:v>320</c:v>
                </c:pt>
                <c:pt idx="1299">
                  <c:v>348</c:v>
                </c:pt>
                <c:pt idx="1300">
                  <c:v>288</c:v>
                </c:pt>
                <c:pt idx="1301">
                  <c:v>311</c:v>
                </c:pt>
                <c:pt idx="1302">
                  <c:v>300</c:v>
                </c:pt>
                <c:pt idx="1303">
                  <c:v>290</c:v>
                </c:pt>
                <c:pt idx="1304">
                  <c:v>276</c:v>
                </c:pt>
                <c:pt idx="1305">
                  <c:v>320</c:v>
                </c:pt>
                <c:pt idx="1306">
                  <c:v>311</c:v>
                </c:pt>
                <c:pt idx="1307">
                  <c:v>332</c:v>
                </c:pt>
                <c:pt idx="1308">
                  <c:v>303</c:v>
                </c:pt>
                <c:pt idx="1309">
                  <c:v>302</c:v>
                </c:pt>
                <c:pt idx="1310">
                  <c:v>340</c:v>
                </c:pt>
                <c:pt idx="1311">
                  <c:v>336</c:v>
                </c:pt>
                <c:pt idx="1312">
                  <c:v>384</c:v>
                </c:pt>
                <c:pt idx="1313">
                  <c:v>362</c:v>
                </c:pt>
                <c:pt idx="1314">
                  <c:v>336</c:v>
                </c:pt>
                <c:pt idx="1315">
                  <c:v>336</c:v>
                </c:pt>
                <c:pt idx="1316">
                  <c:v>363</c:v>
                </c:pt>
                <c:pt idx="1317">
                  <c:v>372</c:v>
                </c:pt>
                <c:pt idx="1318">
                  <c:v>319</c:v>
                </c:pt>
                <c:pt idx="1319">
                  <c:v>312</c:v>
                </c:pt>
                <c:pt idx="1320">
                  <c:v>292</c:v>
                </c:pt>
                <c:pt idx="1321">
                  <c:v>317</c:v>
                </c:pt>
                <c:pt idx="1322">
                  <c:v>302</c:v>
                </c:pt>
                <c:pt idx="1323">
                  <c:v>328</c:v>
                </c:pt>
                <c:pt idx="1324">
                  <c:v>308</c:v>
                </c:pt>
                <c:pt idx="1325">
                  <c:v>285</c:v>
                </c:pt>
                <c:pt idx="1326">
                  <c:v>322</c:v>
                </c:pt>
                <c:pt idx="1327">
                  <c:v>297</c:v>
                </c:pt>
                <c:pt idx="1328">
                  <c:v>314</c:v>
                </c:pt>
                <c:pt idx="1329">
                  <c:v>293</c:v>
                </c:pt>
                <c:pt idx="1330">
                  <c:v>328</c:v>
                </c:pt>
                <c:pt idx="1331">
                  <c:v>306</c:v>
                </c:pt>
                <c:pt idx="1332">
                  <c:v>308</c:v>
                </c:pt>
                <c:pt idx="1333">
                  <c:v>314</c:v>
                </c:pt>
                <c:pt idx="1334">
                  <c:v>300</c:v>
                </c:pt>
                <c:pt idx="1335">
                  <c:v>312</c:v>
                </c:pt>
                <c:pt idx="1336">
                  <c:v>316</c:v>
                </c:pt>
                <c:pt idx="1337">
                  <c:v>304</c:v>
                </c:pt>
                <c:pt idx="1338">
                  <c:v>317</c:v>
                </c:pt>
                <c:pt idx="1339">
                  <c:v>301</c:v>
                </c:pt>
                <c:pt idx="1340">
                  <c:v>320</c:v>
                </c:pt>
                <c:pt idx="1341">
                  <c:v>297</c:v>
                </c:pt>
                <c:pt idx="1342">
                  <c:v>329</c:v>
                </c:pt>
                <c:pt idx="1343">
                  <c:v>315</c:v>
                </c:pt>
                <c:pt idx="1344">
                  <c:v>321</c:v>
                </c:pt>
                <c:pt idx="1345">
                  <c:v>294</c:v>
                </c:pt>
                <c:pt idx="1346">
                  <c:v>286</c:v>
                </c:pt>
                <c:pt idx="1347">
                  <c:v>303</c:v>
                </c:pt>
                <c:pt idx="1348">
                  <c:v>289</c:v>
                </c:pt>
                <c:pt idx="1349">
                  <c:v>312</c:v>
                </c:pt>
                <c:pt idx="1350">
                  <c:v>285</c:v>
                </c:pt>
                <c:pt idx="1351">
                  <c:v>311</c:v>
                </c:pt>
                <c:pt idx="1352">
                  <c:v>328</c:v>
                </c:pt>
                <c:pt idx="1353">
                  <c:v>305</c:v>
                </c:pt>
                <c:pt idx="1354">
                  <c:v>279</c:v>
                </c:pt>
                <c:pt idx="1355">
                  <c:v>286</c:v>
                </c:pt>
                <c:pt idx="1356">
                  <c:v>311</c:v>
                </c:pt>
                <c:pt idx="1357">
                  <c:v>304</c:v>
                </c:pt>
                <c:pt idx="1358">
                  <c:v>295</c:v>
                </c:pt>
                <c:pt idx="1359">
                  <c:v>306</c:v>
                </c:pt>
                <c:pt idx="1360">
                  <c:v>284</c:v>
                </c:pt>
                <c:pt idx="1361">
                  <c:v>298</c:v>
                </c:pt>
                <c:pt idx="1362">
                  <c:v>292</c:v>
                </c:pt>
                <c:pt idx="1363">
                  <c:v>296</c:v>
                </c:pt>
                <c:pt idx="1364">
                  <c:v>308</c:v>
                </c:pt>
                <c:pt idx="1365">
                  <c:v>278</c:v>
                </c:pt>
                <c:pt idx="1366">
                  <c:v>266</c:v>
                </c:pt>
                <c:pt idx="1367">
                  <c:v>310</c:v>
                </c:pt>
                <c:pt idx="1368">
                  <c:v>280</c:v>
                </c:pt>
                <c:pt idx="1369">
                  <c:v>280</c:v>
                </c:pt>
                <c:pt idx="1370">
                  <c:v>293</c:v>
                </c:pt>
                <c:pt idx="1371">
                  <c:v>300</c:v>
                </c:pt>
                <c:pt idx="1372">
                  <c:v>296</c:v>
                </c:pt>
                <c:pt idx="1373">
                  <c:v>317</c:v>
                </c:pt>
                <c:pt idx="1374">
                  <c:v>266</c:v>
                </c:pt>
                <c:pt idx="1375">
                  <c:v>271</c:v>
                </c:pt>
                <c:pt idx="1376">
                  <c:v>271</c:v>
                </c:pt>
                <c:pt idx="1377">
                  <c:v>313</c:v>
                </c:pt>
                <c:pt idx="1378">
                  <c:v>308</c:v>
                </c:pt>
                <c:pt idx="1379">
                  <c:v>273</c:v>
                </c:pt>
                <c:pt idx="1380">
                  <c:v>300</c:v>
                </c:pt>
                <c:pt idx="1381">
                  <c:v>283</c:v>
                </c:pt>
                <c:pt idx="1382">
                  <c:v>301</c:v>
                </c:pt>
                <c:pt idx="1383">
                  <c:v>326</c:v>
                </c:pt>
                <c:pt idx="1384">
                  <c:v>287</c:v>
                </c:pt>
                <c:pt idx="1385">
                  <c:v>294</c:v>
                </c:pt>
                <c:pt idx="1386">
                  <c:v>296</c:v>
                </c:pt>
                <c:pt idx="1387">
                  <c:v>300</c:v>
                </c:pt>
                <c:pt idx="1388">
                  <c:v>283</c:v>
                </c:pt>
                <c:pt idx="1389">
                  <c:v>311</c:v>
                </c:pt>
                <c:pt idx="1390">
                  <c:v>305</c:v>
                </c:pt>
                <c:pt idx="1391">
                  <c:v>270</c:v>
                </c:pt>
                <c:pt idx="1392">
                  <c:v>253</c:v>
                </c:pt>
                <c:pt idx="1393">
                  <c:v>295</c:v>
                </c:pt>
                <c:pt idx="1394">
                  <c:v>274</c:v>
                </c:pt>
                <c:pt idx="1395">
                  <c:v>274</c:v>
                </c:pt>
                <c:pt idx="1396">
                  <c:v>259</c:v>
                </c:pt>
                <c:pt idx="1397">
                  <c:v>313</c:v>
                </c:pt>
                <c:pt idx="1398">
                  <c:v>312</c:v>
                </c:pt>
                <c:pt idx="1399">
                  <c:v>274</c:v>
                </c:pt>
                <c:pt idx="1400">
                  <c:v>266</c:v>
                </c:pt>
                <c:pt idx="1401">
                  <c:v>286</c:v>
                </c:pt>
                <c:pt idx="1402">
                  <c:v>305</c:v>
                </c:pt>
                <c:pt idx="1403">
                  <c:v>276</c:v>
                </c:pt>
                <c:pt idx="1404">
                  <c:v>253</c:v>
                </c:pt>
                <c:pt idx="1405">
                  <c:v>282</c:v>
                </c:pt>
                <c:pt idx="1406">
                  <c:v>260</c:v>
                </c:pt>
                <c:pt idx="1407">
                  <c:v>269</c:v>
                </c:pt>
                <c:pt idx="1408">
                  <c:v>285</c:v>
                </c:pt>
                <c:pt idx="1409">
                  <c:v>279</c:v>
                </c:pt>
                <c:pt idx="1410">
                  <c:v>285</c:v>
                </c:pt>
                <c:pt idx="1411">
                  <c:v>280</c:v>
                </c:pt>
                <c:pt idx="1412">
                  <c:v>314</c:v>
                </c:pt>
                <c:pt idx="1413">
                  <c:v>277</c:v>
                </c:pt>
                <c:pt idx="1414">
                  <c:v>292</c:v>
                </c:pt>
                <c:pt idx="1415">
                  <c:v>266</c:v>
                </c:pt>
                <c:pt idx="1416">
                  <c:v>296</c:v>
                </c:pt>
                <c:pt idx="1417">
                  <c:v>272</c:v>
                </c:pt>
                <c:pt idx="1418">
                  <c:v>286</c:v>
                </c:pt>
                <c:pt idx="1419">
                  <c:v>295</c:v>
                </c:pt>
                <c:pt idx="1420">
                  <c:v>272</c:v>
                </c:pt>
                <c:pt idx="1421">
                  <c:v>278</c:v>
                </c:pt>
                <c:pt idx="1422">
                  <c:v>282</c:v>
                </c:pt>
                <c:pt idx="1423">
                  <c:v>262</c:v>
                </c:pt>
                <c:pt idx="1424">
                  <c:v>292</c:v>
                </c:pt>
                <c:pt idx="1425">
                  <c:v>298</c:v>
                </c:pt>
                <c:pt idx="1426">
                  <c:v>268</c:v>
                </c:pt>
                <c:pt idx="1427">
                  <c:v>292</c:v>
                </c:pt>
                <c:pt idx="1428">
                  <c:v>287</c:v>
                </c:pt>
                <c:pt idx="1429">
                  <c:v>256</c:v>
                </c:pt>
                <c:pt idx="1430">
                  <c:v>302</c:v>
                </c:pt>
                <c:pt idx="1431">
                  <c:v>293</c:v>
                </c:pt>
                <c:pt idx="1432">
                  <c:v>266</c:v>
                </c:pt>
                <c:pt idx="1433">
                  <c:v>297</c:v>
                </c:pt>
                <c:pt idx="1434">
                  <c:v>290</c:v>
                </c:pt>
                <c:pt idx="1435">
                  <c:v>266</c:v>
                </c:pt>
                <c:pt idx="1436">
                  <c:v>250</c:v>
                </c:pt>
                <c:pt idx="1437">
                  <c:v>267</c:v>
                </c:pt>
                <c:pt idx="1438">
                  <c:v>267</c:v>
                </c:pt>
                <c:pt idx="1439">
                  <c:v>258</c:v>
                </c:pt>
                <c:pt idx="1440">
                  <c:v>269</c:v>
                </c:pt>
                <c:pt idx="1441">
                  <c:v>276</c:v>
                </c:pt>
                <c:pt idx="1442">
                  <c:v>293</c:v>
                </c:pt>
                <c:pt idx="1443">
                  <c:v>278</c:v>
                </c:pt>
                <c:pt idx="1444">
                  <c:v>282</c:v>
                </c:pt>
                <c:pt idx="1445">
                  <c:v>285</c:v>
                </c:pt>
                <c:pt idx="1446">
                  <c:v>274</c:v>
                </c:pt>
                <c:pt idx="1447">
                  <c:v>262</c:v>
                </c:pt>
                <c:pt idx="1448">
                  <c:v>308</c:v>
                </c:pt>
                <c:pt idx="1449">
                  <c:v>276</c:v>
                </c:pt>
                <c:pt idx="1450">
                  <c:v>287</c:v>
                </c:pt>
                <c:pt idx="1451">
                  <c:v>313</c:v>
                </c:pt>
                <c:pt idx="1452">
                  <c:v>286</c:v>
                </c:pt>
                <c:pt idx="1453">
                  <c:v>314</c:v>
                </c:pt>
                <c:pt idx="1454">
                  <c:v>305</c:v>
                </c:pt>
                <c:pt idx="1455">
                  <c:v>314</c:v>
                </c:pt>
                <c:pt idx="1456">
                  <c:v>307</c:v>
                </c:pt>
                <c:pt idx="1457">
                  <c:v>259</c:v>
                </c:pt>
                <c:pt idx="1458">
                  <c:v>329</c:v>
                </c:pt>
                <c:pt idx="1459">
                  <c:v>317</c:v>
                </c:pt>
                <c:pt idx="1460">
                  <c:v>340</c:v>
                </c:pt>
                <c:pt idx="1461">
                  <c:v>322</c:v>
                </c:pt>
                <c:pt idx="1462">
                  <c:v>345</c:v>
                </c:pt>
                <c:pt idx="1463">
                  <c:v>300</c:v>
                </c:pt>
                <c:pt idx="1464">
                  <c:v>293</c:v>
                </c:pt>
                <c:pt idx="1465">
                  <c:v>310</c:v>
                </c:pt>
                <c:pt idx="1466">
                  <c:v>297</c:v>
                </c:pt>
                <c:pt idx="1467">
                  <c:v>301</c:v>
                </c:pt>
                <c:pt idx="1468">
                  <c:v>266</c:v>
                </c:pt>
                <c:pt idx="1469">
                  <c:v>269</c:v>
                </c:pt>
                <c:pt idx="1470">
                  <c:v>320</c:v>
                </c:pt>
                <c:pt idx="1471">
                  <c:v>299</c:v>
                </c:pt>
                <c:pt idx="1472">
                  <c:v>297</c:v>
                </c:pt>
                <c:pt idx="1473">
                  <c:v>315</c:v>
                </c:pt>
                <c:pt idx="1474">
                  <c:v>317</c:v>
                </c:pt>
                <c:pt idx="1475">
                  <c:v>340</c:v>
                </c:pt>
                <c:pt idx="1476">
                  <c:v>320</c:v>
                </c:pt>
                <c:pt idx="1477">
                  <c:v>315</c:v>
                </c:pt>
                <c:pt idx="1478">
                  <c:v>326</c:v>
                </c:pt>
                <c:pt idx="1479">
                  <c:v>317</c:v>
                </c:pt>
                <c:pt idx="1480">
                  <c:v>327</c:v>
                </c:pt>
                <c:pt idx="1481">
                  <c:v>306</c:v>
                </c:pt>
                <c:pt idx="1482">
                  <c:v>319</c:v>
                </c:pt>
                <c:pt idx="1483">
                  <c:v>312</c:v>
                </c:pt>
                <c:pt idx="1484">
                  <c:v>340</c:v>
                </c:pt>
                <c:pt idx="1485">
                  <c:v>293</c:v>
                </c:pt>
                <c:pt idx="1486">
                  <c:v>325</c:v>
                </c:pt>
                <c:pt idx="1487">
                  <c:v>313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93B-400B-9977-10264648E98D}"/>
            </c:ext>
          </c:extLst>
        </c:ser>
        <c:ser>
          <c:idx val="1"/>
          <c:order val="1"/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'Z-Cem'!$A$2:$A$1489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'Z-Cem'!$B$1</c:f>
              <c:numCache>
                <c:formatCode>General</c:formatCode>
                <c:ptCount val="1"/>
                <c:pt idx="0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D93B-400B-9977-10264648E9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4365112"/>
        <c:axId val="584374072"/>
      </c:scatterChart>
      <c:valAx>
        <c:axId val="584365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2θ (</a:t>
                </a:r>
                <a:r>
                  <a:rPr lang="en-IN"/>
                  <a:t>Degrees)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374072"/>
        <c:crosses val="autoZero"/>
        <c:crossBetween val="midCat"/>
      </c:valAx>
      <c:valAx>
        <c:axId val="58437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Intensity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3651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 dirty="0"/>
              <a:t>Fer 1N-HCl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'Fer 1N-HCl'!$A$2:$A$1489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'Fer 1N-HCl'!$B$2:$B$1489</c:f>
              <c:numCache>
                <c:formatCode>General</c:formatCode>
                <c:ptCount val="1488"/>
                <c:pt idx="0">
                  <c:v>1595</c:v>
                </c:pt>
                <c:pt idx="1">
                  <c:v>1575</c:v>
                </c:pt>
                <c:pt idx="2">
                  <c:v>1678</c:v>
                </c:pt>
                <c:pt idx="3">
                  <c:v>1696</c:v>
                </c:pt>
                <c:pt idx="4">
                  <c:v>1674</c:v>
                </c:pt>
                <c:pt idx="5">
                  <c:v>1545</c:v>
                </c:pt>
                <c:pt idx="6">
                  <c:v>1654</c:v>
                </c:pt>
                <c:pt idx="7">
                  <c:v>1643</c:v>
                </c:pt>
                <c:pt idx="8">
                  <c:v>1613</c:v>
                </c:pt>
                <c:pt idx="9">
                  <c:v>1588</c:v>
                </c:pt>
                <c:pt idx="10">
                  <c:v>1636</c:v>
                </c:pt>
                <c:pt idx="11">
                  <c:v>1607</c:v>
                </c:pt>
                <c:pt idx="12">
                  <c:v>1517</c:v>
                </c:pt>
                <c:pt idx="13">
                  <c:v>1622</c:v>
                </c:pt>
                <c:pt idx="14">
                  <c:v>1623</c:v>
                </c:pt>
                <c:pt idx="15">
                  <c:v>1532</c:v>
                </c:pt>
                <c:pt idx="16">
                  <c:v>1606</c:v>
                </c:pt>
                <c:pt idx="17">
                  <c:v>1545</c:v>
                </c:pt>
                <c:pt idx="18">
                  <c:v>1577</c:v>
                </c:pt>
                <c:pt idx="19">
                  <c:v>1567</c:v>
                </c:pt>
                <c:pt idx="20">
                  <c:v>1569</c:v>
                </c:pt>
                <c:pt idx="21">
                  <c:v>1534</c:v>
                </c:pt>
                <c:pt idx="22">
                  <c:v>1559</c:v>
                </c:pt>
                <c:pt idx="23">
                  <c:v>1556</c:v>
                </c:pt>
                <c:pt idx="24">
                  <c:v>1528</c:v>
                </c:pt>
                <c:pt idx="25">
                  <c:v>1540</c:v>
                </c:pt>
                <c:pt idx="26">
                  <c:v>1611</c:v>
                </c:pt>
                <c:pt idx="27">
                  <c:v>1606</c:v>
                </c:pt>
                <c:pt idx="28">
                  <c:v>1673</c:v>
                </c:pt>
                <c:pt idx="29">
                  <c:v>1651</c:v>
                </c:pt>
                <c:pt idx="30">
                  <c:v>1527</c:v>
                </c:pt>
                <c:pt idx="31">
                  <c:v>1551</c:v>
                </c:pt>
                <c:pt idx="32">
                  <c:v>1433</c:v>
                </c:pt>
                <c:pt idx="33">
                  <c:v>1408</c:v>
                </c:pt>
                <c:pt idx="34">
                  <c:v>1398</c:v>
                </c:pt>
                <c:pt idx="35">
                  <c:v>1472</c:v>
                </c:pt>
                <c:pt idx="36">
                  <c:v>1386</c:v>
                </c:pt>
                <c:pt idx="37">
                  <c:v>1429</c:v>
                </c:pt>
                <c:pt idx="38">
                  <c:v>1389</c:v>
                </c:pt>
                <c:pt idx="39">
                  <c:v>1402</c:v>
                </c:pt>
                <c:pt idx="40">
                  <c:v>1395</c:v>
                </c:pt>
                <c:pt idx="41">
                  <c:v>1443</c:v>
                </c:pt>
                <c:pt idx="42">
                  <c:v>1420</c:v>
                </c:pt>
                <c:pt idx="43">
                  <c:v>1379</c:v>
                </c:pt>
                <c:pt idx="44">
                  <c:v>1387</c:v>
                </c:pt>
                <c:pt idx="45">
                  <c:v>1353</c:v>
                </c:pt>
                <c:pt idx="46">
                  <c:v>1341</c:v>
                </c:pt>
                <c:pt idx="47">
                  <c:v>1393</c:v>
                </c:pt>
                <c:pt idx="48">
                  <c:v>1431</c:v>
                </c:pt>
                <c:pt idx="49">
                  <c:v>1383</c:v>
                </c:pt>
                <c:pt idx="50">
                  <c:v>1360</c:v>
                </c:pt>
                <c:pt idx="51">
                  <c:v>1410</c:v>
                </c:pt>
                <c:pt idx="52">
                  <c:v>1514</c:v>
                </c:pt>
                <c:pt idx="53">
                  <c:v>1654</c:v>
                </c:pt>
                <c:pt idx="54">
                  <c:v>1763</c:v>
                </c:pt>
                <c:pt idx="55">
                  <c:v>1555</c:v>
                </c:pt>
                <c:pt idx="56">
                  <c:v>1351</c:v>
                </c:pt>
                <c:pt idx="57">
                  <c:v>1295</c:v>
                </c:pt>
                <c:pt idx="58">
                  <c:v>1305</c:v>
                </c:pt>
                <c:pt idx="59">
                  <c:v>1232</c:v>
                </c:pt>
                <c:pt idx="60">
                  <c:v>1307</c:v>
                </c:pt>
                <c:pt idx="61">
                  <c:v>1271</c:v>
                </c:pt>
                <c:pt idx="62">
                  <c:v>1204</c:v>
                </c:pt>
                <c:pt idx="63">
                  <c:v>1229</c:v>
                </c:pt>
                <c:pt idx="64">
                  <c:v>1230</c:v>
                </c:pt>
                <c:pt idx="65">
                  <c:v>1239</c:v>
                </c:pt>
                <c:pt idx="66">
                  <c:v>1297</c:v>
                </c:pt>
                <c:pt idx="67">
                  <c:v>1198</c:v>
                </c:pt>
                <c:pt idx="68">
                  <c:v>1202</c:v>
                </c:pt>
                <c:pt idx="69">
                  <c:v>1234</c:v>
                </c:pt>
                <c:pt idx="70">
                  <c:v>1256</c:v>
                </c:pt>
                <c:pt idx="71">
                  <c:v>1275</c:v>
                </c:pt>
                <c:pt idx="72">
                  <c:v>1294</c:v>
                </c:pt>
                <c:pt idx="73">
                  <c:v>1274</c:v>
                </c:pt>
                <c:pt idx="74">
                  <c:v>1288</c:v>
                </c:pt>
                <c:pt idx="75">
                  <c:v>1307</c:v>
                </c:pt>
                <c:pt idx="76">
                  <c:v>1315</c:v>
                </c:pt>
                <c:pt idx="77">
                  <c:v>1361</c:v>
                </c:pt>
                <c:pt idx="78">
                  <c:v>1464</c:v>
                </c:pt>
                <c:pt idx="79">
                  <c:v>1749</c:v>
                </c:pt>
                <c:pt idx="80">
                  <c:v>2112</c:v>
                </c:pt>
                <c:pt idx="81">
                  <c:v>2992</c:v>
                </c:pt>
                <c:pt idx="82">
                  <c:v>4665</c:v>
                </c:pt>
                <c:pt idx="83">
                  <c:v>7487</c:v>
                </c:pt>
                <c:pt idx="84">
                  <c:v>9093</c:v>
                </c:pt>
                <c:pt idx="85">
                  <c:v>5189</c:v>
                </c:pt>
                <c:pt idx="86">
                  <c:v>1948</c:v>
                </c:pt>
                <c:pt idx="87">
                  <c:v>1454</c:v>
                </c:pt>
                <c:pt idx="88">
                  <c:v>1366</c:v>
                </c:pt>
                <c:pt idx="89">
                  <c:v>1411</c:v>
                </c:pt>
                <c:pt idx="90">
                  <c:v>1340</c:v>
                </c:pt>
                <c:pt idx="91">
                  <c:v>1520</c:v>
                </c:pt>
                <c:pt idx="92">
                  <c:v>1715</c:v>
                </c:pt>
                <c:pt idx="93">
                  <c:v>1601</c:v>
                </c:pt>
                <c:pt idx="94">
                  <c:v>1270</c:v>
                </c:pt>
                <c:pt idx="95">
                  <c:v>1165</c:v>
                </c:pt>
                <c:pt idx="96">
                  <c:v>1094</c:v>
                </c:pt>
                <c:pt idx="97">
                  <c:v>1135</c:v>
                </c:pt>
                <c:pt idx="98">
                  <c:v>1050</c:v>
                </c:pt>
                <c:pt idx="99">
                  <c:v>1033</c:v>
                </c:pt>
                <c:pt idx="100">
                  <c:v>1028</c:v>
                </c:pt>
                <c:pt idx="101">
                  <c:v>973</c:v>
                </c:pt>
                <c:pt idx="102">
                  <c:v>1021</c:v>
                </c:pt>
                <c:pt idx="103">
                  <c:v>1103</c:v>
                </c:pt>
                <c:pt idx="104">
                  <c:v>1045</c:v>
                </c:pt>
                <c:pt idx="105">
                  <c:v>1020</c:v>
                </c:pt>
                <c:pt idx="106">
                  <c:v>1032</c:v>
                </c:pt>
                <c:pt idx="107">
                  <c:v>1038</c:v>
                </c:pt>
                <c:pt idx="108">
                  <c:v>1033</c:v>
                </c:pt>
                <c:pt idx="109">
                  <c:v>968</c:v>
                </c:pt>
                <c:pt idx="110">
                  <c:v>975</c:v>
                </c:pt>
                <c:pt idx="111">
                  <c:v>983</c:v>
                </c:pt>
                <c:pt idx="112">
                  <c:v>977</c:v>
                </c:pt>
                <c:pt idx="113">
                  <c:v>953</c:v>
                </c:pt>
                <c:pt idx="114">
                  <c:v>927</c:v>
                </c:pt>
                <c:pt idx="115">
                  <c:v>952</c:v>
                </c:pt>
                <c:pt idx="116">
                  <c:v>991</c:v>
                </c:pt>
                <c:pt idx="117">
                  <c:v>1047</c:v>
                </c:pt>
                <c:pt idx="118">
                  <c:v>987</c:v>
                </c:pt>
                <c:pt idx="119">
                  <c:v>944</c:v>
                </c:pt>
                <c:pt idx="120">
                  <c:v>1031</c:v>
                </c:pt>
                <c:pt idx="121">
                  <c:v>925</c:v>
                </c:pt>
                <c:pt idx="122">
                  <c:v>937</c:v>
                </c:pt>
                <c:pt idx="123">
                  <c:v>980</c:v>
                </c:pt>
                <c:pt idx="124">
                  <c:v>885</c:v>
                </c:pt>
                <c:pt idx="125">
                  <c:v>969</c:v>
                </c:pt>
                <c:pt idx="126">
                  <c:v>967</c:v>
                </c:pt>
                <c:pt idx="127">
                  <c:v>920</c:v>
                </c:pt>
                <c:pt idx="128">
                  <c:v>923</c:v>
                </c:pt>
                <c:pt idx="129">
                  <c:v>977</c:v>
                </c:pt>
                <c:pt idx="130">
                  <c:v>936</c:v>
                </c:pt>
                <c:pt idx="131">
                  <c:v>915</c:v>
                </c:pt>
                <c:pt idx="132">
                  <c:v>903</c:v>
                </c:pt>
                <c:pt idx="133">
                  <c:v>949</c:v>
                </c:pt>
                <c:pt idx="134">
                  <c:v>972</c:v>
                </c:pt>
                <c:pt idx="135">
                  <c:v>890</c:v>
                </c:pt>
                <c:pt idx="136">
                  <c:v>932</c:v>
                </c:pt>
                <c:pt idx="137">
                  <c:v>933</c:v>
                </c:pt>
                <c:pt idx="138">
                  <c:v>869</c:v>
                </c:pt>
                <c:pt idx="139">
                  <c:v>910</c:v>
                </c:pt>
                <c:pt idx="140">
                  <c:v>954</c:v>
                </c:pt>
                <c:pt idx="141">
                  <c:v>918</c:v>
                </c:pt>
                <c:pt idx="142">
                  <c:v>942</c:v>
                </c:pt>
                <c:pt idx="143">
                  <c:v>986</c:v>
                </c:pt>
                <c:pt idx="144">
                  <c:v>1086</c:v>
                </c:pt>
                <c:pt idx="145">
                  <c:v>1382</c:v>
                </c:pt>
                <c:pt idx="146">
                  <c:v>1744</c:v>
                </c:pt>
                <c:pt idx="147">
                  <c:v>2386</c:v>
                </c:pt>
                <c:pt idx="148">
                  <c:v>2665</c:v>
                </c:pt>
                <c:pt idx="149">
                  <c:v>2204</c:v>
                </c:pt>
                <c:pt idx="150">
                  <c:v>2054</c:v>
                </c:pt>
                <c:pt idx="151">
                  <c:v>2383</c:v>
                </c:pt>
                <c:pt idx="152">
                  <c:v>2494</c:v>
                </c:pt>
                <c:pt idx="153">
                  <c:v>1759</c:v>
                </c:pt>
                <c:pt idx="154">
                  <c:v>1253</c:v>
                </c:pt>
                <c:pt idx="155">
                  <c:v>1206</c:v>
                </c:pt>
                <c:pt idx="156">
                  <c:v>1114</c:v>
                </c:pt>
                <c:pt idx="157">
                  <c:v>1042</c:v>
                </c:pt>
                <c:pt idx="158">
                  <c:v>1088</c:v>
                </c:pt>
                <c:pt idx="159">
                  <c:v>1052</c:v>
                </c:pt>
                <c:pt idx="160">
                  <c:v>1054</c:v>
                </c:pt>
                <c:pt idx="161">
                  <c:v>1069</c:v>
                </c:pt>
                <c:pt idx="162">
                  <c:v>1182</c:v>
                </c:pt>
                <c:pt idx="163">
                  <c:v>1468</c:v>
                </c:pt>
                <c:pt idx="164">
                  <c:v>1795</c:v>
                </c:pt>
                <c:pt idx="165">
                  <c:v>2021</c:v>
                </c:pt>
                <c:pt idx="166">
                  <c:v>1718</c:v>
                </c:pt>
                <c:pt idx="167">
                  <c:v>1409</c:v>
                </c:pt>
                <c:pt idx="168">
                  <c:v>1257</c:v>
                </c:pt>
                <c:pt idx="169">
                  <c:v>1144</c:v>
                </c:pt>
                <c:pt idx="170">
                  <c:v>1115</c:v>
                </c:pt>
                <c:pt idx="171">
                  <c:v>1002</c:v>
                </c:pt>
                <c:pt idx="172">
                  <c:v>912</c:v>
                </c:pt>
                <c:pt idx="173">
                  <c:v>947</c:v>
                </c:pt>
                <c:pt idx="174">
                  <c:v>924</c:v>
                </c:pt>
                <c:pt idx="175">
                  <c:v>926</c:v>
                </c:pt>
                <c:pt idx="176">
                  <c:v>890</c:v>
                </c:pt>
                <c:pt idx="177">
                  <c:v>852</c:v>
                </c:pt>
                <c:pt idx="178">
                  <c:v>832</c:v>
                </c:pt>
                <c:pt idx="179">
                  <c:v>819</c:v>
                </c:pt>
                <c:pt idx="180">
                  <c:v>854</c:v>
                </c:pt>
                <c:pt idx="181">
                  <c:v>787</c:v>
                </c:pt>
                <c:pt idx="182">
                  <c:v>786</c:v>
                </c:pt>
                <c:pt idx="183">
                  <c:v>831</c:v>
                </c:pt>
                <c:pt idx="184">
                  <c:v>793</c:v>
                </c:pt>
                <c:pt idx="185">
                  <c:v>769</c:v>
                </c:pt>
                <c:pt idx="186">
                  <c:v>772</c:v>
                </c:pt>
                <c:pt idx="187">
                  <c:v>794</c:v>
                </c:pt>
                <c:pt idx="188">
                  <c:v>779</c:v>
                </c:pt>
                <c:pt idx="189">
                  <c:v>779</c:v>
                </c:pt>
                <c:pt idx="190">
                  <c:v>742</c:v>
                </c:pt>
                <c:pt idx="191">
                  <c:v>746</c:v>
                </c:pt>
                <c:pt idx="192">
                  <c:v>727</c:v>
                </c:pt>
                <c:pt idx="193">
                  <c:v>793</c:v>
                </c:pt>
                <c:pt idx="194">
                  <c:v>798</c:v>
                </c:pt>
                <c:pt idx="195">
                  <c:v>796</c:v>
                </c:pt>
                <c:pt idx="196">
                  <c:v>770</c:v>
                </c:pt>
                <c:pt idx="197">
                  <c:v>768</c:v>
                </c:pt>
                <c:pt idx="198">
                  <c:v>827</c:v>
                </c:pt>
                <c:pt idx="199">
                  <c:v>908</c:v>
                </c:pt>
                <c:pt idx="200">
                  <c:v>1075</c:v>
                </c:pt>
                <c:pt idx="201">
                  <c:v>1330</c:v>
                </c:pt>
                <c:pt idx="202">
                  <c:v>1608</c:v>
                </c:pt>
                <c:pt idx="203">
                  <c:v>1831</c:v>
                </c:pt>
                <c:pt idx="204">
                  <c:v>1573</c:v>
                </c:pt>
                <c:pt idx="205">
                  <c:v>1048</c:v>
                </c:pt>
                <c:pt idx="206">
                  <c:v>864</c:v>
                </c:pt>
                <c:pt idx="207">
                  <c:v>994</c:v>
                </c:pt>
                <c:pt idx="208">
                  <c:v>1041</c:v>
                </c:pt>
                <c:pt idx="209">
                  <c:v>1272</c:v>
                </c:pt>
                <c:pt idx="210">
                  <c:v>1136</c:v>
                </c:pt>
                <c:pt idx="211">
                  <c:v>877</c:v>
                </c:pt>
                <c:pt idx="212">
                  <c:v>746</c:v>
                </c:pt>
                <c:pt idx="213">
                  <c:v>712</c:v>
                </c:pt>
                <c:pt idx="214">
                  <c:v>717</c:v>
                </c:pt>
                <c:pt idx="215">
                  <c:v>653</c:v>
                </c:pt>
                <c:pt idx="216">
                  <c:v>687</c:v>
                </c:pt>
                <c:pt idx="217">
                  <c:v>655</c:v>
                </c:pt>
                <c:pt idx="218">
                  <c:v>671</c:v>
                </c:pt>
                <c:pt idx="219">
                  <c:v>653</c:v>
                </c:pt>
                <c:pt idx="220">
                  <c:v>708</c:v>
                </c:pt>
                <c:pt idx="221">
                  <c:v>685</c:v>
                </c:pt>
                <c:pt idx="222">
                  <c:v>688</c:v>
                </c:pt>
                <c:pt idx="223">
                  <c:v>654</c:v>
                </c:pt>
                <c:pt idx="224">
                  <c:v>663</c:v>
                </c:pt>
                <c:pt idx="225">
                  <c:v>712</c:v>
                </c:pt>
                <c:pt idx="226">
                  <c:v>642</c:v>
                </c:pt>
                <c:pt idx="227">
                  <c:v>672</c:v>
                </c:pt>
                <c:pt idx="228">
                  <c:v>682</c:v>
                </c:pt>
                <c:pt idx="229">
                  <c:v>725</c:v>
                </c:pt>
                <c:pt idx="230">
                  <c:v>682</c:v>
                </c:pt>
                <c:pt idx="231">
                  <c:v>651</c:v>
                </c:pt>
                <c:pt idx="232">
                  <c:v>673</c:v>
                </c:pt>
                <c:pt idx="233">
                  <c:v>717</c:v>
                </c:pt>
                <c:pt idx="234">
                  <c:v>678</c:v>
                </c:pt>
                <c:pt idx="235">
                  <c:v>640</c:v>
                </c:pt>
                <c:pt idx="236">
                  <c:v>657</c:v>
                </c:pt>
                <c:pt idx="237">
                  <c:v>692</c:v>
                </c:pt>
                <c:pt idx="238">
                  <c:v>646</c:v>
                </c:pt>
                <c:pt idx="239">
                  <c:v>683</c:v>
                </c:pt>
                <c:pt idx="240">
                  <c:v>678</c:v>
                </c:pt>
                <c:pt idx="241">
                  <c:v>700</c:v>
                </c:pt>
                <c:pt idx="242">
                  <c:v>607</c:v>
                </c:pt>
                <c:pt idx="243">
                  <c:v>654</c:v>
                </c:pt>
                <c:pt idx="244">
                  <c:v>689</c:v>
                </c:pt>
                <c:pt idx="245">
                  <c:v>654</c:v>
                </c:pt>
                <c:pt idx="246">
                  <c:v>629</c:v>
                </c:pt>
                <c:pt idx="247">
                  <c:v>676</c:v>
                </c:pt>
                <c:pt idx="248">
                  <c:v>665</c:v>
                </c:pt>
                <c:pt idx="249">
                  <c:v>633</c:v>
                </c:pt>
                <c:pt idx="250">
                  <c:v>690</c:v>
                </c:pt>
                <c:pt idx="251">
                  <c:v>726</c:v>
                </c:pt>
                <c:pt idx="252">
                  <c:v>727</c:v>
                </c:pt>
                <c:pt idx="253">
                  <c:v>797</c:v>
                </c:pt>
                <c:pt idx="254">
                  <c:v>756</c:v>
                </c:pt>
                <c:pt idx="255">
                  <c:v>796</c:v>
                </c:pt>
                <c:pt idx="256">
                  <c:v>745</c:v>
                </c:pt>
                <c:pt idx="257">
                  <c:v>674</c:v>
                </c:pt>
                <c:pt idx="258">
                  <c:v>722</c:v>
                </c:pt>
                <c:pt idx="259">
                  <c:v>707</c:v>
                </c:pt>
                <c:pt idx="260">
                  <c:v>699</c:v>
                </c:pt>
                <c:pt idx="261">
                  <c:v>717</c:v>
                </c:pt>
                <c:pt idx="262">
                  <c:v>709</c:v>
                </c:pt>
                <c:pt idx="263">
                  <c:v>754</c:v>
                </c:pt>
                <c:pt idx="264">
                  <c:v>702</c:v>
                </c:pt>
                <c:pt idx="265">
                  <c:v>730</c:v>
                </c:pt>
                <c:pt idx="266">
                  <c:v>720</c:v>
                </c:pt>
                <c:pt idx="267">
                  <c:v>819</c:v>
                </c:pt>
                <c:pt idx="268">
                  <c:v>802</c:v>
                </c:pt>
                <c:pt idx="269">
                  <c:v>922</c:v>
                </c:pt>
                <c:pt idx="270">
                  <c:v>922</c:v>
                </c:pt>
                <c:pt idx="271">
                  <c:v>860</c:v>
                </c:pt>
                <c:pt idx="272">
                  <c:v>725</c:v>
                </c:pt>
                <c:pt idx="273">
                  <c:v>693</c:v>
                </c:pt>
                <c:pt idx="274">
                  <c:v>740</c:v>
                </c:pt>
                <c:pt idx="275">
                  <c:v>734</c:v>
                </c:pt>
                <c:pt idx="276">
                  <c:v>739</c:v>
                </c:pt>
                <c:pt idx="277">
                  <c:v>714</c:v>
                </c:pt>
                <c:pt idx="278">
                  <c:v>756</c:v>
                </c:pt>
                <c:pt idx="279">
                  <c:v>758</c:v>
                </c:pt>
                <c:pt idx="280">
                  <c:v>781</c:v>
                </c:pt>
                <c:pt idx="281">
                  <c:v>786</c:v>
                </c:pt>
                <c:pt idx="282">
                  <c:v>791</c:v>
                </c:pt>
                <c:pt idx="283">
                  <c:v>824</c:v>
                </c:pt>
                <c:pt idx="284">
                  <c:v>807</c:v>
                </c:pt>
                <c:pt idx="285">
                  <c:v>823</c:v>
                </c:pt>
                <c:pt idx="286">
                  <c:v>882</c:v>
                </c:pt>
                <c:pt idx="287">
                  <c:v>898</c:v>
                </c:pt>
                <c:pt idx="288">
                  <c:v>1031</c:v>
                </c:pt>
                <c:pt idx="289">
                  <c:v>1113</c:v>
                </c:pt>
                <c:pt idx="290">
                  <c:v>1047</c:v>
                </c:pt>
                <c:pt idx="291">
                  <c:v>937</c:v>
                </c:pt>
                <c:pt idx="292">
                  <c:v>877</c:v>
                </c:pt>
                <c:pt idx="293">
                  <c:v>872</c:v>
                </c:pt>
                <c:pt idx="294">
                  <c:v>865</c:v>
                </c:pt>
                <c:pt idx="295">
                  <c:v>865</c:v>
                </c:pt>
                <c:pt idx="296">
                  <c:v>879</c:v>
                </c:pt>
                <c:pt idx="297">
                  <c:v>818</c:v>
                </c:pt>
                <c:pt idx="298">
                  <c:v>899</c:v>
                </c:pt>
                <c:pt idx="299">
                  <c:v>916</c:v>
                </c:pt>
                <c:pt idx="300">
                  <c:v>931</c:v>
                </c:pt>
                <c:pt idx="301">
                  <c:v>988</c:v>
                </c:pt>
                <c:pt idx="302">
                  <c:v>1009</c:v>
                </c:pt>
                <c:pt idx="303">
                  <c:v>1100</c:v>
                </c:pt>
                <c:pt idx="304">
                  <c:v>1133</c:v>
                </c:pt>
                <c:pt idx="305">
                  <c:v>1277</c:v>
                </c:pt>
                <c:pt idx="306">
                  <c:v>1366</c:v>
                </c:pt>
                <c:pt idx="307">
                  <c:v>1330</c:v>
                </c:pt>
                <c:pt idx="308">
                  <c:v>1315</c:v>
                </c:pt>
                <c:pt idx="309">
                  <c:v>1427</c:v>
                </c:pt>
                <c:pt idx="310">
                  <c:v>1327</c:v>
                </c:pt>
                <c:pt idx="311">
                  <c:v>1332</c:v>
                </c:pt>
                <c:pt idx="312">
                  <c:v>1335</c:v>
                </c:pt>
                <c:pt idx="313">
                  <c:v>1455</c:v>
                </c:pt>
                <c:pt idx="314">
                  <c:v>1457</c:v>
                </c:pt>
                <c:pt idx="315">
                  <c:v>1484</c:v>
                </c:pt>
                <c:pt idx="316">
                  <c:v>1533</c:v>
                </c:pt>
                <c:pt idx="317">
                  <c:v>1375</c:v>
                </c:pt>
                <c:pt idx="318">
                  <c:v>1430</c:v>
                </c:pt>
                <c:pt idx="319">
                  <c:v>1378</c:v>
                </c:pt>
                <c:pt idx="320">
                  <c:v>1350</c:v>
                </c:pt>
                <c:pt idx="321">
                  <c:v>1459</c:v>
                </c:pt>
                <c:pt idx="322">
                  <c:v>1412</c:v>
                </c:pt>
                <c:pt idx="323">
                  <c:v>1559</c:v>
                </c:pt>
                <c:pt idx="324">
                  <c:v>1672</c:v>
                </c:pt>
                <c:pt idx="325">
                  <c:v>1701</c:v>
                </c:pt>
                <c:pt idx="326">
                  <c:v>1901</c:v>
                </c:pt>
                <c:pt idx="327">
                  <c:v>1919</c:v>
                </c:pt>
                <c:pt idx="328">
                  <c:v>2096</c:v>
                </c:pt>
                <c:pt idx="329">
                  <c:v>2218</c:v>
                </c:pt>
                <c:pt idx="330">
                  <c:v>2365</c:v>
                </c:pt>
                <c:pt idx="331">
                  <c:v>2503</c:v>
                </c:pt>
                <c:pt idx="332">
                  <c:v>2408</c:v>
                </c:pt>
                <c:pt idx="333">
                  <c:v>2399</c:v>
                </c:pt>
                <c:pt idx="334">
                  <c:v>2321</c:v>
                </c:pt>
                <c:pt idx="335">
                  <c:v>2183</c:v>
                </c:pt>
                <c:pt idx="336">
                  <c:v>2074</c:v>
                </c:pt>
                <c:pt idx="337">
                  <c:v>2117</c:v>
                </c:pt>
                <c:pt idx="338">
                  <c:v>2199</c:v>
                </c:pt>
                <c:pt idx="339">
                  <c:v>2733</c:v>
                </c:pt>
                <c:pt idx="340">
                  <c:v>3428</c:v>
                </c:pt>
                <c:pt idx="341">
                  <c:v>4012</c:v>
                </c:pt>
                <c:pt idx="342">
                  <c:v>4260</c:v>
                </c:pt>
                <c:pt idx="343">
                  <c:v>3541</c:v>
                </c:pt>
                <c:pt idx="344">
                  <c:v>3364</c:v>
                </c:pt>
                <c:pt idx="345">
                  <c:v>3728</c:v>
                </c:pt>
                <c:pt idx="346">
                  <c:v>4303</c:v>
                </c:pt>
                <c:pt idx="347">
                  <c:v>4237</c:v>
                </c:pt>
                <c:pt idx="348">
                  <c:v>2934</c:v>
                </c:pt>
                <c:pt idx="349">
                  <c:v>1976</c:v>
                </c:pt>
                <c:pt idx="350">
                  <c:v>1553</c:v>
                </c:pt>
                <c:pt idx="351">
                  <c:v>1527</c:v>
                </c:pt>
                <c:pt idx="352">
                  <c:v>1669</c:v>
                </c:pt>
                <c:pt idx="353">
                  <c:v>1580</c:v>
                </c:pt>
                <c:pt idx="354">
                  <c:v>1735</c:v>
                </c:pt>
                <c:pt idx="355">
                  <c:v>1930</c:v>
                </c:pt>
                <c:pt idx="356">
                  <c:v>2191</c:v>
                </c:pt>
                <c:pt idx="357">
                  <c:v>2064</c:v>
                </c:pt>
                <c:pt idx="358">
                  <c:v>1885</c:v>
                </c:pt>
                <c:pt idx="359">
                  <c:v>1519</c:v>
                </c:pt>
                <c:pt idx="360">
                  <c:v>1440</c:v>
                </c:pt>
                <c:pt idx="361">
                  <c:v>1455</c:v>
                </c:pt>
                <c:pt idx="362">
                  <c:v>1560</c:v>
                </c:pt>
                <c:pt idx="363">
                  <c:v>1936</c:v>
                </c:pt>
                <c:pt idx="364">
                  <c:v>2699</c:v>
                </c:pt>
                <c:pt idx="365">
                  <c:v>4042</c:v>
                </c:pt>
                <c:pt idx="366">
                  <c:v>4677</c:v>
                </c:pt>
                <c:pt idx="367">
                  <c:v>3851</c:v>
                </c:pt>
                <c:pt idx="368">
                  <c:v>2480</c:v>
                </c:pt>
                <c:pt idx="369">
                  <c:v>1924</c:v>
                </c:pt>
                <c:pt idx="370">
                  <c:v>1737</c:v>
                </c:pt>
                <c:pt idx="371">
                  <c:v>1801</c:v>
                </c:pt>
                <c:pt idx="372">
                  <c:v>1621</c:v>
                </c:pt>
                <c:pt idx="373">
                  <c:v>1329</c:v>
                </c:pt>
                <c:pt idx="374">
                  <c:v>1147</c:v>
                </c:pt>
                <c:pt idx="375">
                  <c:v>1200</c:v>
                </c:pt>
                <c:pt idx="376">
                  <c:v>1193</c:v>
                </c:pt>
                <c:pt idx="377">
                  <c:v>1376</c:v>
                </c:pt>
                <c:pt idx="378">
                  <c:v>1767</c:v>
                </c:pt>
                <c:pt idx="379">
                  <c:v>2159</c:v>
                </c:pt>
                <c:pt idx="380">
                  <c:v>2576</c:v>
                </c:pt>
                <c:pt idx="381">
                  <c:v>2397</c:v>
                </c:pt>
                <c:pt idx="382">
                  <c:v>1673</c:v>
                </c:pt>
                <c:pt idx="383">
                  <c:v>1149</c:v>
                </c:pt>
                <c:pt idx="384">
                  <c:v>1019</c:v>
                </c:pt>
                <c:pt idx="385">
                  <c:v>1129</c:v>
                </c:pt>
                <c:pt idx="386">
                  <c:v>1025</c:v>
                </c:pt>
                <c:pt idx="387">
                  <c:v>1005</c:v>
                </c:pt>
                <c:pt idx="388">
                  <c:v>987</c:v>
                </c:pt>
                <c:pt idx="389">
                  <c:v>1010</c:v>
                </c:pt>
                <c:pt idx="390">
                  <c:v>937</c:v>
                </c:pt>
                <c:pt idx="391">
                  <c:v>1037</c:v>
                </c:pt>
                <c:pt idx="392">
                  <c:v>1104</c:v>
                </c:pt>
                <c:pt idx="393">
                  <c:v>1365</c:v>
                </c:pt>
                <c:pt idx="394">
                  <c:v>1846</c:v>
                </c:pt>
                <c:pt idx="395">
                  <c:v>2850</c:v>
                </c:pt>
                <c:pt idx="396">
                  <c:v>4213</c:v>
                </c:pt>
                <c:pt idx="397">
                  <c:v>4856</c:v>
                </c:pt>
                <c:pt idx="398">
                  <c:v>5438</c:v>
                </c:pt>
                <c:pt idx="399">
                  <c:v>6138</c:v>
                </c:pt>
                <c:pt idx="400">
                  <c:v>4990</c:v>
                </c:pt>
                <c:pt idx="401">
                  <c:v>3027</c:v>
                </c:pt>
                <c:pt idx="402">
                  <c:v>1797</c:v>
                </c:pt>
                <c:pt idx="403">
                  <c:v>1651</c:v>
                </c:pt>
                <c:pt idx="404">
                  <c:v>2235</c:v>
                </c:pt>
                <c:pt idx="405">
                  <c:v>3596</c:v>
                </c:pt>
                <c:pt idx="406">
                  <c:v>5652</c:v>
                </c:pt>
                <c:pt idx="407">
                  <c:v>6400</c:v>
                </c:pt>
                <c:pt idx="408">
                  <c:v>5233</c:v>
                </c:pt>
                <c:pt idx="409">
                  <c:v>3428</c:v>
                </c:pt>
                <c:pt idx="410">
                  <c:v>2201</c:v>
                </c:pt>
                <c:pt idx="411">
                  <c:v>1631</c:v>
                </c:pt>
                <c:pt idx="412">
                  <c:v>1249</c:v>
                </c:pt>
                <c:pt idx="413">
                  <c:v>1041</c:v>
                </c:pt>
                <c:pt idx="414">
                  <c:v>954</c:v>
                </c:pt>
                <c:pt idx="415">
                  <c:v>975</c:v>
                </c:pt>
                <c:pt idx="416">
                  <c:v>1018</c:v>
                </c:pt>
                <c:pt idx="417">
                  <c:v>1031</c:v>
                </c:pt>
                <c:pt idx="418">
                  <c:v>1120</c:v>
                </c:pt>
                <c:pt idx="419">
                  <c:v>1244</c:v>
                </c:pt>
                <c:pt idx="420">
                  <c:v>1360</c:v>
                </c:pt>
                <c:pt idx="421">
                  <c:v>1521</c:v>
                </c:pt>
                <c:pt idx="422">
                  <c:v>1445</c:v>
                </c:pt>
                <c:pt idx="423">
                  <c:v>1325</c:v>
                </c:pt>
                <c:pt idx="424">
                  <c:v>1144</c:v>
                </c:pt>
                <c:pt idx="425">
                  <c:v>1164</c:v>
                </c:pt>
                <c:pt idx="426">
                  <c:v>1208</c:v>
                </c:pt>
                <c:pt idx="427">
                  <c:v>1498</c:v>
                </c:pt>
                <c:pt idx="428">
                  <c:v>1420</c:v>
                </c:pt>
                <c:pt idx="429">
                  <c:v>1278</c:v>
                </c:pt>
                <c:pt idx="430">
                  <c:v>1215</c:v>
                </c:pt>
                <c:pt idx="431">
                  <c:v>1431</c:v>
                </c:pt>
                <c:pt idx="432">
                  <c:v>1883</c:v>
                </c:pt>
                <c:pt idx="433">
                  <c:v>2204</c:v>
                </c:pt>
                <c:pt idx="434">
                  <c:v>2008</c:v>
                </c:pt>
                <c:pt idx="435">
                  <c:v>1525</c:v>
                </c:pt>
                <c:pt idx="436">
                  <c:v>1209</c:v>
                </c:pt>
                <c:pt idx="437">
                  <c:v>1058</c:v>
                </c:pt>
                <c:pt idx="438">
                  <c:v>1080</c:v>
                </c:pt>
                <c:pt idx="439">
                  <c:v>1042</c:v>
                </c:pt>
                <c:pt idx="440">
                  <c:v>973</c:v>
                </c:pt>
                <c:pt idx="441">
                  <c:v>987</c:v>
                </c:pt>
                <c:pt idx="442">
                  <c:v>1049</c:v>
                </c:pt>
                <c:pt idx="443">
                  <c:v>1174</c:v>
                </c:pt>
                <c:pt idx="444">
                  <c:v>1250</c:v>
                </c:pt>
                <c:pt idx="445">
                  <c:v>1293</c:v>
                </c:pt>
                <c:pt idx="446">
                  <c:v>1255</c:v>
                </c:pt>
                <c:pt idx="447">
                  <c:v>1270</c:v>
                </c:pt>
                <c:pt idx="448">
                  <c:v>1426</c:v>
                </c:pt>
                <c:pt idx="449">
                  <c:v>1345</c:v>
                </c:pt>
                <c:pt idx="450">
                  <c:v>1252</c:v>
                </c:pt>
                <c:pt idx="451">
                  <c:v>1109</c:v>
                </c:pt>
                <c:pt idx="452">
                  <c:v>1193</c:v>
                </c:pt>
                <c:pt idx="453">
                  <c:v>987</c:v>
                </c:pt>
                <c:pt idx="454">
                  <c:v>968</c:v>
                </c:pt>
                <c:pt idx="455">
                  <c:v>931</c:v>
                </c:pt>
                <c:pt idx="456">
                  <c:v>935</c:v>
                </c:pt>
                <c:pt idx="457">
                  <c:v>1033</c:v>
                </c:pt>
                <c:pt idx="458">
                  <c:v>1136</c:v>
                </c:pt>
                <c:pt idx="459">
                  <c:v>1194</c:v>
                </c:pt>
                <c:pt idx="460">
                  <c:v>1402</c:v>
                </c:pt>
                <c:pt idx="461">
                  <c:v>1938</c:v>
                </c:pt>
                <c:pt idx="462">
                  <c:v>2542</c:v>
                </c:pt>
                <c:pt idx="463">
                  <c:v>2759</c:v>
                </c:pt>
                <c:pt idx="464">
                  <c:v>2225</c:v>
                </c:pt>
                <c:pt idx="465">
                  <c:v>1784</c:v>
                </c:pt>
                <c:pt idx="466">
                  <c:v>1418</c:v>
                </c:pt>
                <c:pt idx="467">
                  <c:v>1185</c:v>
                </c:pt>
                <c:pt idx="468">
                  <c:v>1002</c:v>
                </c:pt>
                <c:pt idx="469">
                  <c:v>817</c:v>
                </c:pt>
                <c:pt idx="470">
                  <c:v>752</c:v>
                </c:pt>
                <c:pt idx="471">
                  <c:v>773</c:v>
                </c:pt>
                <c:pt idx="472">
                  <c:v>769</c:v>
                </c:pt>
                <c:pt idx="473">
                  <c:v>787</c:v>
                </c:pt>
                <c:pt idx="474">
                  <c:v>806</c:v>
                </c:pt>
                <c:pt idx="475">
                  <c:v>849</c:v>
                </c:pt>
                <c:pt idx="476">
                  <c:v>1032</c:v>
                </c:pt>
                <c:pt idx="477">
                  <c:v>1196</c:v>
                </c:pt>
                <c:pt idx="478">
                  <c:v>1369</c:v>
                </c:pt>
                <c:pt idx="479">
                  <c:v>1444</c:v>
                </c:pt>
                <c:pt idx="480">
                  <c:v>1316</c:v>
                </c:pt>
                <c:pt idx="481">
                  <c:v>1130</c:v>
                </c:pt>
                <c:pt idx="482">
                  <c:v>977</c:v>
                </c:pt>
                <c:pt idx="483">
                  <c:v>817</c:v>
                </c:pt>
                <c:pt idx="484">
                  <c:v>784</c:v>
                </c:pt>
                <c:pt idx="485">
                  <c:v>728</c:v>
                </c:pt>
                <c:pt idx="486">
                  <c:v>730</c:v>
                </c:pt>
                <c:pt idx="487">
                  <c:v>738</c:v>
                </c:pt>
                <c:pt idx="488">
                  <c:v>806</c:v>
                </c:pt>
                <c:pt idx="489">
                  <c:v>744</c:v>
                </c:pt>
                <c:pt idx="490">
                  <c:v>865</c:v>
                </c:pt>
                <c:pt idx="491">
                  <c:v>881</c:v>
                </c:pt>
                <c:pt idx="492">
                  <c:v>876</c:v>
                </c:pt>
                <c:pt idx="493">
                  <c:v>898</c:v>
                </c:pt>
                <c:pt idx="494">
                  <c:v>888</c:v>
                </c:pt>
                <c:pt idx="495">
                  <c:v>946</c:v>
                </c:pt>
                <c:pt idx="496">
                  <c:v>1107</c:v>
                </c:pt>
                <c:pt idx="497">
                  <c:v>1349</c:v>
                </c:pt>
                <c:pt idx="498">
                  <c:v>1504</c:v>
                </c:pt>
                <c:pt idx="499">
                  <c:v>1346</c:v>
                </c:pt>
                <c:pt idx="500">
                  <c:v>1285</c:v>
                </c:pt>
                <c:pt idx="501">
                  <c:v>1118</c:v>
                </c:pt>
                <c:pt idx="502">
                  <c:v>1099</c:v>
                </c:pt>
                <c:pt idx="503">
                  <c:v>1023</c:v>
                </c:pt>
                <c:pt idx="504">
                  <c:v>951</c:v>
                </c:pt>
                <c:pt idx="505">
                  <c:v>739</c:v>
                </c:pt>
                <c:pt idx="506">
                  <c:v>794</c:v>
                </c:pt>
                <c:pt idx="507">
                  <c:v>787</c:v>
                </c:pt>
                <c:pt idx="508">
                  <c:v>827</c:v>
                </c:pt>
                <c:pt idx="509">
                  <c:v>946</c:v>
                </c:pt>
                <c:pt idx="510">
                  <c:v>1048</c:v>
                </c:pt>
                <c:pt idx="511">
                  <c:v>1290</c:v>
                </c:pt>
                <c:pt idx="512">
                  <c:v>1386</c:v>
                </c:pt>
                <c:pt idx="513">
                  <c:v>1295</c:v>
                </c:pt>
                <c:pt idx="514">
                  <c:v>1150</c:v>
                </c:pt>
                <c:pt idx="515">
                  <c:v>862</c:v>
                </c:pt>
                <c:pt idx="516">
                  <c:v>787</c:v>
                </c:pt>
                <c:pt idx="517">
                  <c:v>740</c:v>
                </c:pt>
                <c:pt idx="518">
                  <c:v>737</c:v>
                </c:pt>
                <c:pt idx="519">
                  <c:v>781</c:v>
                </c:pt>
                <c:pt idx="520">
                  <c:v>738</c:v>
                </c:pt>
                <c:pt idx="521">
                  <c:v>754</c:v>
                </c:pt>
                <c:pt idx="522">
                  <c:v>717</c:v>
                </c:pt>
                <c:pt idx="523">
                  <c:v>719</c:v>
                </c:pt>
                <c:pt idx="524">
                  <c:v>651</c:v>
                </c:pt>
                <c:pt idx="525">
                  <c:v>655</c:v>
                </c:pt>
                <c:pt idx="526">
                  <c:v>684</c:v>
                </c:pt>
                <c:pt idx="527">
                  <c:v>614</c:v>
                </c:pt>
                <c:pt idx="528">
                  <c:v>587</c:v>
                </c:pt>
                <c:pt idx="529">
                  <c:v>624</c:v>
                </c:pt>
                <c:pt idx="530">
                  <c:v>617</c:v>
                </c:pt>
                <c:pt idx="531">
                  <c:v>562</c:v>
                </c:pt>
                <c:pt idx="532">
                  <c:v>605</c:v>
                </c:pt>
                <c:pt idx="533">
                  <c:v>603</c:v>
                </c:pt>
                <c:pt idx="534">
                  <c:v>584</c:v>
                </c:pt>
                <c:pt idx="535">
                  <c:v>624</c:v>
                </c:pt>
                <c:pt idx="536">
                  <c:v>539</c:v>
                </c:pt>
                <c:pt idx="537">
                  <c:v>574</c:v>
                </c:pt>
                <c:pt idx="538">
                  <c:v>609</c:v>
                </c:pt>
                <c:pt idx="539">
                  <c:v>607</c:v>
                </c:pt>
                <c:pt idx="540">
                  <c:v>628</c:v>
                </c:pt>
                <c:pt idx="541">
                  <c:v>616</c:v>
                </c:pt>
                <c:pt idx="542">
                  <c:v>636</c:v>
                </c:pt>
                <c:pt idx="543">
                  <c:v>616</c:v>
                </c:pt>
                <c:pt idx="544">
                  <c:v>576</c:v>
                </c:pt>
                <c:pt idx="545">
                  <c:v>589</c:v>
                </c:pt>
                <c:pt idx="546">
                  <c:v>558</c:v>
                </c:pt>
                <c:pt idx="547">
                  <c:v>599</c:v>
                </c:pt>
                <c:pt idx="548">
                  <c:v>611</c:v>
                </c:pt>
                <c:pt idx="549">
                  <c:v>590</c:v>
                </c:pt>
                <c:pt idx="550">
                  <c:v>651</c:v>
                </c:pt>
                <c:pt idx="551">
                  <c:v>721</c:v>
                </c:pt>
                <c:pt idx="552">
                  <c:v>891</c:v>
                </c:pt>
                <c:pt idx="553">
                  <c:v>941</c:v>
                </c:pt>
                <c:pt idx="554">
                  <c:v>1043</c:v>
                </c:pt>
                <c:pt idx="555">
                  <c:v>941</c:v>
                </c:pt>
                <c:pt idx="556">
                  <c:v>743</c:v>
                </c:pt>
                <c:pt idx="557">
                  <c:v>677</c:v>
                </c:pt>
                <c:pt idx="558">
                  <c:v>613</c:v>
                </c:pt>
                <c:pt idx="559">
                  <c:v>593</c:v>
                </c:pt>
                <c:pt idx="560">
                  <c:v>552</c:v>
                </c:pt>
                <c:pt idx="561">
                  <c:v>539</c:v>
                </c:pt>
                <c:pt idx="562">
                  <c:v>582</c:v>
                </c:pt>
                <c:pt idx="563">
                  <c:v>568</c:v>
                </c:pt>
                <c:pt idx="564">
                  <c:v>572</c:v>
                </c:pt>
                <c:pt idx="565">
                  <c:v>603</c:v>
                </c:pt>
                <c:pt idx="566">
                  <c:v>568</c:v>
                </c:pt>
                <c:pt idx="567">
                  <c:v>602</c:v>
                </c:pt>
                <c:pt idx="568">
                  <c:v>668</c:v>
                </c:pt>
                <c:pt idx="569">
                  <c:v>615</c:v>
                </c:pt>
                <c:pt idx="570">
                  <c:v>700</c:v>
                </c:pt>
                <c:pt idx="571">
                  <c:v>750</c:v>
                </c:pt>
                <c:pt idx="572">
                  <c:v>787</c:v>
                </c:pt>
                <c:pt idx="573">
                  <c:v>718</c:v>
                </c:pt>
                <c:pt idx="574">
                  <c:v>649</c:v>
                </c:pt>
                <c:pt idx="575">
                  <c:v>643</c:v>
                </c:pt>
                <c:pt idx="576">
                  <c:v>663</c:v>
                </c:pt>
                <c:pt idx="577">
                  <c:v>638</c:v>
                </c:pt>
                <c:pt idx="578">
                  <c:v>643</c:v>
                </c:pt>
                <c:pt idx="579">
                  <c:v>621</c:v>
                </c:pt>
                <c:pt idx="580">
                  <c:v>614</c:v>
                </c:pt>
                <c:pt idx="581">
                  <c:v>601</c:v>
                </c:pt>
                <c:pt idx="582">
                  <c:v>610</c:v>
                </c:pt>
                <c:pt idx="583">
                  <c:v>645</c:v>
                </c:pt>
                <c:pt idx="584">
                  <c:v>604</c:v>
                </c:pt>
                <c:pt idx="585">
                  <c:v>656</c:v>
                </c:pt>
                <c:pt idx="586">
                  <c:v>693</c:v>
                </c:pt>
                <c:pt idx="587">
                  <c:v>825</c:v>
                </c:pt>
                <c:pt idx="588">
                  <c:v>859</c:v>
                </c:pt>
                <c:pt idx="589">
                  <c:v>914</c:v>
                </c:pt>
                <c:pt idx="590">
                  <c:v>818</c:v>
                </c:pt>
                <c:pt idx="591">
                  <c:v>817</c:v>
                </c:pt>
                <c:pt idx="592">
                  <c:v>767</c:v>
                </c:pt>
                <c:pt idx="593">
                  <c:v>792</c:v>
                </c:pt>
                <c:pt idx="594">
                  <c:v>876</c:v>
                </c:pt>
                <c:pt idx="595">
                  <c:v>888</c:v>
                </c:pt>
                <c:pt idx="596">
                  <c:v>783</c:v>
                </c:pt>
                <c:pt idx="597">
                  <c:v>693</c:v>
                </c:pt>
                <c:pt idx="598">
                  <c:v>684</c:v>
                </c:pt>
                <c:pt idx="599">
                  <c:v>637</c:v>
                </c:pt>
                <c:pt idx="600">
                  <c:v>661</c:v>
                </c:pt>
                <c:pt idx="601">
                  <c:v>650</c:v>
                </c:pt>
                <c:pt idx="602">
                  <c:v>617</c:v>
                </c:pt>
                <c:pt idx="603">
                  <c:v>661</c:v>
                </c:pt>
                <c:pt idx="604">
                  <c:v>630</c:v>
                </c:pt>
                <c:pt idx="605">
                  <c:v>628</c:v>
                </c:pt>
                <c:pt idx="606">
                  <c:v>689</c:v>
                </c:pt>
                <c:pt idx="607">
                  <c:v>703</c:v>
                </c:pt>
                <c:pt idx="608">
                  <c:v>737</c:v>
                </c:pt>
                <c:pt idx="609">
                  <c:v>799</c:v>
                </c:pt>
                <c:pt idx="610">
                  <c:v>849</c:v>
                </c:pt>
                <c:pt idx="611">
                  <c:v>797</c:v>
                </c:pt>
                <c:pt idx="612">
                  <c:v>790</c:v>
                </c:pt>
                <c:pt idx="613">
                  <c:v>867</c:v>
                </c:pt>
                <c:pt idx="614">
                  <c:v>807</c:v>
                </c:pt>
                <c:pt idx="615">
                  <c:v>849</c:v>
                </c:pt>
                <c:pt idx="616">
                  <c:v>866</c:v>
                </c:pt>
                <c:pt idx="617">
                  <c:v>965</c:v>
                </c:pt>
                <c:pt idx="618">
                  <c:v>918</c:v>
                </c:pt>
                <c:pt idx="619">
                  <c:v>865</c:v>
                </c:pt>
                <c:pt idx="620">
                  <c:v>774</c:v>
                </c:pt>
                <c:pt idx="621">
                  <c:v>665</c:v>
                </c:pt>
                <c:pt idx="622">
                  <c:v>667</c:v>
                </c:pt>
                <c:pt idx="623">
                  <c:v>641</c:v>
                </c:pt>
                <c:pt idx="624">
                  <c:v>645</c:v>
                </c:pt>
                <c:pt idx="625">
                  <c:v>637</c:v>
                </c:pt>
                <c:pt idx="626">
                  <c:v>601</c:v>
                </c:pt>
                <c:pt idx="627">
                  <c:v>602</c:v>
                </c:pt>
                <c:pt idx="628">
                  <c:v>548</c:v>
                </c:pt>
                <c:pt idx="629">
                  <c:v>571</c:v>
                </c:pt>
                <c:pt idx="630">
                  <c:v>557</c:v>
                </c:pt>
                <c:pt idx="631">
                  <c:v>531</c:v>
                </c:pt>
                <c:pt idx="632">
                  <c:v>555</c:v>
                </c:pt>
                <c:pt idx="633">
                  <c:v>553</c:v>
                </c:pt>
                <c:pt idx="634">
                  <c:v>721</c:v>
                </c:pt>
                <c:pt idx="635">
                  <c:v>702</c:v>
                </c:pt>
                <c:pt idx="636">
                  <c:v>807</c:v>
                </c:pt>
                <c:pt idx="637">
                  <c:v>864</c:v>
                </c:pt>
                <c:pt idx="638">
                  <c:v>808</c:v>
                </c:pt>
                <c:pt idx="639">
                  <c:v>738</c:v>
                </c:pt>
                <c:pt idx="640">
                  <c:v>634</c:v>
                </c:pt>
                <c:pt idx="641">
                  <c:v>572</c:v>
                </c:pt>
                <c:pt idx="642">
                  <c:v>574</c:v>
                </c:pt>
                <c:pt idx="643">
                  <c:v>611</c:v>
                </c:pt>
                <c:pt idx="644">
                  <c:v>548</c:v>
                </c:pt>
                <c:pt idx="645">
                  <c:v>523</c:v>
                </c:pt>
                <c:pt idx="646">
                  <c:v>556</c:v>
                </c:pt>
                <c:pt idx="647">
                  <c:v>544</c:v>
                </c:pt>
                <c:pt idx="648">
                  <c:v>484</c:v>
                </c:pt>
                <c:pt idx="649">
                  <c:v>534</c:v>
                </c:pt>
                <c:pt idx="650">
                  <c:v>482</c:v>
                </c:pt>
                <c:pt idx="651">
                  <c:v>486</c:v>
                </c:pt>
                <c:pt idx="652">
                  <c:v>489</c:v>
                </c:pt>
                <c:pt idx="653">
                  <c:v>477</c:v>
                </c:pt>
                <c:pt idx="654">
                  <c:v>515</c:v>
                </c:pt>
                <c:pt idx="655">
                  <c:v>636</c:v>
                </c:pt>
                <c:pt idx="656">
                  <c:v>711</c:v>
                </c:pt>
                <c:pt idx="657">
                  <c:v>793</c:v>
                </c:pt>
                <c:pt idx="658">
                  <c:v>818</c:v>
                </c:pt>
                <c:pt idx="659">
                  <c:v>782</c:v>
                </c:pt>
                <c:pt idx="660">
                  <c:v>676</c:v>
                </c:pt>
                <c:pt idx="661">
                  <c:v>589</c:v>
                </c:pt>
                <c:pt idx="662">
                  <c:v>588</c:v>
                </c:pt>
                <c:pt idx="663">
                  <c:v>534</c:v>
                </c:pt>
                <c:pt idx="664">
                  <c:v>453</c:v>
                </c:pt>
                <c:pt idx="665">
                  <c:v>524</c:v>
                </c:pt>
                <c:pt idx="666">
                  <c:v>460</c:v>
                </c:pt>
                <c:pt idx="667">
                  <c:v>483</c:v>
                </c:pt>
                <c:pt idx="668">
                  <c:v>519</c:v>
                </c:pt>
                <c:pt idx="669">
                  <c:v>544</c:v>
                </c:pt>
                <c:pt idx="670">
                  <c:v>573</c:v>
                </c:pt>
                <c:pt idx="671">
                  <c:v>587</c:v>
                </c:pt>
                <c:pt idx="672">
                  <c:v>617</c:v>
                </c:pt>
                <c:pt idx="673">
                  <c:v>540</c:v>
                </c:pt>
                <c:pt idx="674">
                  <c:v>581</c:v>
                </c:pt>
                <c:pt idx="675">
                  <c:v>543</c:v>
                </c:pt>
                <c:pt idx="676">
                  <c:v>535</c:v>
                </c:pt>
                <c:pt idx="677">
                  <c:v>496</c:v>
                </c:pt>
                <c:pt idx="678">
                  <c:v>488</c:v>
                </c:pt>
                <c:pt idx="679">
                  <c:v>497</c:v>
                </c:pt>
                <c:pt idx="680">
                  <c:v>527</c:v>
                </c:pt>
                <c:pt idx="681">
                  <c:v>556</c:v>
                </c:pt>
                <c:pt idx="682">
                  <c:v>542</c:v>
                </c:pt>
                <c:pt idx="683">
                  <c:v>505</c:v>
                </c:pt>
                <c:pt idx="684">
                  <c:v>514</c:v>
                </c:pt>
                <c:pt idx="685">
                  <c:v>490</c:v>
                </c:pt>
                <c:pt idx="686">
                  <c:v>496</c:v>
                </c:pt>
                <c:pt idx="687">
                  <c:v>485</c:v>
                </c:pt>
                <c:pt idx="688">
                  <c:v>478</c:v>
                </c:pt>
                <c:pt idx="689">
                  <c:v>488</c:v>
                </c:pt>
                <c:pt idx="690">
                  <c:v>497</c:v>
                </c:pt>
                <c:pt idx="691">
                  <c:v>564</c:v>
                </c:pt>
                <c:pt idx="692">
                  <c:v>529</c:v>
                </c:pt>
                <c:pt idx="693">
                  <c:v>505</c:v>
                </c:pt>
                <c:pt idx="694">
                  <c:v>488</c:v>
                </c:pt>
                <c:pt idx="695">
                  <c:v>485</c:v>
                </c:pt>
                <c:pt idx="696">
                  <c:v>510</c:v>
                </c:pt>
                <c:pt idx="697">
                  <c:v>549</c:v>
                </c:pt>
                <c:pt idx="698">
                  <c:v>570</c:v>
                </c:pt>
                <c:pt idx="699">
                  <c:v>546</c:v>
                </c:pt>
                <c:pt idx="700">
                  <c:v>530</c:v>
                </c:pt>
                <c:pt idx="701">
                  <c:v>519</c:v>
                </c:pt>
                <c:pt idx="702">
                  <c:v>472</c:v>
                </c:pt>
                <c:pt idx="703">
                  <c:v>462</c:v>
                </c:pt>
                <c:pt idx="704">
                  <c:v>458</c:v>
                </c:pt>
                <c:pt idx="705">
                  <c:v>465</c:v>
                </c:pt>
                <c:pt idx="706">
                  <c:v>476</c:v>
                </c:pt>
                <c:pt idx="707">
                  <c:v>450</c:v>
                </c:pt>
                <c:pt idx="708">
                  <c:v>502</c:v>
                </c:pt>
                <c:pt idx="709">
                  <c:v>452</c:v>
                </c:pt>
                <c:pt idx="710">
                  <c:v>437</c:v>
                </c:pt>
                <c:pt idx="711">
                  <c:v>474</c:v>
                </c:pt>
                <c:pt idx="712">
                  <c:v>480</c:v>
                </c:pt>
                <c:pt idx="713">
                  <c:v>402</c:v>
                </c:pt>
                <c:pt idx="714">
                  <c:v>446</c:v>
                </c:pt>
                <c:pt idx="715">
                  <c:v>469</c:v>
                </c:pt>
                <c:pt idx="716">
                  <c:v>429</c:v>
                </c:pt>
                <c:pt idx="717">
                  <c:v>471</c:v>
                </c:pt>
                <c:pt idx="718">
                  <c:v>463</c:v>
                </c:pt>
                <c:pt idx="719">
                  <c:v>470</c:v>
                </c:pt>
                <c:pt idx="720">
                  <c:v>514</c:v>
                </c:pt>
                <c:pt idx="721">
                  <c:v>510</c:v>
                </c:pt>
                <c:pt idx="722">
                  <c:v>539</c:v>
                </c:pt>
                <c:pt idx="723">
                  <c:v>497</c:v>
                </c:pt>
                <c:pt idx="724">
                  <c:v>546</c:v>
                </c:pt>
                <c:pt idx="725">
                  <c:v>552</c:v>
                </c:pt>
                <c:pt idx="726">
                  <c:v>599</c:v>
                </c:pt>
                <c:pt idx="727">
                  <c:v>527</c:v>
                </c:pt>
                <c:pt idx="728">
                  <c:v>487</c:v>
                </c:pt>
                <c:pt idx="729">
                  <c:v>502</c:v>
                </c:pt>
                <c:pt idx="730">
                  <c:v>478</c:v>
                </c:pt>
                <c:pt idx="731">
                  <c:v>511</c:v>
                </c:pt>
                <c:pt idx="732">
                  <c:v>548</c:v>
                </c:pt>
                <c:pt idx="733">
                  <c:v>545</c:v>
                </c:pt>
                <c:pt idx="734">
                  <c:v>594</c:v>
                </c:pt>
                <c:pt idx="735">
                  <c:v>514</c:v>
                </c:pt>
                <c:pt idx="736">
                  <c:v>565</c:v>
                </c:pt>
                <c:pt idx="737">
                  <c:v>475</c:v>
                </c:pt>
                <c:pt idx="738">
                  <c:v>476</c:v>
                </c:pt>
                <c:pt idx="739">
                  <c:v>476</c:v>
                </c:pt>
                <c:pt idx="740">
                  <c:v>492</c:v>
                </c:pt>
                <c:pt idx="741">
                  <c:v>530</c:v>
                </c:pt>
                <c:pt idx="742">
                  <c:v>544</c:v>
                </c:pt>
                <c:pt idx="743">
                  <c:v>575</c:v>
                </c:pt>
                <c:pt idx="744">
                  <c:v>610</c:v>
                </c:pt>
                <c:pt idx="745">
                  <c:v>563</c:v>
                </c:pt>
                <c:pt idx="746">
                  <c:v>551</c:v>
                </c:pt>
                <c:pt idx="747">
                  <c:v>617</c:v>
                </c:pt>
                <c:pt idx="748">
                  <c:v>628</c:v>
                </c:pt>
                <c:pt idx="749">
                  <c:v>671</c:v>
                </c:pt>
                <c:pt idx="750">
                  <c:v>673</c:v>
                </c:pt>
                <c:pt idx="751">
                  <c:v>584</c:v>
                </c:pt>
                <c:pt idx="752">
                  <c:v>568</c:v>
                </c:pt>
                <c:pt idx="753">
                  <c:v>503</c:v>
                </c:pt>
                <c:pt idx="754">
                  <c:v>483</c:v>
                </c:pt>
                <c:pt idx="755">
                  <c:v>507</c:v>
                </c:pt>
                <c:pt idx="756">
                  <c:v>485</c:v>
                </c:pt>
                <c:pt idx="757">
                  <c:v>417</c:v>
                </c:pt>
                <c:pt idx="758">
                  <c:v>484</c:v>
                </c:pt>
                <c:pt idx="759">
                  <c:v>496</c:v>
                </c:pt>
                <c:pt idx="760">
                  <c:v>482</c:v>
                </c:pt>
                <c:pt idx="761">
                  <c:v>444</c:v>
                </c:pt>
                <c:pt idx="762">
                  <c:v>418</c:v>
                </c:pt>
                <c:pt idx="763">
                  <c:v>423</c:v>
                </c:pt>
                <c:pt idx="764">
                  <c:v>416</c:v>
                </c:pt>
                <c:pt idx="765">
                  <c:v>450</c:v>
                </c:pt>
                <c:pt idx="766">
                  <c:v>442</c:v>
                </c:pt>
                <c:pt idx="767">
                  <c:v>429</c:v>
                </c:pt>
                <c:pt idx="768">
                  <c:v>431</c:v>
                </c:pt>
                <c:pt idx="769">
                  <c:v>498</c:v>
                </c:pt>
                <c:pt idx="770">
                  <c:v>509</c:v>
                </c:pt>
                <c:pt idx="771">
                  <c:v>511</c:v>
                </c:pt>
                <c:pt idx="772">
                  <c:v>456</c:v>
                </c:pt>
                <c:pt idx="773">
                  <c:v>489</c:v>
                </c:pt>
                <c:pt idx="774">
                  <c:v>487</c:v>
                </c:pt>
                <c:pt idx="775">
                  <c:v>503</c:v>
                </c:pt>
                <c:pt idx="776">
                  <c:v>520</c:v>
                </c:pt>
                <c:pt idx="777">
                  <c:v>516</c:v>
                </c:pt>
                <c:pt idx="778">
                  <c:v>499</c:v>
                </c:pt>
                <c:pt idx="779">
                  <c:v>565</c:v>
                </c:pt>
                <c:pt idx="780">
                  <c:v>601</c:v>
                </c:pt>
                <c:pt idx="781">
                  <c:v>628</c:v>
                </c:pt>
                <c:pt idx="782">
                  <c:v>630</c:v>
                </c:pt>
                <c:pt idx="783">
                  <c:v>613</c:v>
                </c:pt>
                <c:pt idx="784">
                  <c:v>618</c:v>
                </c:pt>
                <c:pt idx="785">
                  <c:v>588</c:v>
                </c:pt>
                <c:pt idx="786">
                  <c:v>586</c:v>
                </c:pt>
                <c:pt idx="787">
                  <c:v>546</c:v>
                </c:pt>
                <c:pt idx="788">
                  <c:v>579</c:v>
                </c:pt>
                <c:pt idx="789">
                  <c:v>502</c:v>
                </c:pt>
                <c:pt idx="790">
                  <c:v>552</c:v>
                </c:pt>
                <c:pt idx="791">
                  <c:v>540</c:v>
                </c:pt>
                <c:pt idx="792">
                  <c:v>548</c:v>
                </c:pt>
                <c:pt idx="793">
                  <c:v>547</c:v>
                </c:pt>
                <c:pt idx="794">
                  <c:v>626</c:v>
                </c:pt>
                <c:pt idx="795">
                  <c:v>580</c:v>
                </c:pt>
                <c:pt idx="796">
                  <c:v>703</c:v>
                </c:pt>
                <c:pt idx="797">
                  <c:v>771</c:v>
                </c:pt>
                <c:pt idx="798">
                  <c:v>835</c:v>
                </c:pt>
                <c:pt idx="799">
                  <c:v>860</c:v>
                </c:pt>
                <c:pt idx="800">
                  <c:v>935</c:v>
                </c:pt>
                <c:pt idx="801">
                  <c:v>875</c:v>
                </c:pt>
                <c:pt idx="802">
                  <c:v>806</c:v>
                </c:pt>
                <c:pt idx="803">
                  <c:v>708</c:v>
                </c:pt>
                <c:pt idx="804">
                  <c:v>652</c:v>
                </c:pt>
                <c:pt idx="805">
                  <c:v>612</c:v>
                </c:pt>
                <c:pt idx="806">
                  <c:v>520</c:v>
                </c:pt>
                <c:pt idx="807">
                  <c:v>505</c:v>
                </c:pt>
                <c:pt idx="808">
                  <c:v>497</c:v>
                </c:pt>
                <c:pt idx="809">
                  <c:v>484</c:v>
                </c:pt>
                <c:pt idx="810">
                  <c:v>562</c:v>
                </c:pt>
                <c:pt idx="811">
                  <c:v>587</c:v>
                </c:pt>
                <c:pt idx="812">
                  <c:v>560</c:v>
                </c:pt>
                <c:pt idx="813">
                  <c:v>557</c:v>
                </c:pt>
                <c:pt idx="814">
                  <c:v>525</c:v>
                </c:pt>
                <c:pt idx="815">
                  <c:v>471</c:v>
                </c:pt>
                <c:pt idx="816">
                  <c:v>509</c:v>
                </c:pt>
                <c:pt idx="817">
                  <c:v>477</c:v>
                </c:pt>
                <c:pt idx="818">
                  <c:v>524</c:v>
                </c:pt>
                <c:pt idx="819">
                  <c:v>551</c:v>
                </c:pt>
                <c:pt idx="820">
                  <c:v>545</c:v>
                </c:pt>
                <c:pt idx="821">
                  <c:v>639</c:v>
                </c:pt>
                <c:pt idx="822">
                  <c:v>647</c:v>
                </c:pt>
                <c:pt idx="823">
                  <c:v>643</c:v>
                </c:pt>
                <c:pt idx="824">
                  <c:v>662</c:v>
                </c:pt>
                <c:pt idx="825">
                  <c:v>564</c:v>
                </c:pt>
                <c:pt idx="826">
                  <c:v>617</c:v>
                </c:pt>
                <c:pt idx="827">
                  <c:v>580</c:v>
                </c:pt>
                <c:pt idx="828">
                  <c:v>604</c:v>
                </c:pt>
                <c:pt idx="829">
                  <c:v>572</c:v>
                </c:pt>
                <c:pt idx="830">
                  <c:v>604</c:v>
                </c:pt>
                <c:pt idx="831">
                  <c:v>663</c:v>
                </c:pt>
                <c:pt idx="832">
                  <c:v>663</c:v>
                </c:pt>
                <c:pt idx="833">
                  <c:v>725</c:v>
                </c:pt>
                <c:pt idx="834">
                  <c:v>880</c:v>
                </c:pt>
                <c:pt idx="835">
                  <c:v>1010</c:v>
                </c:pt>
                <c:pt idx="836">
                  <c:v>962</c:v>
                </c:pt>
                <c:pt idx="837">
                  <c:v>873</c:v>
                </c:pt>
                <c:pt idx="838">
                  <c:v>749</c:v>
                </c:pt>
                <c:pt idx="839">
                  <c:v>640</c:v>
                </c:pt>
                <c:pt idx="840">
                  <c:v>568</c:v>
                </c:pt>
                <c:pt idx="841">
                  <c:v>500</c:v>
                </c:pt>
                <c:pt idx="842">
                  <c:v>471</c:v>
                </c:pt>
                <c:pt idx="843">
                  <c:v>479</c:v>
                </c:pt>
                <c:pt idx="844">
                  <c:v>449</c:v>
                </c:pt>
                <c:pt idx="845">
                  <c:v>450</c:v>
                </c:pt>
                <c:pt idx="846">
                  <c:v>450</c:v>
                </c:pt>
                <c:pt idx="847">
                  <c:v>423</c:v>
                </c:pt>
                <c:pt idx="848">
                  <c:v>481</c:v>
                </c:pt>
                <c:pt idx="849">
                  <c:v>449</c:v>
                </c:pt>
                <c:pt idx="850">
                  <c:v>467</c:v>
                </c:pt>
                <c:pt idx="851">
                  <c:v>467</c:v>
                </c:pt>
                <c:pt idx="852">
                  <c:v>405</c:v>
                </c:pt>
                <c:pt idx="853">
                  <c:v>426</c:v>
                </c:pt>
                <c:pt idx="854">
                  <c:v>429</c:v>
                </c:pt>
                <c:pt idx="855">
                  <c:v>422</c:v>
                </c:pt>
                <c:pt idx="856">
                  <c:v>417</c:v>
                </c:pt>
                <c:pt idx="857">
                  <c:v>462</c:v>
                </c:pt>
                <c:pt idx="858">
                  <c:v>457</c:v>
                </c:pt>
                <c:pt idx="859">
                  <c:v>470</c:v>
                </c:pt>
                <c:pt idx="860">
                  <c:v>494</c:v>
                </c:pt>
                <c:pt idx="861">
                  <c:v>566</c:v>
                </c:pt>
                <c:pt idx="862">
                  <c:v>674</c:v>
                </c:pt>
                <c:pt idx="863">
                  <c:v>828</c:v>
                </c:pt>
                <c:pt idx="864">
                  <c:v>894</c:v>
                </c:pt>
                <c:pt idx="865">
                  <c:v>924</c:v>
                </c:pt>
                <c:pt idx="866">
                  <c:v>863</c:v>
                </c:pt>
                <c:pt idx="867">
                  <c:v>786</c:v>
                </c:pt>
                <c:pt idx="868">
                  <c:v>631</c:v>
                </c:pt>
                <c:pt idx="869">
                  <c:v>533</c:v>
                </c:pt>
                <c:pt idx="870">
                  <c:v>452</c:v>
                </c:pt>
                <c:pt idx="871">
                  <c:v>465</c:v>
                </c:pt>
                <c:pt idx="872">
                  <c:v>418</c:v>
                </c:pt>
                <c:pt idx="873">
                  <c:v>424</c:v>
                </c:pt>
                <c:pt idx="874">
                  <c:v>397</c:v>
                </c:pt>
                <c:pt idx="875">
                  <c:v>447</c:v>
                </c:pt>
                <c:pt idx="876">
                  <c:v>438</c:v>
                </c:pt>
                <c:pt idx="877">
                  <c:v>408</c:v>
                </c:pt>
                <c:pt idx="878">
                  <c:v>417</c:v>
                </c:pt>
                <c:pt idx="879">
                  <c:v>417</c:v>
                </c:pt>
                <c:pt idx="880">
                  <c:v>414</c:v>
                </c:pt>
                <c:pt idx="881">
                  <c:v>448</c:v>
                </c:pt>
                <c:pt idx="882">
                  <c:v>484</c:v>
                </c:pt>
                <c:pt idx="883">
                  <c:v>500</c:v>
                </c:pt>
                <c:pt idx="884">
                  <c:v>526</c:v>
                </c:pt>
                <c:pt idx="885">
                  <c:v>477</c:v>
                </c:pt>
                <c:pt idx="886">
                  <c:v>532</c:v>
                </c:pt>
                <c:pt idx="887">
                  <c:v>482</c:v>
                </c:pt>
                <c:pt idx="888">
                  <c:v>440</c:v>
                </c:pt>
                <c:pt idx="889">
                  <c:v>447</c:v>
                </c:pt>
                <c:pt idx="890">
                  <c:v>473</c:v>
                </c:pt>
                <c:pt idx="891">
                  <c:v>463</c:v>
                </c:pt>
                <c:pt idx="892">
                  <c:v>524</c:v>
                </c:pt>
                <c:pt idx="893">
                  <c:v>515</c:v>
                </c:pt>
                <c:pt idx="894">
                  <c:v>508</c:v>
                </c:pt>
                <c:pt idx="895">
                  <c:v>528</c:v>
                </c:pt>
                <c:pt idx="896">
                  <c:v>481</c:v>
                </c:pt>
                <c:pt idx="897">
                  <c:v>517</c:v>
                </c:pt>
                <c:pt idx="898">
                  <c:v>507</c:v>
                </c:pt>
                <c:pt idx="899">
                  <c:v>469</c:v>
                </c:pt>
                <c:pt idx="900">
                  <c:v>473</c:v>
                </c:pt>
                <c:pt idx="901">
                  <c:v>488</c:v>
                </c:pt>
                <c:pt idx="902">
                  <c:v>527</c:v>
                </c:pt>
                <c:pt idx="903">
                  <c:v>474</c:v>
                </c:pt>
                <c:pt idx="904">
                  <c:v>456</c:v>
                </c:pt>
                <c:pt idx="905">
                  <c:v>471</c:v>
                </c:pt>
                <c:pt idx="906">
                  <c:v>481</c:v>
                </c:pt>
                <c:pt idx="907">
                  <c:v>520</c:v>
                </c:pt>
                <c:pt idx="908">
                  <c:v>546</c:v>
                </c:pt>
                <c:pt idx="909">
                  <c:v>555</c:v>
                </c:pt>
                <c:pt idx="910">
                  <c:v>555</c:v>
                </c:pt>
                <c:pt idx="911">
                  <c:v>595</c:v>
                </c:pt>
                <c:pt idx="912">
                  <c:v>577</c:v>
                </c:pt>
                <c:pt idx="913">
                  <c:v>654</c:v>
                </c:pt>
                <c:pt idx="914">
                  <c:v>696</c:v>
                </c:pt>
                <c:pt idx="915">
                  <c:v>685</c:v>
                </c:pt>
                <c:pt idx="916">
                  <c:v>719</c:v>
                </c:pt>
                <c:pt idx="917">
                  <c:v>716</c:v>
                </c:pt>
                <c:pt idx="918">
                  <c:v>724</c:v>
                </c:pt>
                <c:pt idx="919">
                  <c:v>662</c:v>
                </c:pt>
                <c:pt idx="920">
                  <c:v>657</c:v>
                </c:pt>
                <c:pt idx="921">
                  <c:v>621</c:v>
                </c:pt>
                <c:pt idx="922">
                  <c:v>650</c:v>
                </c:pt>
                <c:pt idx="923">
                  <c:v>653</c:v>
                </c:pt>
                <c:pt idx="924">
                  <c:v>642</c:v>
                </c:pt>
                <c:pt idx="925">
                  <c:v>569</c:v>
                </c:pt>
                <c:pt idx="926">
                  <c:v>588</c:v>
                </c:pt>
                <c:pt idx="927">
                  <c:v>523</c:v>
                </c:pt>
                <c:pt idx="928">
                  <c:v>482</c:v>
                </c:pt>
                <c:pt idx="929">
                  <c:v>467</c:v>
                </c:pt>
                <c:pt idx="930">
                  <c:v>443</c:v>
                </c:pt>
                <c:pt idx="931">
                  <c:v>421</c:v>
                </c:pt>
                <c:pt idx="932">
                  <c:v>418</c:v>
                </c:pt>
                <c:pt idx="933">
                  <c:v>394</c:v>
                </c:pt>
                <c:pt idx="934">
                  <c:v>381</c:v>
                </c:pt>
                <c:pt idx="935">
                  <c:v>382</c:v>
                </c:pt>
                <c:pt idx="936">
                  <c:v>421</c:v>
                </c:pt>
                <c:pt idx="937">
                  <c:v>406</c:v>
                </c:pt>
                <c:pt idx="938">
                  <c:v>378</c:v>
                </c:pt>
                <c:pt idx="939">
                  <c:v>405</c:v>
                </c:pt>
                <c:pt idx="940">
                  <c:v>400</c:v>
                </c:pt>
                <c:pt idx="941">
                  <c:v>465</c:v>
                </c:pt>
                <c:pt idx="942">
                  <c:v>462</c:v>
                </c:pt>
                <c:pt idx="943">
                  <c:v>434</c:v>
                </c:pt>
                <c:pt idx="944">
                  <c:v>467</c:v>
                </c:pt>
                <c:pt idx="945">
                  <c:v>432</c:v>
                </c:pt>
                <c:pt idx="946">
                  <c:v>441</c:v>
                </c:pt>
                <c:pt idx="947">
                  <c:v>464</c:v>
                </c:pt>
                <c:pt idx="948">
                  <c:v>441</c:v>
                </c:pt>
                <c:pt idx="949">
                  <c:v>408</c:v>
                </c:pt>
                <c:pt idx="950">
                  <c:v>431</c:v>
                </c:pt>
                <c:pt idx="951">
                  <c:v>397</c:v>
                </c:pt>
                <c:pt idx="952">
                  <c:v>381</c:v>
                </c:pt>
                <c:pt idx="953">
                  <c:v>407</c:v>
                </c:pt>
                <c:pt idx="954">
                  <c:v>422</c:v>
                </c:pt>
                <c:pt idx="955">
                  <c:v>424</c:v>
                </c:pt>
                <c:pt idx="956">
                  <c:v>430</c:v>
                </c:pt>
                <c:pt idx="957">
                  <c:v>410</c:v>
                </c:pt>
                <c:pt idx="958">
                  <c:v>462</c:v>
                </c:pt>
                <c:pt idx="959">
                  <c:v>479</c:v>
                </c:pt>
                <c:pt idx="960">
                  <c:v>489</c:v>
                </c:pt>
                <c:pt idx="961">
                  <c:v>482</c:v>
                </c:pt>
                <c:pt idx="962">
                  <c:v>434</c:v>
                </c:pt>
                <c:pt idx="963">
                  <c:v>440</c:v>
                </c:pt>
                <c:pt idx="964">
                  <c:v>459</c:v>
                </c:pt>
                <c:pt idx="965">
                  <c:v>400</c:v>
                </c:pt>
                <c:pt idx="966">
                  <c:v>417</c:v>
                </c:pt>
                <c:pt idx="967">
                  <c:v>405</c:v>
                </c:pt>
                <c:pt idx="968">
                  <c:v>415</c:v>
                </c:pt>
                <c:pt idx="969">
                  <c:v>395</c:v>
                </c:pt>
                <c:pt idx="970">
                  <c:v>393</c:v>
                </c:pt>
                <c:pt idx="971">
                  <c:v>412</c:v>
                </c:pt>
                <c:pt idx="972">
                  <c:v>374</c:v>
                </c:pt>
                <c:pt idx="973">
                  <c:v>392</c:v>
                </c:pt>
                <c:pt idx="974">
                  <c:v>372</c:v>
                </c:pt>
                <c:pt idx="975">
                  <c:v>387</c:v>
                </c:pt>
                <c:pt idx="976">
                  <c:v>388</c:v>
                </c:pt>
                <c:pt idx="977">
                  <c:v>374</c:v>
                </c:pt>
                <c:pt idx="978">
                  <c:v>390</c:v>
                </c:pt>
                <c:pt idx="979">
                  <c:v>346</c:v>
                </c:pt>
                <c:pt idx="980">
                  <c:v>379</c:v>
                </c:pt>
                <c:pt idx="981">
                  <c:v>372</c:v>
                </c:pt>
                <c:pt idx="982">
                  <c:v>422</c:v>
                </c:pt>
                <c:pt idx="983">
                  <c:v>420</c:v>
                </c:pt>
                <c:pt idx="984">
                  <c:v>441</c:v>
                </c:pt>
                <c:pt idx="985">
                  <c:v>449</c:v>
                </c:pt>
                <c:pt idx="986">
                  <c:v>478</c:v>
                </c:pt>
                <c:pt idx="987">
                  <c:v>502</c:v>
                </c:pt>
                <c:pt idx="988">
                  <c:v>464</c:v>
                </c:pt>
                <c:pt idx="989">
                  <c:v>446</c:v>
                </c:pt>
                <c:pt idx="990">
                  <c:v>475</c:v>
                </c:pt>
                <c:pt idx="991">
                  <c:v>488</c:v>
                </c:pt>
                <c:pt idx="992">
                  <c:v>474</c:v>
                </c:pt>
                <c:pt idx="993">
                  <c:v>447</c:v>
                </c:pt>
                <c:pt idx="994">
                  <c:v>480</c:v>
                </c:pt>
                <c:pt idx="995">
                  <c:v>463</c:v>
                </c:pt>
                <c:pt idx="996">
                  <c:v>485</c:v>
                </c:pt>
                <c:pt idx="997">
                  <c:v>480</c:v>
                </c:pt>
                <c:pt idx="998">
                  <c:v>521</c:v>
                </c:pt>
                <c:pt idx="999">
                  <c:v>510</c:v>
                </c:pt>
                <c:pt idx="1000">
                  <c:v>559</c:v>
                </c:pt>
                <c:pt idx="1001">
                  <c:v>523</c:v>
                </c:pt>
                <c:pt idx="1002">
                  <c:v>484</c:v>
                </c:pt>
                <c:pt idx="1003">
                  <c:v>528</c:v>
                </c:pt>
                <c:pt idx="1004">
                  <c:v>506</c:v>
                </c:pt>
                <c:pt idx="1005">
                  <c:v>465</c:v>
                </c:pt>
                <c:pt idx="1006">
                  <c:v>463</c:v>
                </c:pt>
                <c:pt idx="1007">
                  <c:v>470</c:v>
                </c:pt>
                <c:pt idx="1008">
                  <c:v>417</c:v>
                </c:pt>
                <c:pt idx="1009">
                  <c:v>387</c:v>
                </c:pt>
                <c:pt idx="1010">
                  <c:v>413</c:v>
                </c:pt>
                <c:pt idx="1011">
                  <c:v>417</c:v>
                </c:pt>
                <c:pt idx="1012">
                  <c:v>430</c:v>
                </c:pt>
                <c:pt idx="1013">
                  <c:v>382</c:v>
                </c:pt>
                <c:pt idx="1014">
                  <c:v>422</c:v>
                </c:pt>
                <c:pt idx="1015">
                  <c:v>427</c:v>
                </c:pt>
                <c:pt idx="1016">
                  <c:v>437</c:v>
                </c:pt>
                <c:pt idx="1017">
                  <c:v>445</c:v>
                </c:pt>
                <c:pt idx="1018">
                  <c:v>444</c:v>
                </c:pt>
                <c:pt idx="1019">
                  <c:v>402</c:v>
                </c:pt>
                <c:pt idx="1020">
                  <c:v>461</c:v>
                </c:pt>
                <c:pt idx="1021">
                  <c:v>505</c:v>
                </c:pt>
                <c:pt idx="1022">
                  <c:v>486</c:v>
                </c:pt>
                <c:pt idx="1023">
                  <c:v>552</c:v>
                </c:pt>
                <c:pt idx="1024">
                  <c:v>601</c:v>
                </c:pt>
                <c:pt idx="1025">
                  <c:v>563</c:v>
                </c:pt>
                <c:pt idx="1026">
                  <c:v>565</c:v>
                </c:pt>
                <c:pt idx="1027">
                  <c:v>567</c:v>
                </c:pt>
                <c:pt idx="1028">
                  <c:v>525</c:v>
                </c:pt>
                <c:pt idx="1029">
                  <c:v>528</c:v>
                </c:pt>
                <c:pt idx="1030">
                  <c:v>535</c:v>
                </c:pt>
                <c:pt idx="1031">
                  <c:v>558</c:v>
                </c:pt>
                <c:pt idx="1032">
                  <c:v>515</c:v>
                </c:pt>
                <c:pt idx="1033">
                  <c:v>525</c:v>
                </c:pt>
                <c:pt idx="1034">
                  <c:v>537</c:v>
                </c:pt>
                <c:pt idx="1035">
                  <c:v>494</c:v>
                </c:pt>
                <c:pt idx="1036">
                  <c:v>478</c:v>
                </c:pt>
                <c:pt idx="1037">
                  <c:v>471</c:v>
                </c:pt>
                <c:pt idx="1038">
                  <c:v>439</c:v>
                </c:pt>
                <c:pt idx="1039">
                  <c:v>449</c:v>
                </c:pt>
                <c:pt idx="1040">
                  <c:v>384</c:v>
                </c:pt>
                <c:pt idx="1041">
                  <c:v>393</c:v>
                </c:pt>
                <c:pt idx="1042">
                  <c:v>418</c:v>
                </c:pt>
                <c:pt idx="1043">
                  <c:v>427</c:v>
                </c:pt>
                <c:pt idx="1044">
                  <c:v>380</c:v>
                </c:pt>
                <c:pt idx="1045">
                  <c:v>346</c:v>
                </c:pt>
                <c:pt idx="1046">
                  <c:v>372</c:v>
                </c:pt>
                <c:pt idx="1047">
                  <c:v>438</c:v>
                </c:pt>
                <c:pt idx="1048">
                  <c:v>379</c:v>
                </c:pt>
                <c:pt idx="1049">
                  <c:v>390</c:v>
                </c:pt>
                <c:pt idx="1050">
                  <c:v>422</c:v>
                </c:pt>
                <c:pt idx="1051">
                  <c:v>422</c:v>
                </c:pt>
                <c:pt idx="1052">
                  <c:v>407</c:v>
                </c:pt>
                <c:pt idx="1053">
                  <c:v>452</c:v>
                </c:pt>
                <c:pt idx="1054">
                  <c:v>485</c:v>
                </c:pt>
                <c:pt idx="1055">
                  <c:v>465</c:v>
                </c:pt>
                <c:pt idx="1056">
                  <c:v>470</c:v>
                </c:pt>
                <c:pt idx="1057">
                  <c:v>456</c:v>
                </c:pt>
                <c:pt idx="1058">
                  <c:v>450</c:v>
                </c:pt>
                <c:pt idx="1059">
                  <c:v>414</c:v>
                </c:pt>
                <c:pt idx="1060">
                  <c:v>400</c:v>
                </c:pt>
                <c:pt idx="1061">
                  <c:v>395</c:v>
                </c:pt>
                <c:pt idx="1062">
                  <c:v>384</c:v>
                </c:pt>
                <c:pt idx="1063">
                  <c:v>409</c:v>
                </c:pt>
                <c:pt idx="1064">
                  <c:v>382</c:v>
                </c:pt>
                <c:pt idx="1065">
                  <c:v>382</c:v>
                </c:pt>
                <c:pt idx="1066">
                  <c:v>347</c:v>
                </c:pt>
                <c:pt idx="1067">
                  <c:v>385</c:v>
                </c:pt>
                <c:pt idx="1068">
                  <c:v>368</c:v>
                </c:pt>
                <c:pt idx="1069">
                  <c:v>407</c:v>
                </c:pt>
                <c:pt idx="1070">
                  <c:v>407</c:v>
                </c:pt>
                <c:pt idx="1071">
                  <c:v>423</c:v>
                </c:pt>
                <c:pt idx="1072">
                  <c:v>444</c:v>
                </c:pt>
                <c:pt idx="1073">
                  <c:v>377</c:v>
                </c:pt>
                <c:pt idx="1074">
                  <c:v>438</c:v>
                </c:pt>
                <c:pt idx="1075">
                  <c:v>422</c:v>
                </c:pt>
                <c:pt idx="1076">
                  <c:v>440</c:v>
                </c:pt>
                <c:pt idx="1077">
                  <c:v>435</c:v>
                </c:pt>
                <c:pt idx="1078">
                  <c:v>420</c:v>
                </c:pt>
                <c:pt idx="1079">
                  <c:v>434</c:v>
                </c:pt>
                <c:pt idx="1080">
                  <c:v>425</c:v>
                </c:pt>
                <c:pt idx="1081">
                  <c:v>427</c:v>
                </c:pt>
                <c:pt idx="1082">
                  <c:v>463</c:v>
                </c:pt>
                <c:pt idx="1083">
                  <c:v>463</c:v>
                </c:pt>
                <c:pt idx="1084">
                  <c:v>428</c:v>
                </c:pt>
                <c:pt idx="1085">
                  <c:v>487</c:v>
                </c:pt>
                <c:pt idx="1086">
                  <c:v>503</c:v>
                </c:pt>
                <c:pt idx="1087">
                  <c:v>523</c:v>
                </c:pt>
                <c:pt idx="1088">
                  <c:v>573</c:v>
                </c:pt>
                <c:pt idx="1089">
                  <c:v>495</c:v>
                </c:pt>
                <c:pt idx="1090">
                  <c:v>439</c:v>
                </c:pt>
                <c:pt idx="1091">
                  <c:v>530</c:v>
                </c:pt>
                <c:pt idx="1092">
                  <c:v>462</c:v>
                </c:pt>
                <c:pt idx="1093">
                  <c:v>433</c:v>
                </c:pt>
                <c:pt idx="1094">
                  <c:v>410</c:v>
                </c:pt>
                <c:pt idx="1095">
                  <c:v>488</c:v>
                </c:pt>
                <c:pt idx="1096">
                  <c:v>427</c:v>
                </c:pt>
                <c:pt idx="1097">
                  <c:v>403</c:v>
                </c:pt>
                <c:pt idx="1098">
                  <c:v>398</c:v>
                </c:pt>
                <c:pt idx="1099">
                  <c:v>400</c:v>
                </c:pt>
                <c:pt idx="1100">
                  <c:v>400</c:v>
                </c:pt>
                <c:pt idx="1101">
                  <c:v>421</c:v>
                </c:pt>
                <c:pt idx="1102">
                  <c:v>413</c:v>
                </c:pt>
                <c:pt idx="1103">
                  <c:v>390</c:v>
                </c:pt>
                <c:pt idx="1104">
                  <c:v>410</c:v>
                </c:pt>
                <c:pt idx="1105">
                  <c:v>449</c:v>
                </c:pt>
                <c:pt idx="1106">
                  <c:v>380</c:v>
                </c:pt>
                <c:pt idx="1107">
                  <c:v>416</c:v>
                </c:pt>
                <c:pt idx="1108">
                  <c:v>412</c:v>
                </c:pt>
                <c:pt idx="1109">
                  <c:v>430</c:v>
                </c:pt>
                <c:pt idx="1110">
                  <c:v>388</c:v>
                </c:pt>
                <c:pt idx="1111">
                  <c:v>390</c:v>
                </c:pt>
                <c:pt idx="1112">
                  <c:v>398</c:v>
                </c:pt>
                <c:pt idx="1113">
                  <c:v>388</c:v>
                </c:pt>
                <c:pt idx="1114">
                  <c:v>384</c:v>
                </c:pt>
                <c:pt idx="1115">
                  <c:v>427</c:v>
                </c:pt>
                <c:pt idx="1116">
                  <c:v>398</c:v>
                </c:pt>
                <c:pt idx="1117">
                  <c:v>374</c:v>
                </c:pt>
                <c:pt idx="1118">
                  <c:v>356</c:v>
                </c:pt>
                <c:pt idx="1119">
                  <c:v>417</c:v>
                </c:pt>
                <c:pt idx="1120">
                  <c:v>363</c:v>
                </c:pt>
                <c:pt idx="1121">
                  <c:v>390</c:v>
                </c:pt>
                <c:pt idx="1122">
                  <c:v>399</c:v>
                </c:pt>
                <c:pt idx="1123">
                  <c:v>455</c:v>
                </c:pt>
                <c:pt idx="1124">
                  <c:v>375</c:v>
                </c:pt>
                <c:pt idx="1125">
                  <c:v>415</c:v>
                </c:pt>
                <c:pt idx="1126">
                  <c:v>453</c:v>
                </c:pt>
                <c:pt idx="1127">
                  <c:v>410</c:v>
                </c:pt>
                <c:pt idx="1128">
                  <c:v>429</c:v>
                </c:pt>
                <c:pt idx="1129">
                  <c:v>452</c:v>
                </c:pt>
                <c:pt idx="1130">
                  <c:v>457</c:v>
                </c:pt>
                <c:pt idx="1131">
                  <c:v>427</c:v>
                </c:pt>
                <c:pt idx="1132">
                  <c:v>495</c:v>
                </c:pt>
                <c:pt idx="1133">
                  <c:v>507</c:v>
                </c:pt>
                <c:pt idx="1134">
                  <c:v>536</c:v>
                </c:pt>
                <c:pt idx="1135">
                  <c:v>609</c:v>
                </c:pt>
                <c:pt idx="1136">
                  <c:v>571</c:v>
                </c:pt>
                <c:pt idx="1137">
                  <c:v>593</c:v>
                </c:pt>
                <c:pt idx="1138">
                  <c:v>528</c:v>
                </c:pt>
                <c:pt idx="1139">
                  <c:v>492</c:v>
                </c:pt>
                <c:pt idx="1140">
                  <c:v>489</c:v>
                </c:pt>
                <c:pt idx="1141">
                  <c:v>444</c:v>
                </c:pt>
                <c:pt idx="1142">
                  <c:v>456</c:v>
                </c:pt>
                <c:pt idx="1143">
                  <c:v>435</c:v>
                </c:pt>
                <c:pt idx="1144">
                  <c:v>417</c:v>
                </c:pt>
                <c:pt idx="1145">
                  <c:v>393</c:v>
                </c:pt>
                <c:pt idx="1146">
                  <c:v>426</c:v>
                </c:pt>
                <c:pt idx="1147">
                  <c:v>436</c:v>
                </c:pt>
                <c:pt idx="1148">
                  <c:v>435</c:v>
                </c:pt>
                <c:pt idx="1149">
                  <c:v>405</c:v>
                </c:pt>
                <c:pt idx="1150">
                  <c:v>427</c:v>
                </c:pt>
                <c:pt idx="1151">
                  <c:v>427</c:v>
                </c:pt>
                <c:pt idx="1152">
                  <c:v>419</c:v>
                </c:pt>
                <c:pt idx="1153">
                  <c:v>461</c:v>
                </c:pt>
                <c:pt idx="1154">
                  <c:v>486</c:v>
                </c:pt>
                <c:pt idx="1155">
                  <c:v>509</c:v>
                </c:pt>
                <c:pt idx="1156">
                  <c:v>521</c:v>
                </c:pt>
                <c:pt idx="1157">
                  <c:v>579</c:v>
                </c:pt>
                <c:pt idx="1158">
                  <c:v>534</c:v>
                </c:pt>
                <c:pt idx="1159">
                  <c:v>586</c:v>
                </c:pt>
                <c:pt idx="1160">
                  <c:v>570</c:v>
                </c:pt>
                <c:pt idx="1161">
                  <c:v>578</c:v>
                </c:pt>
                <c:pt idx="1162">
                  <c:v>556</c:v>
                </c:pt>
                <c:pt idx="1163">
                  <c:v>594</c:v>
                </c:pt>
                <c:pt idx="1164">
                  <c:v>589</c:v>
                </c:pt>
                <c:pt idx="1165">
                  <c:v>544</c:v>
                </c:pt>
                <c:pt idx="1166">
                  <c:v>524</c:v>
                </c:pt>
                <c:pt idx="1167">
                  <c:v>510</c:v>
                </c:pt>
                <c:pt idx="1168">
                  <c:v>470</c:v>
                </c:pt>
                <c:pt idx="1169">
                  <c:v>473</c:v>
                </c:pt>
                <c:pt idx="1170">
                  <c:v>454</c:v>
                </c:pt>
                <c:pt idx="1171">
                  <c:v>454</c:v>
                </c:pt>
                <c:pt idx="1172">
                  <c:v>435</c:v>
                </c:pt>
                <c:pt idx="1173">
                  <c:v>431</c:v>
                </c:pt>
                <c:pt idx="1174">
                  <c:v>462</c:v>
                </c:pt>
                <c:pt idx="1175">
                  <c:v>466</c:v>
                </c:pt>
                <c:pt idx="1176">
                  <c:v>422</c:v>
                </c:pt>
                <c:pt idx="1177">
                  <c:v>476</c:v>
                </c:pt>
                <c:pt idx="1178">
                  <c:v>536</c:v>
                </c:pt>
                <c:pt idx="1179">
                  <c:v>486</c:v>
                </c:pt>
                <c:pt idx="1180">
                  <c:v>467</c:v>
                </c:pt>
                <c:pt idx="1181">
                  <c:v>505</c:v>
                </c:pt>
                <c:pt idx="1182">
                  <c:v>537</c:v>
                </c:pt>
                <c:pt idx="1183">
                  <c:v>542</c:v>
                </c:pt>
                <c:pt idx="1184">
                  <c:v>523</c:v>
                </c:pt>
                <c:pt idx="1185">
                  <c:v>471</c:v>
                </c:pt>
                <c:pt idx="1186">
                  <c:v>526</c:v>
                </c:pt>
                <c:pt idx="1187">
                  <c:v>480</c:v>
                </c:pt>
                <c:pt idx="1188">
                  <c:v>501</c:v>
                </c:pt>
                <c:pt idx="1189">
                  <c:v>504</c:v>
                </c:pt>
                <c:pt idx="1190">
                  <c:v>515</c:v>
                </c:pt>
                <c:pt idx="1191">
                  <c:v>533</c:v>
                </c:pt>
                <c:pt idx="1192">
                  <c:v>487</c:v>
                </c:pt>
                <c:pt idx="1193">
                  <c:v>536</c:v>
                </c:pt>
                <c:pt idx="1194">
                  <c:v>593</c:v>
                </c:pt>
                <c:pt idx="1195">
                  <c:v>682</c:v>
                </c:pt>
                <c:pt idx="1196">
                  <c:v>745</c:v>
                </c:pt>
                <c:pt idx="1197">
                  <c:v>748</c:v>
                </c:pt>
                <c:pt idx="1198">
                  <c:v>770</c:v>
                </c:pt>
                <c:pt idx="1199">
                  <c:v>720</c:v>
                </c:pt>
                <c:pt idx="1200">
                  <c:v>739</c:v>
                </c:pt>
                <c:pt idx="1201">
                  <c:v>690</c:v>
                </c:pt>
                <c:pt idx="1202">
                  <c:v>593</c:v>
                </c:pt>
                <c:pt idx="1203">
                  <c:v>627</c:v>
                </c:pt>
                <c:pt idx="1204">
                  <c:v>593</c:v>
                </c:pt>
                <c:pt idx="1205">
                  <c:v>584</c:v>
                </c:pt>
                <c:pt idx="1206">
                  <c:v>645</c:v>
                </c:pt>
                <c:pt idx="1207">
                  <c:v>578</c:v>
                </c:pt>
                <c:pt idx="1208">
                  <c:v>636</c:v>
                </c:pt>
                <c:pt idx="1209">
                  <c:v>587</c:v>
                </c:pt>
                <c:pt idx="1210">
                  <c:v>572</c:v>
                </c:pt>
                <c:pt idx="1211">
                  <c:v>597</c:v>
                </c:pt>
                <c:pt idx="1212">
                  <c:v>607</c:v>
                </c:pt>
                <c:pt idx="1213">
                  <c:v>526</c:v>
                </c:pt>
                <c:pt idx="1214">
                  <c:v>541</c:v>
                </c:pt>
                <c:pt idx="1215">
                  <c:v>492</c:v>
                </c:pt>
                <c:pt idx="1216">
                  <c:v>472</c:v>
                </c:pt>
                <c:pt idx="1217">
                  <c:v>451</c:v>
                </c:pt>
                <c:pt idx="1218">
                  <c:v>455</c:v>
                </c:pt>
                <c:pt idx="1219">
                  <c:v>460</c:v>
                </c:pt>
                <c:pt idx="1220">
                  <c:v>457</c:v>
                </c:pt>
                <c:pt idx="1221">
                  <c:v>463</c:v>
                </c:pt>
                <c:pt idx="1222">
                  <c:v>416</c:v>
                </c:pt>
                <c:pt idx="1223">
                  <c:v>422</c:v>
                </c:pt>
                <c:pt idx="1224">
                  <c:v>432</c:v>
                </c:pt>
                <c:pt idx="1225">
                  <c:v>402</c:v>
                </c:pt>
                <c:pt idx="1226">
                  <c:v>406</c:v>
                </c:pt>
                <c:pt idx="1227">
                  <c:v>440</c:v>
                </c:pt>
                <c:pt idx="1228">
                  <c:v>420</c:v>
                </c:pt>
                <c:pt idx="1229">
                  <c:v>419</c:v>
                </c:pt>
                <c:pt idx="1230">
                  <c:v>441</c:v>
                </c:pt>
                <c:pt idx="1231">
                  <c:v>471</c:v>
                </c:pt>
                <c:pt idx="1232">
                  <c:v>414</c:v>
                </c:pt>
                <c:pt idx="1233">
                  <c:v>398</c:v>
                </c:pt>
                <c:pt idx="1234">
                  <c:v>416</c:v>
                </c:pt>
                <c:pt idx="1235">
                  <c:v>401</c:v>
                </c:pt>
                <c:pt idx="1236">
                  <c:v>407</c:v>
                </c:pt>
                <c:pt idx="1237">
                  <c:v>371</c:v>
                </c:pt>
                <c:pt idx="1238">
                  <c:v>387</c:v>
                </c:pt>
                <c:pt idx="1239">
                  <c:v>415</c:v>
                </c:pt>
                <c:pt idx="1240">
                  <c:v>383</c:v>
                </c:pt>
                <c:pt idx="1241">
                  <c:v>438</c:v>
                </c:pt>
                <c:pt idx="1242">
                  <c:v>452</c:v>
                </c:pt>
                <c:pt idx="1243">
                  <c:v>430</c:v>
                </c:pt>
                <c:pt idx="1244">
                  <c:v>383</c:v>
                </c:pt>
                <c:pt idx="1245">
                  <c:v>422</c:v>
                </c:pt>
                <c:pt idx="1246">
                  <c:v>399</c:v>
                </c:pt>
                <c:pt idx="1247">
                  <c:v>417</c:v>
                </c:pt>
                <c:pt idx="1248">
                  <c:v>390</c:v>
                </c:pt>
                <c:pt idx="1249">
                  <c:v>432</c:v>
                </c:pt>
                <c:pt idx="1250">
                  <c:v>399</c:v>
                </c:pt>
                <c:pt idx="1251">
                  <c:v>430</c:v>
                </c:pt>
                <c:pt idx="1252">
                  <c:v>443</c:v>
                </c:pt>
                <c:pt idx="1253">
                  <c:v>419</c:v>
                </c:pt>
                <c:pt idx="1254">
                  <c:v>389</c:v>
                </c:pt>
                <c:pt idx="1255">
                  <c:v>411</c:v>
                </c:pt>
                <c:pt idx="1256">
                  <c:v>445</c:v>
                </c:pt>
                <c:pt idx="1257">
                  <c:v>374</c:v>
                </c:pt>
                <c:pt idx="1258">
                  <c:v>438</c:v>
                </c:pt>
                <c:pt idx="1259">
                  <c:v>422</c:v>
                </c:pt>
                <c:pt idx="1260">
                  <c:v>427</c:v>
                </c:pt>
                <c:pt idx="1261">
                  <c:v>440</c:v>
                </c:pt>
                <c:pt idx="1262">
                  <c:v>496</c:v>
                </c:pt>
                <c:pt idx="1263">
                  <c:v>473</c:v>
                </c:pt>
                <c:pt idx="1264">
                  <c:v>467</c:v>
                </c:pt>
                <c:pt idx="1265">
                  <c:v>467</c:v>
                </c:pt>
                <c:pt idx="1266">
                  <c:v>481</c:v>
                </c:pt>
                <c:pt idx="1267">
                  <c:v>428</c:v>
                </c:pt>
                <c:pt idx="1268">
                  <c:v>492</c:v>
                </c:pt>
                <c:pt idx="1269">
                  <c:v>466</c:v>
                </c:pt>
                <c:pt idx="1270">
                  <c:v>432</c:v>
                </c:pt>
                <c:pt idx="1271">
                  <c:v>432</c:v>
                </c:pt>
                <c:pt idx="1272">
                  <c:v>444</c:v>
                </c:pt>
                <c:pt idx="1273">
                  <c:v>450</c:v>
                </c:pt>
                <c:pt idx="1274">
                  <c:v>436</c:v>
                </c:pt>
                <c:pt idx="1275">
                  <c:v>441</c:v>
                </c:pt>
                <c:pt idx="1276">
                  <c:v>431</c:v>
                </c:pt>
                <c:pt idx="1277">
                  <c:v>424</c:v>
                </c:pt>
                <c:pt idx="1278">
                  <c:v>454</c:v>
                </c:pt>
                <c:pt idx="1279">
                  <c:v>388</c:v>
                </c:pt>
                <c:pt idx="1280">
                  <c:v>435</c:v>
                </c:pt>
                <c:pt idx="1281">
                  <c:v>393</c:v>
                </c:pt>
                <c:pt idx="1282">
                  <c:v>419</c:v>
                </c:pt>
                <c:pt idx="1283">
                  <c:v>374</c:v>
                </c:pt>
                <c:pt idx="1284">
                  <c:v>396</c:v>
                </c:pt>
                <c:pt idx="1285">
                  <c:v>375</c:v>
                </c:pt>
                <c:pt idx="1286">
                  <c:v>412</c:v>
                </c:pt>
                <c:pt idx="1287">
                  <c:v>414</c:v>
                </c:pt>
                <c:pt idx="1288">
                  <c:v>421</c:v>
                </c:pt>
                <c:pt idx="1289">
                  <c:v>417</c:v>
                </c:pt>
                <c:pt idx="1290">
                  <c:v>417</c:v>
                </c:pt>
                <c:pt idx="1291">
                  <c:v>421</c:v>
                </c:pt>
                <c:pt idx="1292">
                  <c:v>425</c:v>
                </c:pt>
                <c:pt idx="1293">
                  <c:v>418</c:v>
                </c:pt>
                <c:pt idx="1294">
                  <c:v>371</c:v>
                </c:pt>
                <c:pt idx="1295">
                  <c:v>366</c:v>
                </c:pt>
                <c:pt idx="1296">
                  <c:v>365</c:v>
                </c:pt>
                <c:pt idx="1297">
                  <c:v>360</c:v>
                </c:pt>
                <c:pt idx="1298">
                  <c:v>397</c:v>
                </c:pt>
                <c:pt idx="1299">
                  <c:v>384</c:v>
                </c:pt>
                <c:pt idx="1300">
                  <c:v>374</c:v>
                </c:pt>
                <c:pt idx="1301">
                  <c:v>390</c:v>
                </c:pt>
                <c:pt idx="1302">
                  <c:v>327</c:v>
                </c:pt>
                <c:pt idx="1303">
                  <c:v>367</c:v>
                </c:pt>
                <c:pt idx="1304">
                  <c:v>364</c:v>
                </c:pt>
                <c:pt idx="1305">
                  <c:v>345</c:v>
                </c:pt>
                <c:pt idx="1306">
                  <c:v>423</c:v>
                </c:pt>
                <c:pt idx="1307">
                  <c:v>371</c:v>
                </c:pt>
                <c:pt idx="1308">
                  <c:v>366</c:v>
                </c:pt>
                <c:pt idx="1309">
                  <c:v>350</c:v>
                </c:pt>
                <c:pt idx="1310">
                  <c:v>367</c:v>
                </c:pt>
                <c:pt idx="1311">
                  <c:v>396</c:v>
                </c:pt>
                <c:pt idx="1312">
                  <c:v>405</c:v>
                </c:pt>
                <c:pt idx="1313">
                  <c:v>375</c:v>
                </c:pt>
                <c:pt idx="1314">
                  <c:v>390</c:v>
                </c:pt>
                <c:pt idx="1315">
                  <c:v>374</c:v>
                </c:pt>
                <c:pt idx="1316">
                  <c:v>371</c:v>
                </c:pt>
                <c:pt idx="1317">
                  <c:v>357</c:v>
                </c:pt>
                <c:pt idx="1318">
                  <c:v>370</c:v>
                </c:pt>
                <c:pt idx="1319">
                  <c:v>333</c:v>
                </c:pt>
                <c:pt idx="1320">
                  <c:v>373</c:v>
                </c:pt>
                <c:pt idx="1321">
                  <c:v>362</c:v>
                </c:pt>
                <c:pt idx="1322">
                  <c:v>374</c:v>
                </c:pt>
                <c:pt idx="1323">
                  <c:v>362</c:v>
                </c:pt>
                <c:pt idx="1324">
                  <c:v>367</c:v>
                </c:pt>
                <c:pt idx="1325">
                  <c:v>391</c:v>
                </c:pt>
                <c:pt idx="1326">
                  <c:v>391</c:v>
                </c:pt>
                <c:pt idx="1327">
                  <c:v>439</c:v>
                </c:pt>
                <c:pt idx="1328">
                  <c:v>445</c:v>
                </c:pt>
                <c:pt idx="1329">
                  <c:v>435</c:v>
                </c:pt>
                <c:pt idx="1330">
                  <c:v>440</c:v>
                </c:pt>
                <c:pt idx="1331">
                  <c:v>442</c:v>
                </c:pt>
                <c:pt idx="1332">
                  <c:v>428</c:v>
                </c:pt>
                <c:pt idx="1333">
                  <c:v>395</c:v>
                </c:pt>
                <c:pt idx="1334">
                  <c:v>398</c:v>
                </c:pt>
                <c:pt idx="1335">
                  <c:v>368</c:v>
                </c:pt>
                <c:pt idx="1336">
                  <c:v>388</c:v>
                </c:pt>
                <c:pt idx="1337">
                  <c:v>354</c:v>
                </c:pt>
                <c:pt idx="1338">
                  <c:v>373</c:v>
                </c:pt>
                <c:pt idx="1339">
                  <c:v>324</c:v>
                </c:pt>
                <c:pt idx="1340">
                  <c:v>403</c:v>
                </c:pt>
                <c:pt idx="1341">
                  <c:v>379</c:v>
                </c:pt>
                <c:pt idx="1342">
                  <c:v>381</c:v>
                </c:pt>
                <c:pt idx="1343">
                  <c:v>315</c:v>
                </c:pt>
                <c:pt idx="1344">
                  <c:v>336</c:v>
                </c:pt>
                <c:pt idx="1345">
                  <c:v>387</c:v>
                </c:pt>
                <c:pt idx="1346">
                  <c:v>340</c:v>
                </c:pt>
                <c:pt idx="1347">
                  <c:v>376</c:v>
                </c:pt>
                <c:pt idx="1348">
                  <c:v>371</c:v>
                </c:pt>
                <c:pt idx="1349">
                  <c:v>367</c:v>
                </c:pt>
                <c:pt idx="1350">
                  <c:v>335</c:v>
                </c:pt>
                <c:pt idx="1351">
                  <c:v>404</c:v>
                </c:pt>
                <c:pt idx="1352">
                  <c:v>375</c:v>
                </c:pt>
                <c:pt idx="1353">
                  <c:v>352</c:v>
                </c:pt>
                <c:pt idx="1354">
                  <c:v>395</c:v>
                </c:pt>
                <c:pt idx="1355">
                  <c:v>387</c:v>
                </c:pt>
                <c:pt idx="1356">
                  <c:v>410</c:v>
                </c:pt>
                <c:pt idx="1357">
                  <c:v>410</c:v>
                </c:pt>
                <c:pt idx="1358">
                  <c:v>380</c:v>
                </c:pt>
                <c:pt idx="1359">
                  <c:v>377</c:v>
                </c:pt>
                <c:pt idx="1360">
                  <c:v>347</c:v>
                </c:pt>
                <c:pt idx="1361">
                  <c:v>370</c:v>
                </c:pt>
                <c:pt idx="1362">
                  <c:v>344</c:v>
                </c:pt>
                <c:pt idx="1363">
                  <c:v>352</c:v>
                </c:pt>
                <c:pt idx="1364">
                  <c:v>356</c:v>
                </c:pt>
                <c:pt idx="1365">
                  <c:v>364</c:v>
                </c:pt>
                <c:pt idx="1366">
                  <c:v>369</c:v>
                </c:pt>
                <c:pt idx="1367">
                  <c:v>400</c:v>
                </c:pt>
                <c:pt idx="1368">
                  <c:v>395</c:v>
                </c:pt>
                <c:pt idx="1369">
                  <c:v>334</c:v>
                </c:pt>
                <c:pt idx="1370">
                  <c:v>376</c:v>
                </c:pt>
                <c:pt idx="1371">
                  <c:v>381</c:v>
                </c:pt>
                <c:pt idx="1372">
                  <c:v>445</c:v>
                </c:pt>
                <c:pt idx="1373">
                  <c:v>395</c:v>
                </c:pt>
                <c:pt idx="1374">
                  <c:v>402</c:v>
                </c:pt>
                <c:pt idx="1375">
                  <c:v>425</c:v>
                </c:pt>
                <c:pt idx="1376">
                  <c:v>467</c:v>
                </c:pt>
                <c:pt idx="1377">
                  <c:v>400</c:v>
                </c:pt>
                <c:pt idx="1378">
                  <c:v>412</c:v>
                </c:pt>
                <c:pt idx="1379">
                  <c:v>405</c:v>
                </c:pt>
                <c:pt idx="1380">
                  <c:v>400</c:v>
                </c:pt>
                <c:pt idx="1381">
                  <c:v>396</c:v>
                </c:pt>
                <c:pt idx="1382">
                  <c:v>352</c:v>
                </c:pt>
                <c:pt idx="1383">
                  <c:v>409</c:v>
                </c:pt>
                <c:pt idx="1384">
                  <c:v>380</c:v>
                </c:pt>
                <c:pt idx="1385">
                  <c:v>353</c:v>
                </c:pt>
                <c:pt idx="1386">
                  <c:v>357</c:v>
                </c:pt>
                <c:pt idx="1387">
                  <c:v>358</c:v>
                </c:pt>
                <c:pt idx="1388">
                  <c:v>373</c:v>
                </c:pt>
                <c:pt idx="1389">
                  <c:v>320</c:v>
                </c:pt>
                <c:pt idx="1390">
                  <c:v>370</c:v>
                </c:pt>
                <c:pt idx="1391">
                  <c:v>384</c:v>
                </c:pt>
                <c:pt idx="1392">
                  <c:v>361</c:v>
                </c:pt>
                <c:pt idx="1393">
                  <c:v>359</c:v>
                </c:pt>
                <c:pt idx="1394">
                  <c:v>342</c:v>
                </c:pt>
                <c:pt idx="1395">
                  <c:v>372</c:v>
                </c:pt>
                <c:pt idx="1396">
                  <c:v>375</c:v>
                </c:pt>
                <c:pt idx="1397">
                  <c:v>385</c:v>
                </c:pt>
                <c:pt idx="1398">
                  <c:v>411</c:v>
                </c:pt>
                <c:pt idx="1399">
                  <c:v>417</c:v>
                </c:pt>
                <c:pt idx="1400">
                  <c:v>406</c:v>
                </c:pt>
                <c:pt idx="1401">
                  <c:v>435</c:v>
                </c:pt>
                <c:pt idx="1402">
                  <c:v>409</c:v>
                </c:pt>
                <c:pt idx="1403">
                  <c:v>405</c:v>
                </c:pt>
                <c:pt idx="1404">
                  <c:v>396</c:v>
                </c:pt>
                <c:pt idx="1405">
                  <c:v>400</c:v>
                </c:pt>
                <c:pt idx="1406">
                  <c:v>364</c:v>
                </c:pt>
                <c:pt idx="1407">
                  <c:v>372</c:v>
                </c:pt>
                <c:pt idx="1408">
                  <c:v>379</c:v>
                </c:pt>
                <c:pt idx="1409">
                  <c:v>360</c:v>
                </c:pt>
                <c:pt idx="1410">
                  <c:v>380</c:v>
                </c:pt>
                <c:pt idx="1411">
                  <c:v>348</c:v>
                </c:pt>
                <c:pt idx="1412">
                  <c:v>394</c:v>
                </c:pt>
                <c:pt idx="1413">
                  <c:v>367</c:v>
                </c:pt>
                <c:pt idx="1414">
                  <c:v>397</c:v>
                </c:pt>
                <c:pt idx="1415">
                  <c:v>387</c:v>
                </c:pt>
                <c:pt idx="1416">
                  <c:v>398</c:v>
                </c:pt>
                <c:pt idx="1417">
                  <c:v>377</c:v>
                </c:pt>
                <c:pt idx="1418">
                  <c:v>378</c:v>
                </c:pt>
                <c:pt idx="1419">
                  <c:v>354</c:v>
                </c:pt>
                <c:pt idx="1420">
                  <c:v>403</c:v>
                </c:pt>
                <c:pt idx="1421">
                  <c:v>400</c:v>
                </c:pt>
                <c:pt idx="1422">
                  <c:v>443</c:v>
                </c:pt>
                <c:pt idx="1423">
                  <c:v>414</c:v>
                </c:pt>
                <c:pt idx="1424">
                  <c:v>471</c:v>
                </c:pt>
                <c:pt idx="1425">
                  <c:v>510</c:v>
                </c:pt>
                <c:pt idx="1426">
                  <c:v>453</c:v>
                </c:pt>
                <c:pt idx="1427">
                  <c:v>472</c:v>
                </c:pt>
                <c:pt idx="1428">
                  <c:v>445</c:v>
                </c:pt>
                <c:pt idx="1429">
                  <c:v>445</c:v>
                </c:pt>
                <c:pt idx="1430">
                  <c:v>416</c:v>
                </c:pt>
                <c:pt idx="1431">
                  <c:v>443</c:v>
                </c:pt>
                <c:pt idx="1432">
                  <c:v>390</c:v>
                </c:pt>
                <c:pt idx="1433">
                  <c:v>394</c:v>
                </c:pt>
                <c:pt idx="1434">
                  <c:v>350</c:v>
                </c:pt>
                <c:pt idx="1435">
                  <c:v>376</c:v>
                </c:pt>
                <c:pt idx="1436">
                  <c:v>382</c:v>
                </c:pt>
                <c:pt idx="1437">
                  <c:v>384</c:v>
                </c:pt>
                <c:pt idx="1438">
                  <c:v>385</c:v>
                </c:pt>
                <c:pt idx="1439">
                  <c:v>390</c:v>
                </c:pt>
                <c:pt idx="1440">
                  <c:v>427</c:v>
                </c:pt>
                <c:pt idx="1441">
                  <c:v>438</c:v>
                </c:pt>
                <c:pt idx="1442">
                  <c:v>459</c:v>
                </c:pt>
                <c:pt idx="1443">
                  <c:v>441</c:v>
                </c:pt>
                <c:pt idx="1444">
                  <c:v>442</c:v>
                </c:pt>
                <c:pt idx="1445">
                  <c:v>429</c:v>
                </c:pt>
                <c:pt idx="1446">
                  <c:v>450</c:v>
                </c:pt>
                <c:pt idx="1447">
                  <c:v>464</c:v>
                </c:pt>
                <c:pt idx="1448">
                  <c:v>466</c:v>
                </c:pt>
                <c:pt idx="1449">
                  <c:v>472</c:v>
                </c:pt>
                <c:pt idx="1450">
                  <c:v>489</c:v>
                </c:pt>
                <c:pt idx="1451">
                  <c:v>438</c:v>
                </c:pt>
                <c:pt idx="1452">
                  <c:v>463</c:v>
                </c:pt>
                <c:pt idx="1453">
                  <c:v>458</c:v>
                </c:pt>
                <c:pt idx="1454">
                  <c:v>483</c:v>
                </c:pt>
                <c:pt idx="1455">
                  <c:v>473</c:v>
                </c:pt>
                <c:pt idx="1456">
                  <c:v>465</c:v>
                </c:pt>
                <c:pt idx="1457">
                  <c:v>433</c:v>
                </c:pt>
                <c:pt idx="1458">
                  <c:v>468</c:v>
                </c:pt>
                <c:pt idx="1459">
                  <c:v>424</c:v>
                </c:pt>
                <c:pt idx="1460">
                  <c:v>398</c:v>
                </c:pt>
                <c:pt idx="1461">
                  <c:v>415</c:v>
                </c:pt>
                <c:pt idx="1462">
                  <c:v>401</c:v>
                </c:pt>
                <c:pt idx="1463">
                  <c:v>428</c:v>
                </c:pt>
                <c:pt idx="1464">
                  <c:v>415</c:v>
                </c:pt>
                <c:pt idx="1465">
                  <c:v>379</c:v>
                </c:pt>
                <c:pt idx="1466">
                  <c:v>394</c:v>
                </c:pt>
                <c:pt idx="1467">
                  <c:v>416</c:v>
                </c:pt>
                <c:pt idx="1468">
                  <c:v>432</c:v>
                </c:pt>
                <c:pt idx="1469">
                  <c:v>380</c:v>
                </c:pt>
                <c:pt idx="1470">
                  <c:v>414</c:v>
                </c:pt>
                <c:pt idx="1471">
                  <c:v>393</c:v>
                </c:pt>
                <c:pt idx="1472">
                  <c:v>418</c:v>
                </c:pt>
                <c:pt idx="1473">
                  <c:v>404</c:v>
                </c:pt>
                <c:pt idx="1474">
                  <c:v>368</c:v>
                </c:pt>
                <c:pt idx="1475">
                  <c:v>392</c:v>
                </c:pt>
                <c:pt idx="1476">
                  <c:v>394</c:v>
                </c:pt>
                <c:pt idx="1477">
                  <c:v>420</c:v>
                </c:pt>
                <c:pt idx="1478">
                  <c:v>392</c:v>
                </c:pt>
                <c:pt idx="1479">
                  <c:v>398</c:v>
                </c:pt>
                <c:pt idx="1480">
                  <c:v>360</c:v>
                </c:pt>
                <c:pt idx="1481">
                  <c:v>407</c:v>
                </c:pt>
                <c:pt idx="1482">
                  <c:v>355</c:v>
                </c:pt>
                <c:pt idx="1483">
                  <c:v>425</c:v>
                </c:pt>
                <c:pt idx="1484">
                  <c:v>390</c:v>
                </c:pt>
                <c:pt idx="1485">
                  <c:v>343</c:v>
                </c:pt>
                <c:pt idx="1486">
                  <c:v>374</c:v>
                </c:pt>
                <c:pt idx="1487">
                  <c:v>349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C03-4C60-B170-A2E0F86D3ABC}"/>
            </c:ext>
          </c:extLst>
        </c:ser>
        <c:ser>
          <c:idx val="1"/>
          <c:order val="1"/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'Fer 1N-HCl'!$A$2:$A$1489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'Fer 1N-HCl'!$B$1</c:f>
              <c:numCache>
                <c:formatCode>General</c:formatCode>
                <c:ptCount val="1"/>
                <c:pt idx="0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4C03-4C60-B170-A2E0F86D3ABC}"/>
            </c:ext>
          </c:extLst>
        </c:ser>
        <c:ser>
          <c:idx val="2"/>
          <c:order val="2"/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'Fer 1N-HCl'!$A$2:$A$1489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'Fer 1N-HCl'!$B$1</c:f>
              <c:numCache>
                <c:formatCode>General</c:formatCode>
                <c:ptCount val="1"/>
                <c:pt idx="0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C03-4C60-B170-A2E0F86D3A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3677296"/>
        <c:axId val="454031984"/>
      </c:scatterChart>
      <c:valAx>
        <c:axId val="373677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1000" b="0" i="0" u="none" strike="noStrike" baseline="0">
                    <a:effectLst/>
                  </a:rPr>
                  <a:t>2θ (</a:t>
                </a:r>
                <a:r>
                  <a:rPr lang="en-IN" sz="1000" b="0" i="0" u="none" strike="noStrike" baseline="0">
                    <a:effectLst/>
                  </a:rPr>
                  <a:t>Degrees)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031984"/>
        <c:crosses val="autoZero"/>
        <c:crossBetween val="midCat"/>
      </c:valAx>
      <c:valAx>
        <c:axId val="45403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1000" b="0" i="0" u="none" strike="noStrike" baseline="0">
                    <a:effectLst/>
                  </a:rPr>
                  <a:t>Intensity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6772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 dirty="0"/>
              <a:t>Fer </a:t>
            </a:r>
            <a:r>
              <a:rPr lang="en-IN" dirty="0" err="1"/>
              <a:t>caOH</a:t>
            </a:r>
            <a:endParaRPr lang="en-IN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'Fer caOH'!$A$2:$A$1489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'Fer caOH'!$B$2:$B$1489</c:f>
              <c:numCache>
                <c:formatCode>General</c:formatCode>
                <c:ptCount val="1488"/>
                <c:pt idx="0">
                  <c:v>1680</c:v>
                </c:pt>
                <c:pt idx="1">
                  <c:v>1718</c:v>
                </c:pt>
                <c:pt idx="2">
                  <c:v>1658</c:v>
                </c:pt>
                <c:pt idx="3">
                  <c:v>1659</c:v>
                </c:pt>
                <c:pt idx="4">
                  <c:v>1571</c:v>
                </c:pt>
                <c:pt idx="5">
                  <c:v>1658</c:v>
                </c:pt>
                <c:pt idx="6">
                  <c:v>1590</c:v>
                </c:pt>
                <c:pt idx="7">
                  <c:v>1596</c:v>
                </c:pt>
                <c:pt idx="8">
                  <c:v>1607</c:v>
                </c:pt>
                <c:pt idx="9">
                  <c:v>1570</c:v>
                </c:pt>
                <c:pt idx="10">
                  <c:v>1576</c:v>
                </c:pt>
                <c:pt idx="11">
                  <c:v>1553</c:v>
                </c:pt>
                <c:pt idx="12">
                  <c:v>1527</c:v>
                </c:pt>
                <c:pt idx="13">
                  <c:v>1531</c:v>
                </c:pt>
                <c:pt idx="14">
                  <c:v>1456</c:v>
                </c:pt>
                <c:pt idx="15">
                  <c:v>1487</c:v>
                </c:pt>
                <c:pt idx="16">
                  <c:v>1460</c:v>
                </c:pt>
                <c:pt idx="17">
                  <c:v>1435</c:v>
                </c:pt>
                <c:pt idx="18">
                  <c:v>1412</c:v>
                </c:pt>
                <c:pt idx="19">
                  <c:v>1441</c:v>
                </c:pt>
                <c:pt idx="20">
                  <c:v>1430</c:v>
                </c:pt>
                <c:pt idx="21">
                  <c:v>1471</c:v>
                </c:pt>
                <c:pt idx="22">
                  <c:v>1422</c:v>
                </c:pt>
                <c:pt idx="23">
                  <c:v>1343</c:v>
                </c:pt>
                <c:pt idx="24">
                  <c:v>1342</c:v>
                </c:pt>
                <c:pt idx="25">
                  <c:v>1358</c:v>
                </c:pt>
                <c:pt idx="26">
                  <c:v>1374</c:v>
                </c:pt>
                <c:pt idx="27">
                  <c:v>1426</c:v>
                </c:pt>
                <c:pt idx="28">
                  <c:v>1402</c:v>
                </c:pt>
                <c:pt idx="29">
                  <c:v>1360</c:v>
                </c:pt>
                <c:pt idx="30">
                  <c:v>1352</c:v>
                </c:pt>
                <c:pt idx="31">
                  <c:v>1306</c:v>
                </c:pt>
                <c:pt idx="32">
                  <c:v>1319</c:v>
                </c:pt>
                <c:pt idx="33">
                  <c:v>1380</c:v>
                </c:pt>
                <c:pt idx="34">
                  <c:v>1288</c:v>
                </c:pt>
                <c:pt idx="35">
                  <c:v>1293</c:v>
                </c:pt>
                <c:pt idx="36">
                  <c:v>1269</c:v>
                </c:pt>
                <c:pt idx="37">
                  <c:v>1199</c:v>
                </c:pt>
                <c:pt idx="38">
                  <c:v>1322</c:v>
                </c:pt>
                <c:pt idx="39">
                  <c:v>1253</c:v>
                </c:pt>
                <c:pt idx="40">
                  <c:v>1174</c:v>
                </c:pt>
                <c:pt idx="41">
                  <c:v>1165</c:v>
                </c:pt>
                <c:pt idx="42">
                  <c:v>1263</c:v>
                </c:pt>
                <c:pt idx="43">
                  <c:v>1172</c:v>
                </c:pt>
                <c:pt idx="44">
                  <c:v>1281</c:v>
                </c:pt>
                <c:pt idx="45">
                  <c:v>1182</c:v>
                </c:pt>
                <c:pt idx="46">
                  <c:v>1149</c:v>
                </c:pt>
                <c:pt idx="47">
                  <c:v>1149</c:v>
                </c:pt>
                <c:pt idx="48">
                  <c:v>1120</c:v>
                </c:pt>
                <c:pt idx="49">
                  <c:v>1137</c:v>
                </c:pt>
                <c:pt idx="50">
                  <c:v>1082</c:v>
                </c:pt>
                <c:pt idx="51">
                  <c:v>1099</c:v>
                </c:pt>
                <c:pt idx="52">
                  <c:v>1084</c:v>
                </c:pt>
                <c:pt idx="53">
                  <c:v>1057</c:v>
                </c:pt>
                <c:pt idx="54">
                  <c:v>1093</c:v>
                </c:pt>
                <c:pt idx="55">
                  <c:v>1054</c:v>
                </c:pt>
                <c:pt idx="56">
                  <c:v>1103</c:v>
                </c:pt>
                <c:pt idx="57">
                  <c:v>1045</c:v>
                </c:pt>
                <c:pt idx="58">
                  <c:v>972</c:v>
                </c:pt>
                <c:pt idx="59">
                  <c:v>970</c:v>
                </c:pt>
                <c:pt idx="60">
                  <c:v>940</c:v>
                </c:pt>
                <c:pt idx="61">
                  <c:v>935</c:v>
                </c:pt>
                <c:pt idx="62">
                  <c:v>919</c:v>
                </c:pt>
                <c:pt idx="63">
                  <c:v>893</c:v>
                </c:pt>
                <c:pt idx="64">
                  <c:v>889</c:v>
                </c:pt>
                <c:pt idx="65">
                  <c:v>874</c:v>
                </c:pt>
                <c:pt idx="66">
                  <c:v>886</c:v>
                </c:pt>
                <c:pt idx="67">
                  <c:v>903</c:v>
                </c:pt>
                <c:pt idx="68">
                  <c:v>881</c:v>
                </c:pt>
                <c:pt idx="69">
                  <c:v>950</c:v>
                </c:pt>
                <c:pt idx="70">
                  <c:v>883</c:v>
                </c:pt>
                <c:pt idx="71">
                  <c:v>912</c:v>
                </c:pt>
                <c:pt idx="72">
                  <c:v>917</c:v>
                </c:pt>
                <c:pt idx="73">
                  <c:v>930</c:v>
                </c:pt>
                <c:pt idx="74">
                  <c:v>944</c:v>
                </c:pt>
                <c:pt idx="75">
                  <c:v>1031</c:v>
                </c:pt>
                <c:pt idx="76">
                  <c:v>1118</c:v>
                </c:pt>
                <c:pt idx="77">
                  <c:v>1240</c:v>
                </c:pt>
                <c:pt idx="78">
                  <c:v>1473</c:v>
                </c:pt>
                <c:pt idx="79">
                  <c:v>1525</c:v>
                </c:pt>
                <c:pt idx="80">
                  <c:v>1492</c:v>
                </c:pt>
                <c:pt idx="81">
                  <c:v>1314</c:v>
                </c:pt>
                <c:pt idx="82">
                  <c:v>1225</c:v>
                </c:pt>
                <c:pt idx="83">
                  <c:v>1220</c:v>
                </c:pt>
                <c:pt idx="84">
                  <c:v>1473</c:v>
                </c:pt>
                <c:pt idx="85">
                  <c:v>1963</c:v>
                </c:pt>
                <c:pt idx="86">
                  <c:v>2679</c:v>
                </c:pt>
                <c:pt idx="87">
                  <c:v>1699</c:v>
                </c:pt>
                <c:pt idx="88">
                  <c:v>994</c:v>
                </c:pt>
                <c:pt idx="89">
                  <c:v>813</c:v>
                </c:pt>
                <c:pt idx="90">
                  <c:v>807</c:v>
                </c:pt>
                <c:pt idx="91">
                  <c:v>802</c:v>
                </c:pt>
                <c:pt idx="92">
                  <c:v>809</c:v>
                </c:pt>
                <c:pt idx="93">
                  <c:v>832</c:v>
                </c:pt>
                <c:pt idx="94">
                  <c:v>761</c:v>
                </c:pt>
                <c:pt idx="95">
                  <c:v>830</c:v>
                </c:pt>
                <c:pt idx="96">
                  <c:v>757</c:v>
                </c:pt>
                <c:pt idx="97">
                  <c:v>808</c:v>
                </c:pt>
                <c:pt idx="98">
                  <c:v>831</c:v>
                </c:pt>
                <c:pt idx="99">
                  <c:v>840</c:v>
                </c:pt>
                <c:pt idx="100">
                  <c:v>852</c:v>
                </c:pt>
                <c:pt idx="101">
                  <c:v>818</c:v>
                </c:pt>
                <c:pt idx="102">
                  <c:v>709</c:v>
                </c:pt>
                <c:pt idx="103">
                  <c:v>705</c:v>
                </c:pt>
                <c:pt idx="104">
                  <c:v>722</c:v>
                </c:pt>
                <c:pt idx="105">
                  <c:v>707</c:v>
                </c:pt>
                <c:pt idx="106">
                  <c:v>727</c:v>
                </c:pt>
                <c:pt idx="107">
                  <c:v>686</c:v>
                </c:pt>
                <c:pt idx="108">
                  <c:v>661</c:v>
                </c:pt>
                <c:pt idx="109">
                  <c:v>712</c:v>
                </c:pt>
                <c:pt idx="110">
                  <c:v>653</c:v>
                </c:pt>
                <c:pt idx="111">
                  <c:v>638</c:v>
                </c:pt>
                <c:pt idx="112">
                  <c:v>721</c:v>
                </c:pt>
                <c:pt idx="113">
                  <c:v>642</c:v>
                </c:pt>
                <c:pt idx="114">
                  <c:v>652</c:v>
                </c:pt>
                <c:pt idx="115">
                  <c:v>636</c:v>
                </c:pt>
                <c:pt idx="116">
                  <c:v>674</c:v>
                </c:pt>
                <c:pt idx="117">
                  <c:v>663</c:v>
                </c:pt>
                <c:pt idx="118">
                  <c:v>656</c:v>
                </c:pt>
                <c:pt idx="119">
                  <c:v>670</c:v>
                </c:pt>
                <c:pt idx="120">
                  <c:v>650</c:v>
                </c:pt>
                <c:pt idx="121">
                  <c:v>662</c:v>
                </c:pt>
                <c:pt idx="122">
                  <c:v>706</c:v>
                </c:pt>
                <c:pt idx="123">
                  <c:v>616</c:v>
                </c:pt>
                <c:pt idx="124">
                  <c:v>629</c:v>
                </c:pt>
                <c:pt idx="125">
                  <c:v>682</c:v>
                </c:pt>
                <c:pt idx="126">
                  <c:v>636</c:v>
                </c:pt>
                <c:pt idx="127">
                  <c:v>664</c:v>
                </c:pt>
                <c:pt idx="128">
                  <c:v>705</c:v>
                </c:pt>
                <c:pt idx="129">
                  <c:v>615</c:v>
                </c:pt>
                <c:pt idx="130">
                  <c:v>663</c:v>
                </c:pt>
                <c:pt idx="131">
                  <c:v>617</c:v>
                </c:pt>
                <c:pt idx="132">
                  <c:v>584</c:v>
                </c:pt>
                <c:pt idx="133">
                  <c:v>669</c:v>
                </c:pt>
                <c:pt idx="134">
                  <c:v>652</c:v>
                </c:pt>
                <c:pt idx="135">
                  <c:v>628</c:v>
                </c:pt>
                <c:pt idx="136">
                  <c:v>640</c:v>
                </c:pt>
                <c:pt idx="137">
                  <c:v>614</c:v>
                </c:pt>
                <c:pt idx="138">
                  <c:v>632</c:v>
                </c:pt>
                <c:pt idx="139">
                  <c:v>614</c:v>
                </c:pt>
                <c:pt idx="140">
                  <c:v>618</c:v>
                </c:pt>
                <c:pt idx="141">
                  <c:v>618</c:v>
                </c:pt>
                <c:pt idx="142">
                  <c:v>601</c:v>
                </c:pt>
                <c:pt idx="143">
                  <c:v>588</c:v>
                </c:pt>
                <c:pt idx="144">
                  <c:v>630</c:v>
                </c:pt>
                <c:pt idx="145">
                  <c:v>668</c:v>
                </c:pt>
                <c:pt idx="146">
                  <c:v>663</c:v>
                </c:pt>
                <c:pt idx="147">
                  <c:v>728</c:v>
                </c:pt>
                <c:pt idx="148">
                  <c:v>842</c:v>
                </c:pt>
                <c:pt idx="149">
                  <c:v>1046</c:v>
                </c:pt>
                <c:pt idx="150">
                  <c:v>1021</c:v>
                </c:pt>
                <c:pt idx="151">
                  <c:v>807</c:v>
                </c:pt>
                <c:pt idx="152">
                  <c:v>815</c:v>
                </c:pt>
                <c:pt idx="153">
                  <c:v>880</c:v>
                </c:pt>
                <c:pt idx="154">
                  <c:v>827</c:v>
                </c:pt>
                <c:pt idx="155">
                  <c:v>810</c:v>
                </c:pt>
                <c:pt idx="156">
                  <c:v>614</c:v>
                </c:pt>
                <c:pt idx="157">
                  <c:v>641</c:v>
                </c:pt>
                <c:pt idx="158">
                  <c:v>588</c:v>
                </c:pt>
                <c:pt idx="159">
                  <c:v>654</c:v>
                </c:pt>
                <c:pt idx="160">
                  <c:v>615</c:v>
                </c:pt>
                <c:pt idx="161">
                  <c:v>668</c:v>
                </c:pt>
                <c:pt idx="162">
                  <c:v>607</c:v>
                </c:pt>
                <c:pt idx="163">
                  <c:v>606</c:v>
                </c:pt>
                <c:pt idx="164">
                  <c:v>660</c:v>
                </c:pt>
                <c:pt idx="165">
                  <c:v>696</c:v>
                </c:pt>
                <c:pt idx="166">
                  <c:v>822</c:v>
                </c:pt>
                <c:pt idx="167">
                  <c:v>898</c:v>
                </c:pt>
                <c:pt idx="168">
                  <c:v>797</c:v>
                </c:pt>
                <c:pt idx="169">
                  <c:v>675</c:v>
                </c:pt>
                <c:pt idx="170">
                  <c:v>710</c:v>
                </c:pt>
                <c:pt idx="171">
                  <c:v>704</c:v>
                </c:pt>
                <c:pt idx="172">
                  <c:v>643</c:v>
                </c:pt>
                <c:pt idx="173">
                  <c:v>638</c:v>
                </c:pt>
                <c:pt idx="174">
                  <c:v>605</c:v>
                </c:pt>
                <c:pt idx="175">
                  <c:v>588</c:v>
                </c:pt>
                <c:pt idx="176">
                  <c:v>599</c:v>
                </c:pt>
                <c:pt idx="177">
                  <c:v>564</c:v>
                </c:pt>
                <c:pt idx="178">
                  <c:v>544</c:v>
                </c:pt>
                <c:pt idx="179">
                  <c:v>567</c:v>
                </c:pt>
                <c:pt idx="180">
                  <c:v>577</c:v>
                </c:pt>
                <c:pt idx="181">
                  <c:v>519</c:v>
                </c:pt>
                <c:pt idx="182">
                  <c:v>480</c:v>
                </c:pt>
                <c:pt idx="183">
                  <c:v>533</c:v>
                </c:pt>
                <c:pt idx="184">
                  <c:v>518</c:v>
                </c:pt>
                <c:pt idx="185">
                  <c:v>475</c:v>
                </c:pt>
                <c:pt idx="186">
                  <c:v>562</c:v>
                </c:pt>
                <c:pt idx="187">
                  <c:v>534</c:v>
                </c:pt>
                <c:pt idx="188">
                  <c:v>510</c:v>
                </c:pt>
                <c:pt idx="189">
                  <c:v>508</c:v>
                </c:pt>
                <c:pt idx="190">
                  <c:v>523</c:v>
                </c:pt>
                <c:pt idx="191">
                  <c:v>491</c:v>
                </c:pt>
                <c:pt idx="192">
                  <c:v>504</c:v>
                </c:pt>
                <c:pt idx="193">
                  <c:v>502</c:v>
                </c:pt>
                <c:pt idx="194">
                  <c:v>531</c:v>
                </c:pt>
                <c:pt idx="195">
                  <c:v>519</c:v>
                </c:pt>
                <c:pt idx="196">
                  <c:v>538</c:v>
                </c:pt>
                <c:pt idx="197">
                  <c:v>526</c:v>
                </c:pt>
                <c:pt idx="198">
                  <c:v>539</c:v>
                </c:pt>
                <c:pt idx="199">
                  <c:v>516</c:v>
                </c:pt>
                <c:pt idx="200">
                  <c:v>572</c:v>
                </c:pt>
                <c:pt idx="201">
                  <c:v>584</c:v>
                </c:pt>
                <c:pt idx="202">
                  <c:v>613</c:v>
                </c:pt>
                <c:pt idx="203">
                  <c:v>582</c:v>
                </c:pt>
                <c:pt idx="204">
                  <c:v>628</c:v>
                </c:pt>
                <c:pt idx="205">
                  <c:v>714</c:v>
                </c:pt>
                <c:pt idx="206">
                  <c:v>727</c:v>
                </c:pt>
                <c:pt idx="207">
                  <c:v>635</c:v>
                </c:pt>
                <c:pt idx="208">
                  <c:v>538</c:v>
                </c:pt>
                <c:pt idx="209">
                  <c:v>560</c:v>
                </c:pt>
                <c:pt idx="210">
                  <c:v>680</c:v>
                </c:pt>
                <c:pt idx="211">
                  <c:v>700</c:v>
                </c:pt>
                <c:pt idx="212">
                  <c:v>612</c:v>
                </c:pt>
                <c:pt idx="213">
                  <c:v>545</c:v>
                </c:pt>
                <c:pt idx="214">
                  <c:v>510</c:v>
                </c:pt>
                <c:pt idx="215">
                  <c:v>524</c:v>
                </c:pt>
                <c:pt idx="216">
                  <c:v>473</c:v>
                </c:pt>
                <c:pt idx="217">
                  <c:v>509</c:v>
                </c:pt>
                <c:pt idx="218">
                  <c:v>492</c:v>
                </c:pt>
                <c:pt idx="219">
                  <c:v>583</c:v>
                </c:pt>
                <c:pt idx="220">
                  <c:v>520</c:v>
                </c:pt>
                <c:pt idx="221">
                  <c:v>543</c:v>
                </c:pt>
                <c:pt idx="222">
                  <c:v>575</c:v>
                </c:pt>
                <c:pt idx="223">
                  <c:v>531</c:v>
                </c:pt>
                <c:pt idx="224">
                  <c:v>499</c:v>
                </c:pt>
                <c:pt idx="225">
                  <c:v>539</c:v>
                </c:pt>
                <c:pt idx="226">
                  <c:v>574</c:v>
                </c:pt>
                <c:pt idx="227">
                  <c:v>512</c:v>
                </c:pt>
                <c:pt idx="228">
                  <c:v>544</c:v>
                </c:pt>
                <c:pt idx="229">
                  <c:v>522</c:v>
                </c:pt>
                <c:pt idx="230">
                  <c:v>509</c:v>
                </c:pt>
                <c:pt idx="231">
                  <c:v>511</c:v>
                </c:pt>
                <c:pt idx="232">
                  <c:v>510</c:v>
                </c:pt>
                <c:pt idx="233">
                  <c:v>504</c:v>
                </c:pt>
                <c:pt idx="234">
                  <c:v>529</c:v>
                </c:pt>
                <c:pt idx="235">
                  <c:v>511</c:v>
                </c:pt>
                <c:pt idx="236">
                  <c:v>521</c:v>
                </c:pt>
                <c:pt idx="237">
                  <c:v>517</c:v>
                </c:pt>
                <c:pt idx="238">
                  <c:v>515</c:v>
                </c:pt>
                <c:pt idx="239">
                  <c:v>493</c:v>
                </c:pt>
                <c:pt idx="240">
                  <c:v>498</c:v>
                </c:pt>
                <c:pt idx="241">
                  <c:v>538</c:v>
                </c:pt>
                <c:pt idx="242">
                  <c:v>444</c:v>
                </c:pt>
                <c:pt idx="243">
                  <c:v>494</c:v>
                </c:pt>
                <c:pt idx="244">
                  <c:v>490</c:v>
                </c:pt>
                <c:pt idx="245">
                  <c:v>495</c:v>
                </c:pt>
                <c:pt idx="246">
                  <c:v>513</c:v>
                </c:pt>
                <c:pt idx="247">
                  <c:v>471</c:v>
                </c:pt>
                <c:pt idx="248">
                  <c:v>484</c:v>
                </c:pt>
                <c:pt idx="249">
                  <c:v>474</c:v>
                </c:pt>
                <c:pt idx="250">
                  <c:v>474</c:v>
                </c:pt>
                <c:pt idx="251">
                  <c:v>500</c:v>
                </c:pt>
                <c:pt idx="252">
                  <c:v>523</c:v>
                </c:pt>
                <c:pt idx="253">
                  <c:v>485</c:v>
                </c:pt>
                <c:pt idx="254">
                  <c:v>480</c:v>
                </c:pt>
                <c:pt idx="255">
                  <c:v>504</c:v>
                </c:pt>
                <c:pt idx="256">
                  <c:v>550</c:v>
                </c:pt>
                <c:pt idx="257">
                  <c:v>522</c:v>
                </c:pt>
                <c:pt idx="258">
                  <c:v>496</c:v>
                </c:pt>
                <c:pt idx="259">
                  <c:v>503</c:v>
                </c:pt>
                <c:pt idx="260">
                  <c:v>490</c:v>
                </c:pt>
                <c:pt idx="261">
                  <c:v>473</c:v>
                </c:pt>
                <c:pt idx="262">
                  <c:v>474</c:v>
                </c:pt>
                <c:pt idx="263">
                  <c:v>447</c:v>
                </c:pt>
                <c:pt idx="264">
                  <c:v>475</c:v>
                </c:pt>
                <c:pt idx="265">
                  <c:v>503</c:v>
                </c:pt>
                <c:pt idx="266">
                  <c:v>501</c:v>
                </c:pt>
                <c:pt idx="267">
                  <c:v>496</c:v>
                </c:pt>
                <c:pt idx="268">
                  <c:v>491</c:v>
                </c:pt>
                <c:pt idx="269">
                  <c:v>449</c:v>
                </c:pt>
                <c:pt idx="270">
                  <c:v>499</c:v>
                </c:pt>
                <c:pt idx="271">
                  <c:v>495</c:v>
                </c:pt>
                <c:pt idx="272">
                  <c:v>513</c:v>
                </c:pt>
                <c:pt idx="273">
                  <c:v>516</c:v>
                </c:pt>
                <c:pt idx="274">
                  <c:v>482</c:v>
                </c:pt>
                <c:pt idx="275">
                  <c:v>517</c:v>
                </c:pt>
                <c:pt idx="276">
                  <c:v>435</c:v>
                </c:pt>
                <c:pt idx="277">
                  <c:v>529</c:v>
                </c:pt>
                <c:pt idx="278">
                  <c:v>471</c:v>
                </c:pt>
                <c:pt idx="279">
                  <c:v>485</c:v>
                </c:pt>
                <c:pt idx="280">
                  <c:v>487</c:v>
                </c:pt>
                <c:pt idx="281">
                  <c:v>440</c:v>
                </c:pt>
                <c:pt idx="282">
                  <c:v>485</c:v>
                </c:pt>
                <c:pt idx="283">
                  <c:v>484</c:v>
                </c:pt>
                <c:pt idx="284">
                  <c:v>508</c:v>
                </c:pt>
                <c:pt idx="285">
                  <c:v>516</c:v>
                </c:pt>
                <c:pt idx="286">
                  <c:v>496</c:v>
                </c:pt>
                <c:pt idx="287">
                  <c:v>514</c:v>
                </c:pt>
                <c:pt idx="288">
                  <c:v>515</c:v>
                </c:pt>
                <c:pt idx="289">
                  <c:v>523</c:v>
                </c:pt>
                <c:pt idx="290">
                  <c:v>560</c:v>
                </c:pt>
                <c:pt idx="291">
                  <c:v>531</c:v>
                </c:pt>
                <c:pt idx="292">
                  <c:v>506</c:v>
                </c:pt>
                <c:pt idx="293">
                  <c:v>530</c:v>
                </c:pt>
                <c:pt idx="294">
                  <c:v>510</c:v>
                </c:pt>
                <c:pt idx="295">
                  <c:v>508</c:v>
                </c:pt>
                <c:pt idx="296">
                  <c:v>524</c:v>
                </c:pt>
                <c:pt idx="297">
                  <c:v>496</c:v>
                </c:pt>
                <c:pt idx="298">
                  <c:v>504</c:v>
                </c:pt>
                <c:pt idx="299">
                  <c:v>490</c:v>
                </c:pt>
                <c:pt idx="300">
                  <c:v>523</c:v>
                </c:pt>
                <c:pt idx="301">
                  <c:v>532</c:v>
                </c:pt>
                <c:pt idx="302">
                  <c:v>505</c:v>
                </c:pt>
                <c:pt idx="303">
                  <c:v>514</c:v>
                </c:pt>
                <c:pt idx="304">
                  <c:v>487</c:v>
                </c:pt>
                <c:pt idx="305">
                  <c:v>514</c:v>
                </c:pt>
                <c:pt idx="306">
                  <c:v>560</c:v>
                </c:pt>
                <c:pt idx="307">
                  <c:v>540</c:v>
                </c:pt>
                <c:pt idx="308">
                  <c:v>537</c:v>
                </c:pt>
                <c:pt idx="309">
                  <c:v>576</c:v>
                </c:pt>
                <c:pt idx="310">
                  <c:v>579</c:v>
                </c:pt>
                <c:pt idx="311">
                  <c:v>585</c:v>
                </c:pt>
                <c:pt idx="312">
                  <c:v>539</c:v>
                </c:pt>
                <c:pt idx="313">
                  <c:v>554</c:v>
                </c:pt>
                <c:pt idx="314">
                  <c:v>627</c:v>
                </c:pt>
                <c:pt idx="315">
                  <c:v>743</c:v>
                </c:pt>
                <c:pt idx="316">
                  <c:v>829</c:v>
                </c:pt>
                <c:pt idx="317">
                  <c:v>787</c:v>
                </c:pt>
                <c:pt idx="318">
                  <c:v>826</c:v>
                </c:pt>
                <c:pt idx="319">
                  <c:v>784</c:v>
                </c:pt>
                <c:pt idx="320">
                  <c:v>661</c:v>
                </c:pt>
                <c:pt idx="321">
                  <c:v>609</c:v>
                </c:pt>
                <c:pt idx="322">
                  <c:v>577</c:v>
                </c:pt>
                <c:pt idx="323">
                  <c:v>598</c:v>
                </c:pt>
                <c:pt idx="324">
                  <c:v>563</c:v>
                </c:pt>
                <c:pt idx="325">
                  <c:v>655</c:v>
                </c:pt>
                <c:pt idx="326">
                  <c:v>607</c:v>
                </c:pt>
                <c:pt idx="327">
                  <c:v>672</c:v>
                </c:pt>
                <c:pt idx="328">
                  <c:v>647</c:v>
                </c:pt>
                <c:pt idx="329">
                  <c:v>659</c:v>
                </c:pt>
                <c:pt idx="330">
                  <c:v>711</c:v>
                </c:pt>
                <c:pt idx="331">
                  <c:v>726</c:v>
                </c:pt>
                <c:pt idx="332">
                  <c:v>762</c:v>
                </c:pt>
                <c:pt idx="333">
                  <c:v>786</c:v>
                </c:pt>
                <c:pt idx="334">
                  <c:v>875</c:v>
                </c:pt>
                <c:pt idx="335">
                  <c:v>776</c:v>
                </c:pt>
                <c:pt idx="336">
                  <c:v>776</c:v>
                </c:pt>
                <c:pt idx="337">
                  <c:v>780</c:v>
                </c:pt>
                <c:pt idx="338">
                  <c:v>741</c:v>
                </c:pt>
                <c:pt idx="339">
                  <c:v>789</c:v>
                </c:pt>
                <c:pt idx="340">
                  <c:v>749</c:v>
                </c:pt>
                <c:pt idx="341">
                  <c:v>876</c:v>
                </c:pt>
                <c:pt idx="342">
                  <c:v>1004</c:v>
                </c:pt>
                <c:pt idx="343">
                  <c:v>1087</c:v>
                </c:pt>
                <c:pt idx="344">
                  <c:v>1098</c:v>
                </c:pt>
                <c:pt idx="345">
                  <c:v>846</c:v>
                </c:pt>
                <c:pt idx="346">
                  <c:v>846</c:v>
                </c:pt>
                <c:pt idx="347">
                  <c:v>1026</c:v>
                </c:pt>
                <c:pt idx="348">
                  <c:v>1215</c:v>
                </c:pt>
                <c:pt idx="349">
                  <c:v>1233</c:v>
                </c:pt>
                <c:pt idx="350">
                  <c:v>917</c:v>
                </c:pt>
                <c:pt idx="351">
                  <c:v>726</c:v>
                </c:pt>
                <c:pt idx="352">
                  <c:v>675</c:v>
                </c:pt>
                <c:pt idx="353">
                  <c:v>611</c:v>
                </c:pt>
                <c:pt idx="354">
                  <c:v>628</c:v>
                </c:pt>
                <c:pt idx="355">
                  <c:v>674</c:v>
                </c:pt>
                <c:pt idx="356">
                  <c:v>718</c:v>
                </c:pt>
                <c:pt idx="357">
                  <c:v>927</c:v>
                </c:pt>
                <c:pt idx="358">
                  <c:v>1175</c:v>
                </c:pt>
                <c:pt idx="359">
                  <c:v>1294</c:v>
                </c:pt>
                <c:pt idx="360">
                  <c:v>969</c:v>
                </c:pt>
                <c:pt idx="361">
                  <c:v>755</c:v>
                </c:pt>
                <c:pt idx="362">
                  <c:v>689</c:v>
                </c:pt>
                <c:pt idx="363">
                  <c:v>740</c:v>
                </c:pt>
                <c:pt idx="364">
                  <c:v>720</c:v>
                </c:pt>
                <c:pt idx="365">
                  <c:v>874</c:v>
                </c:pt>
                <c:pt idx="366">
                  <c:v>1202</c:v>
                </c:pt>
                <c:pt idx="367">
                  <c:v>1712</c:v>
                </c:pt>
                <c:pt idx="368">
                  <c:v>1720</c:v>
                </c:pt>
                <c:pt idx="369">
                  <c:v>1234</c:v>
                </c:pt>
                <c:pt idx="370">
                  <c:v>870</c:v>
                </c:pt>
                <c:pt idx="371">
                  <c:v>730</c:v>
                </c:pt>
                <c:pt idx="372">
                  <c:v>733</c:v>
                </c:pt>
                <c:pt idx="373">
                  <c:v>750</c:v>
                </c:pt>
                <c:pt idx="374">
                  <c:v>648</c:v>
                </c:pt>
                <c:pt idx="375">
                  <c:v>559</c:v>
                </c:pt>
                <c:pt idx="376">
                  <c:v>585</c:v>
                </c:pt>
                <c:pt idx="377">
                  <c:v>560</c:v>
                </c:pt>
                <c:pt idx="378">
                  <c:v>583</c:v>
                </c:pt>
                <c:pt idx="379">
                  <c:v>621</c:v>
                </c:pt>
                <c:pt idx="380">
                  <c:v>665</c:v>
                </c:pt>
                <c:pt idx="381">
                  <c:v>805</c:v>
                </c:pt>
                <c:pt idx="382">
                  <c:v>992</c:v>
                </c:pt>
                <c:pt idx="383">
                  <c:v>940</c:v>
                </c:pt>
                <c:pt idx="384">
                  <c:v>817</c:v>
                </c:pt>
                <c:pt idx="385">
                  <c:v>590</c:v>
                </c:pt>
                <c:pt idx="386">
                  <c:v>629</c:v>
                </c:pt>
                <c:pt idx="387">
                  <c:v>577</c:v>
                </c:pt>
                <c:pt idx="388">
                  <c:v>586</c:v>
                </c:pt>
                <c:pt idx="389">
                  <c:v>610</c:v>
                </c:pt>
                <c:pt idx="390">
                  <c:v>587</c:v>
                </c:pt>
                <c:pt idx="391">
                  <c:v>629</c:v>
                </c:pt>
                <c:pt idx="392">
                  <c:v>605</c:v>
                </c:pt>
                <c:pt idx="393">
                  <c:v>584</c:v>
                </c:pt>
                <c:pt idx="394">
                  <c:v>563</c:v>
                </c:pt>
                <c:pt idx="395">
                  <c:v>660</c:v>
                </c:pt>
                <c:pt idx="396">
                  <c:v>766</c:v>
                </c:pt>
                <c:pt idx="397">
                  <c:v>1061</c:v>
                </c:pt>
                <c:pt idx="398">
                  <c:v>1428</c:v>
                </c:pt>
                <c:pt idx="399">
                  <c:v>1819</c:v>
                </c:pt>
                <c:pt idx="400">
                  <c:v>2044</c:v>
                </c:pt>
                <c:pt idx="401">
                  <c:v>1670</c:v>
                </c:pt>
                <c:pt idx="402">
                  <c:v>1151</c:v>
                </c:pt>
                <c:pt idx="403">
                  <c:v>727</c:v>
                </c:pt>
                <c:pt idx="404">
                  <c:v>649</c:v>
                </c:pt>
                <c:pt idx="405">
                  <c:v>665</c:v>
                </c:pt>
                <c:pt idx="406">
                  <c:v>794</c:v>
                </c:pt>
                <c:pt idx="407">
                  <c:v>1204</c:v>
                </c:pt>
                <c:pt idx="408">
                  <c:v>1829</c:v>
                </c:pt>
                <c:pt idx="409">
                  <c:v>2034</c:v>
                </c:pt>
                <c:pt idx="410">
                  <c:v>1651</c:v>
                </c:pt>
                <c:pt idx="411">
                  <c:v>1186</c:v>
                </c:pt>
                <c:pt idx="412">
                  <c:v>930</c:v>
                </c:pt>
                <c:pt idx="413">
                  <c:v>892</c:v>
                </c:pt>
                <c:pt idx="414">
                  <c:v>739</c:v>
                </c:pt>
                <c:pt idx="415">
                  <c:v>659</c:v>
                </c:pt>
                <c:pt idx="416">
                  <c:v>612</c:v>
                </c:pt>
                <c:pt idx="417">
                  <c:v>628</c:v>
                </c:pt>
                <c:pt idx="418">
                  <c:v>598</c:v>
                </c:pt>
                <c:pt idx="419">
                  <c:v>602</c:v>
                </c:pt>
                <c:pt idx="420">
                  <c:v>607</c:v>
                </c:pt>
                <c:pt idx="421">
                  <c:v>696</c:v>
                </c:pt>
                <c:pt idx="422">
                  <c:v>704</c:v>
                </c:pt>
                <c:pt idx="423">
                  <c:v>740</c:v>
                </c:pt>
                <c:pt idx="424">
                  <c:v>759</c:v>
                </c:pt>
                <c:pt idx="425">
                  <c:v>700</c:v>
                </c:pt>
                <c:pt idx="426">
                  <c:v>660</c:v>
                </c:pt>
                <c:pt idx="427">
                  <c:v>639</c:v>
                </c:pt>
                <c:pt idx="428">
                  <c:v>711</c:v>
                </c:pt>
                <c:pt idx="429">
                  <c:v>735</c:v>
                </c:pt>
                <c:pt idx="430">
                  <c:v>833</c:v>
                </c:pt>
                <c:pt idx="431">
                  <c:v>807</c:v>
                </c:pt>
                <c:pt idx="432">
                  <c:v>962</c:v>
                </c:pt>
                <c:pt idx="433">
                  <c:v>1134</c:v>
                </c:pt>
                <c:pt idx="434">
                  <c:v>1346</c:v>
                </c:pt>
                <c:pt idx="435">
                  <c:v>1225</c:v>
                </c:pt>
                <c:pt idx="436">
                  <c:v>1155</c:v>
                </c:pt>
                <c:pt idx="437">
                  <c:v>933</c:v>
                </c:pt>
                <c:pt idx="438">
                  <c:v>998</c:v>
                </c:pt>
                <c:pt idx="439">
                  <c:v>990</c:v>
                </c:pt>
                <c:pt idx="440">
                  <c:v>1057</c:v>
                </c:pt>
                <c:pt idx="441">
                  <c:v>979</c:v>
                </c:pt>
                <c:pt idx="442">
                  <c:v>957</c:v>
                </c:pt>
                <c:pt idx="443">
                  <c:v>938</c:v>
                </c:pt>
                <c:pt idx="444">
                  <c:v>995</c:v>
                </c:pt>
                <c:pt idx="445">
                  <c:v>1031</c:v>
                </c:pt>
                <c:pt idx="446">
                  <c:v>996</c:v>
                </c:pt>
                <c:pt idx="447">
                  <c:v>928</c:v>
                </c:pt>
                <c:pt idx="448">
                  <c:v>950</c:v>
                </c:pt>
                <c:pt idx="449">
                  <c:v>918</c:v>
                </c:pt>
                <c:pt idx="450">
                  <c:v>1064</c:v>
                </c:pt>
                <c:pt idx="451">
                  <c:v>1137</c:v>
                </c:pt>
                <c:pt idx="452">
                  <c:v>1032</c:v>
                </c:pt>
                <c:pt idx="453">
                  <c:v>944</c:v>
                </c:pt>
                <c:pt idx="454">
                  <c:v>925</c:v>
                </c:pt>
                <c:pt idx="455">
                  <c:v>813</c:v>
                </c:pt>
                <c:pt idx="456">
                  <c:v>766</c:v>
                </c:pt>
                <c:pt idx="457">
                  <c:v>742</c:v>
                </c:pt>
                <c:pt idx="458">
                  <c:v>699</c:v>
                </c:pt>
                <c:pt idx="459">
                  <c:v>744</c:v>
                </c:pt>
                <c:pt idx="460">
                  <c:v>825</c:v>
                </c:pt>
                <c:pt idx="461">
                  <c:v>745</c:v>
                </c:pt>
                <c:pt idx="462">
                  <c:v>915</c:v>
                </c:pt>
                <c:pt idx="463">
                  <c:v>1048</c:v>
                </c:pt>
                <c:pt idx="464">
                  <c:v>1264</c:v>
                </c:pt>
                <c:pt idx="465">
                  <c:v>1217</c:v>
                </c:pt>
                <c:pt idx="466">
                  <c:v>1157</c:v>
                </c:pt>
                <c:pt idx="467">
                  <c:v>1023</c:v>
                </c:pt>
                <c:pt idx="468">
                  <c:v>1007</c:v>
                </c:pt>
                <c:pt idx="469">
                  <c:v>922</c:v>
                </c:pt>
                <c:pt idx="470">
                  <c:v>857</c:v>
                </c:pt>
                <c:pt idx="471">
                  <c:v>841</c:v>
                </c:pt>
                <c:pt idx="472">
                  <c:v>879</c:v>
                </c:pt>
                <c:pt idx="473">
                  <c:v>926</c:v>
                </c:pt>
                <c:pt idx="474">
                  <c:v>1025</c:v>
                </c:pt>
                <c:pt idx="475">
                  <c:v>1119</c:v>
                </c:pt>
                <c:pt idx="476">
                  <c:v>1204</c:v>
                </c:pt>
                <c:pt idx="477">
                  <c:v>1283</c:v>
                </c:pt>
                <c:pt idx="478">
                  <c:v>1408</c:v>
                </c:pt>
                <c:pt idx="479">
                  <c:v>1508</c:v>
                </c:pt>
                <c:pt idx="480">
                  <c:v>1650</c:v>
                </c:pt>
                <c:pt idx="481">
                  <c:v>1904</c:v>
                </c:pt>
                <c:pt idx="482">
                  <c:v>2280</c:v>
                </c:pt>
                <c:pt idx="483">
                  <c:v>3435</c:v>
                </c:pt>
                <c:pt idx="484">
                  <c:v>5785</c:v>
                </c:pt>
                <c:pt idx="485">
                  <c:v>5611</c:v>
                </c:pt>
                <c:pt idx="486">
                  <c:v>3957</c:v>
                </c:pt>
                <c:pt idx="487">
                  <c:v>2150</c:v>
                </c:pt>
                <c:pt idx="488">
                  <c:v>1461</c:v>
                </c:pt>
                <c:pt idx="489">
                  <c:v>1319</c:v>
                </c:pt>
                <c:pt idx="490">
                  <c:v>1182</c:v>
                </c:pt>
                <c:pt idx="491">
                  <c:v>1139</c:v>
                </c:pt>
                <c:pt idx="492">
                  <c:v>1180</c:v>
                </c:pt>
                <c:pt idx="493">
                  <c:v>1190</c:v>
                </c:pt>
                <c:pt idx="494">
                  <c:v>1170</c:v>
                </c:pt>
                <c:pt idx="495">
                  <c:v>1135</c:v>
                </c:pt>
                <c:pt idx="496">
                  <c:v>1061</c:v>
                </c:pt>
                <c:pt idx="497">
                  <c:v>1009</c:v>
                </c:pt>
                <c:pt idx="498">
                  <c:v>1046</c:v>
                </c:pt>
                <c:pt idx="499">
                  <c:v>1063</c:v>
                </c:pt>
                <c:pt idx="500">
                  <c:v>1221</c:v>
                </c:pt>
                <c:pt idx="501">
                  <c:v>1300</c:v>
                </c:pt>
                <c:pt idx="502">
                  <c:v>1260</c:v>
                </c:pt>
                <c:pt idx="503">
                  <c:v>1186</c:v>
                </c:pt>
                <c:pt idx="504">
                  <c:v>1146</c:v>
                </c:pt>
                <c:pt idx="505">
                  <c:v>1027</c:v>
                </c:pt>
                <c:pt idx="506">
                  <c:v>966</c:v>
                </c:pt>
                <c:pt idx="507">
                  <c:v>982</c:v>
                </c:pt>
                <c:pt idx="508">
                  <c:v>910</c:v>
                </c:pt>
                <c:pt idx="509">
                  <c:v>941</c:v>
                </c:pt>
                <c:pt idx="510">
                  <c:v>1020</c:v>
                </c:pt>
                <c:pt idx="511">
                  <c:v>986</c:v>
                </c:pt>
                <c:pt idx="512">
                  <c:v>979</c:v>
                </c:pt>
                <c:pt idx="513">
                  <c:v>973</c:v>
                </c:pt>
                <c:pt idx="514">
                  <c:v>1021</c:v>
                </c:pt>
                <c:pt idx="515">
                  <c:v>955</c:v>
                </c:pt>
                <c:pt idx="516">
                  <c:v>834</c:v>
                </c:pt>
                <c:pt idx="517">
                  <c:v>700</c:v>
                </c:pt>
                <c:pt idx="518">
                  <c:v>713</c:v>
                </c:pt>
                <c:pt idx="519">
                  <c:v>711</c:v>
                </c:pt>
                <c:pt idx="520">
                  <c:v>656</c:v>
                </c:pt>
                <c:pt idx="521">
                  <c:v>700</c:v>
                </c:pt>
                <c:pt idx="522">
                  <c:v>680</c:v>
                </c:pt>
                <c:pt idx="523">
                  <c:v>654</c:v>
                </c:pt>
                <c:pt idx="524">
                  <c:v>706</c:v>
                </c:pt>
                <c:pt idx="525">
                  <c:v>835</c:v>
                </c:pt>
                <c:pt idx="526">
                  <c:v>781</c:v>
                </c:pt>
                <c:pt idx="527">
                  <c:v>743</c:v>
                </c:pt>
                <c:pt idx="528">
                  <c:v>701</c:v>
                </c:pt>
                <c:pt idx="529">
                  <c:v>734</c:v>
                </c:pt>
                <c:pt idx="530">
                  <c:v>750</c:v>
                </c:pt>
                <c:pt idx="531">
                  <c:v>701</c:v>
                </c:pt>
                <c:pt idx="532">
                  <c:v>668</c:v>
                </c:pt>
                <c:pt idx="533">
                  <c:v>714</c:v>
                </c:pt>
                <c:pt idx="534">
                  <c:v>707</c:v>
                </c:pt>
                <c:pt idx="535">
                  <c:v>704</c:v>
                </c:pt>
                <c:pt idx="536">
                  <c:v>674</c:v>
                </c:pt>
                <c:pt idx="537">
                  <c:v>644</c:v>
                </c:pt>
                <c:pt idx="538">
                  <c:v>720</c:v>
                </c:pt>
                <c:pt idx="539">
                  <c:v>683</c:v>
                </c:pt>
                <c:pt idx="540">
                  <c:v>671</c:v>
                </c:pt>
                <c:pt idx="541">
                  <c:v>694</c:v>
                </c:pt>
                <c:pt idx="542">
                  <c:v>708</c:v>
                </c:pt>
                <c:pt idx="543">
                  <c:v>692</c:v>
                </c:pt>
                <c:pt idx="544">
                  <c:v>712</c:v>
                </c:pt>
                <c:pt idx="545">
                  <c:v>684</c:v>
                </c:pt>
                <c:pt idx="546">
                  <c:v>602</c:v>
                </c:pt>
                <c:pt idx="547">
                  <c:v>697</c:v>
                </c:pt>
                <c:pt idx="548">
                  <c:v>633</c:v>
                </c:pt>
                <c:pt idx="549">
                  <c:v>666</c:v>
                </c:pt>
                <c:pt idx="550">
                  <c:v>604</c:v>
                </c:pt>
                <c:pt idx="551">
                  <c:v>598</c:v>
                </c:pt>
                <c:pt idx="552">
                  <c:v>612</c:v>
                </c:pt>
                <c:pt idx="553">
                  <c:v>623</c:v>
                </c:pt>
                <c:pt idx="554">
                  <c:v>726</c:v>
                </c:pt>
                <c:pt idx="555">
                  <c:v>778</c:v>
                </c:pt>
                <c:pt idx="556">
                  <c:v>770</c:v>
                </c:pt>
                <c:pt idx="557">
                  <c:v>684</c:v>
                </c:pt>
                <c:pt idx="558">
                  <c:v>706</c:v>
                </c:pt>
                <c:pt idx="559">
                  <c:v>608</c:v>
                </c:pt>
                <c:pt idx="560">
                  <c:v>666</c:v>
                </c:pt>
                <c:pt idx="561">
                  <c:v>648</c:v>
                </c:pt>
                <c:pt idx="562">
                  <c:v>637</c:v>
                </c:pt>
                <c:pt idx="563">
                  <c:v>730</c:v>
                </c:pt>
                <c:pt idx="564">
                  <c:v>598</c:v>
                </c:pt>
                <c:pt idx="565">
                  <c:v>638</c:v>
                </c:pt>
                <c:pt idx="566">
                  <c:v>592</c:v>
                </c:pt>
                <c:pt idx="567">
                  <c:v>563</c:v>
                </c:pt>
                <c:pt idx="568">
                  <c:v>550</c:v>
                </c:pt>
                <c:pt idx="569">
                  <c:v>573</c:v>
                </c:pt>
                <c:pt idx="570">
                  <c:v>556</c:v>
                </c:pt>
                <c:pt idx="571">
                  <c:v>538</c:v>
                </c:pt>
                <c:pt idx="572">
                  <c:v>596</c:v>
                </c:pt>
                <c:pt idx="573">
                  <c:v>589</c:v>
                </c:pt>
                <c:pt idx="574">
                  <c:v>587</c:v>
                </c:pt>
                <c:pt idx="575">
                  <c:v>534</c:v>
                </c:pt>
                <c:pt idx="576">
                  <c:v>578</c:v>
                </c:pt>
                <c:pt idx="577">
                  <c:v>551</c:v>
                </c:pt>
                <c:pt idx="578">
                  <c:v>547</c:v>
                </c:pt>
                <c:pt idx="579">
                  <c:v>562</c:v>
                </c:pt>
                <c:pt idx="580">
                  <c:v>596</c:v>
                </c:pt>
                <c:pt idx="581">
                  <c:v>582</c:v>
                </c:pt>
                <c:pt idx="582">
                  <c:v>654</c:v>
                </c:pt>
                <c:pt idx="583">
                  <c:v>650</c:v>
                </c:pt>
                <c:pt idx="584">
                  <c:v>663</c:v>
                </c:pt>
                <c:pt idx="585">
                  <c:v>657</c:v>
                </c:pt>
                <c:pt idx="586">
                  <c:v>662</c:v>
                </c:pt>
                <c:pt idx="587">
                  <c:v>744</c:v>
                </c:pt>
                <c:pt idx="588">
                  <c:v>729</c:v>
                </c:pt>
                <c:pt idx="589">
                  <c:v>791</c:v>
                </c:pt>
                <c:pt idx="590">
                  <c:v>861</c:v>
                </c:pt>
                <c:pt idx="591">
                  <c:v>743</c:v>
                </c:pt>
                <c:pt idx="592">
                  <c:v>671</c:v>
                </c:pt>
                <c:pt idx="593">
                  <c:v>598</c:v>
                </c:pt>
                <c:pt idx="594">
                  <c:v>608</c:v>
                </c:pt>
                <c:pt idx="595">
                  <c:v>587</c:v>
                </c:pt>
                <c:pt idx="596">
                  <c:v>586</c:v>
                </c:pt>
                <c:pt idx="597">
                  <c:v>572</c:v>
                </c:pt>
                <c:pt idx="598">
                  <c:v>578</c:v>
                </c:pt>
                <c:pt idx="599">
                  <c:v>552</c:v>
                </c:pt>
                <c:pt idx="600">
                  <c:v>584</c:v>
                </c:pt>
                <c:pt idx="601">
                  <c:v>571</c:v>
                </c:pt>
                <c:pt idx="602">
                  <c:v>555</c:v>
                </c:pt>
                <c:pt idx="603">
                  <c:v>571</c:v>
                </c:pt>
                <c:pt idx="604">
                  <c:v>596</c:v>
                </c:pt>
                <c:pt idx="605">
                  <c:v>577</c:v>
                </c:pt>
                <c:pt idx="606">
                  <c:v>579</c:v>
                </c:pt>
                <c:pt idx="607">
                  <c:v>567</c:v>
                </c:pt>
                <c:pt idx="608">
                  <c:v>596</c:v>
                </c:pt>
                <c:pt idx="609">
                  <c:v>587</c:v>
                </c:pt>
                <c:pt idx="610">
                  <c:v>567</c:v>
                </c:pt>
                <c:pt idx="611">
                  <c:v>594</c:v>
                </c:pt>
                <c:pt idx="612">
                  <c:v>667</c:v>
                </c:pt>
                <c:pt idx="613">
                  <c:v>812</c:v>
                </c:pt>
                <c:pt idx="614">
                  <c:v>1075</c:v>
                </c:pt>
                <c:pt idx="615">
                  <c:v>1091</c:v>
                </c:pt>
                <c:pt idx="616">
                  <c:v>955</c:v>
                </c:pt>
                <c:pt idx="617">
                  <c:v>762</c:v>
                </c:pt>
                <c:pt idx="618">
                  <c:v>713</c:v>
                </c:pt>
                <c:pt idx="619">
                  <c:v>614</c:v>
                </c:pt>
                <c:pt idx="620">
                  <c:v>640</c:v>
                </c:pt>
                <c:pt idx="621">
                  <c:v>569</c:v>
                </c:pt>
                <c:pt idx="622">
                  <c:v>545</c:v>
                </c:pt>
                <c:pt idx="623">
                  <c:v>522</c:v>
                </c:pt>
                <c:pt idx="624">
                  <c:v>510</c:v>
                </c:pt>
                <c:pt idx="625">
                  <c:v>540</c:v>
                </c:pt>
                <c:pt idx="626">
                  <c:v>563</c:v>
                </c:pt>
                <c:pt idx="627">
                  <c:v>569</c:v>
                </c:pt>
                <c:pt idx="628">
                  <c:v>564</c:v>
                </c:pt>
                <c:pt idx="629">
                  <c:v>509</c:v>
                </c:pt>
                <c:pt idx="630">
                  <c:v>474</c:v>
                </c:pt>
                <c:pt idx="631">
                  <c:v>482</c:v>
                </c:pt>
                <c:pt idx="632">
                  <c:v>549</c:v>
                </c:pt>
                <c:pt idx="633">
                  <c:v>532</c:v>
                </c:pt>
                <c:pt idx="634">
                  <c:v>546</c:v>
                </c:pt>
                <c:pt idx="635">
                  <c:v>551</c:v>
                </c:pt>
                <c:pt idx="636">
                  <c:v>512</c:v>
                </c:pt>
                <c:pt idx="637">
                  <c:v>569</c:v>
                </c:pt>
                <c:pt idx="638">
                  <c:v>582</c:v>
                </c:pt>
                <c:pt idx="639">
                  <c:v>562</c:v>
                </c:pt>
                <c:pt idx="640">
                  <c:v>572</c:v>
                </c:pt>
                <c:pt idx="641">
                  <c:v>535</c:v>
                </c:pt>
                <c:pt idx="642">
                  <c:v>526</c:v>
                </c:pt>
                <c:pt idx="643">
                  <c:v>516</c:v>
                </c:pt>
                <c:pt idx="644">
                  <c:v>500</c:v>
                </c:pt>
                <c:pt idx="645">
                  <c:v>484</c:v>
                </c:pt>
                <c:pt idx="646">
                  <c:v>484</c:v>
                </c:pt>
                <c:pt idx="647">
                  <c:v>534</c:v>
                </c:pt>
                <c:pt idx="648">
                  <c:v>497</c:v>
                </c:pt>
                <c:pt idx="649">
                  <c:v>502</c:v>
                </c:pt>
                <c:pt idx="650">
                  <c:v>480</c:v>
                </c:pt>
                <c:pt idx="651">
                  <c:v>453</c:v>
                </c:pt>
                <c:pt idx="652">
                  <c:v>497</c:v>
                </c:pt>
                <c:pt idx="653">
                  <c:v>486</c:v>
                </c:pt>
                <c:pt idx="654">
                  <c:v>506</c:v>
                </c:pt>
                <c:pt idx="655">
                  <c:v>481</c:v>
                </c:pt>
                <c:pt idx="656">
                  <c:v>486</c:v>
                </c:pt>
                <c:pt idx="657">
                  <c:v>467</c:v>
                </c:pt>
                <c:pt idx="658">
                  <c:v>516</c:v>
                </c:pt>
                <c:pt idx="659">
                  <c:v>546</c:v>
                </c:pt>
                <c:pt idx="660">
                  <c:v>552</c:v>
                </c:pt>
                <c:pt idx="661">
                  <c:v>536</c:v>
                </c:pt>
                <c:pt idx="662">
                  <c:v>468</c:v>
                </c:pt>
                <c:pt idx="663">
                  <c:v>441</c:v>
                </c:pt>
                <c:pt idx="664">
                  <c:v>450</c:v>
                </c:pt>
                <c:pt idx="665">
                  <c:v>435</c:v>
                </c:pt>
                <c:pt idx="666">
                  <c:v>440</c:v>
                </c:pt>
                <c:pt idx="667">
                  <c:v>481</c:v>
                </c:pt>
                <c:pt idx="668">
                  <c:v>443</c:v>
                </c:pt>
                <c:pt idx="669">
                  <c:v>452</c:v>
                </c:pt>
                <c:pt idx="670">
                  <c:v>455</c:v>
                </c:pt>
                <c:pt idx="671">
                  <c:v>556</c:v>
                </c:pt>
                <c:pt idx="672">
                  <c:v>519</c:v>
                </c:pt>
                <c:pt idx="673">
                  <c:v>491</c:v>
                </c:pt>
                <c:pt idx="674">
                  <c:v>512</c:v>
                </c:pt>
                <c:pt idx="675">
                  <c:v>449</c:v>
                </c:pt>
                <c:pt idx="676">
                  <c:v>446</c:v>
                </c:pt>
                <c:pt idx="677">
                  <c:v>471</c:v>
                </c:pt>
                <c:pt idx="678">
                  <c:v>454</c:v>
                </c:pt>
                <c:pt idx="679">
                  <c:v>510</c:v>
                </c:pt>
                <c:pt idx="680">
                  <c:v>541</c:v>
                </c:pt>
                <c:pt idx="681">
                  <c:v>747</c:v>
                </c:pt>
                <c:pt idx="682">
                  <c:v>967</c:v>
                </c:pt>
                <c:pt idx="683">
                  <c:v>1121</c:v>
                </c:pt>
                <c:pt idx="684">
                  <c:v>819</c:v>
                </c:pt>
                <c:pt idx="685">
                  <c:v>717</c:v>
                </c:pt>
                <c:pt idx="686">
                  <c:v>566</c:v>
                </c:pt>
                <c:pt idx="687">
                  <c:v>525</c:v>
                </c:pt>
                <c:pt idx="688">
                  <c:v>463</c:v>
                </c:pt>
                <c:pt idx="689">
                  <c:v>463</c:v>
                </c:pt>
                <c:pt idx="690">
                  <c:v>419</c:v>
                </c:pt>
                <c:pt idx="691">
                  <c:v>455</c:v>
                </c:pt>
                <c:pt idx="692">
                  <c:v>444</c:v>
                </c:pt>
                <c:pt idx="693">
                  <c:v>432</c:v>
                </c:pt>
                <c:pt idx="694">
                  <c:v>434</c:v>
                </c:pt>
                <c:pt idx="695">
                  <c:v>425</c:v>
                </c:pt>
                <c:pt idx="696">
                  <c:v>415</c:v>
                </c:pt>
                <c:pt idx="697">
                  <c:v>442</c:v>
                </c:pt>
                <c:pt idx="698">
                  <c:v>472</c:v>
                </c:pt>
                <c:pt idx="699">
                  <c:v>442</c:v>
                </c:pt>
                <c:pt idx="700">
                  <c:v>456</c:v>
                </c:pt>
                <c:pt idx="701">
                  <c:v>498</c:v>
                </c:pt>
                <c:pt idx="702">
                  <c:v>410</c:v>
                </c:pt>
                <c:pt idx="703">
                  <c:v>402</c:v>
                </c:pt>
                <c:pt idx="704">
                  <c:v>407</c:v>
                </c:pt>
                <c:pt idx="705">
                  <c:v>422</c:v>
                </c:pt>
                <c:pt idx="706">
                  <c:v>457</c:v>
                </c:pt>
                <c:pt idx="707">
                  <c:v>425</c:v>
                </c:pt>
                <c:pt idx="708">
                  <c:v>417</c:v>
                </c:pt>
                <c:pt idx="709">
                  <c:v>483</c:v>
                </c:pt>
                <c:pt idx="710">
                  <c:v>488</c:v>
                </c:pt>
                <c:pt idx="711">
                  <c:v>451</c:v>
                </c:pt>
                <c:pt idx="712">
                  <c:v>505</c:v>
                </c:pt>
                <c:pt idx="713">
                  <c:v>432</c:v>
                </c:pt>
                <c:pt idx="714">
                  <c:v>435</c:v>
                </c:pt>
                <c:pt idx="715">
                  <c:v>472</c:v>
                </c:pt>
                <c:pt idx="716">
                  <c:v>491</c:v>
                </c:pt>
                <c:pt idx="717">
                  <c:v>450</c:v>
                </c:pt>
                <c:pt idx="718">
                  <c:v>483</c:v>
                </c:pt>
                <c:pt idx="719">
                  <c:v>455</c:v>
                </c:pt>
                <c:pt idx="720">
                  <c:v>449</c:v>
                </c:pt>
                <c:pt idx="721">
                  <c:v>454</c:v>
                </c:pt>
                <c:pt idx="722">
                  <c:v>466</c:v>
                </c:pt>
                <c:pt idx="723">
                  <c:v>473</c:v>
                </c:pt>
                <c:pt idx="724">
                  <c:v>444</c:v>
                </c:pt>
                <c:pt idx="725">
                  <c:v>548</c:v>
                </c:pt>
                <c:pt idx="726">
                  <c:v>502</c:v>
                </c:pt>
                <c:pt idx="727">
                  <c:v>511</c:v>
                </c:pt>
                <c:pt idx="728">
                  <c:v>512</c:v>
                </c:pt>
                <c:pt idx="729">
                  <c:v>484</c:v>
                </c:pt>
                <c:pt idx="730">
                  <c:v>530</c:v>
                </c:pt>
                <c:pt idx="731">
                  <c:v>473</c:v>
                </c:pt>
                <c:pt idx="732">
                  <c:v>472</c:v>
                </c:pt>
                <c:pt idx="733">
                  <c:v>469</c:v>
                </c:pt>
                <c:pt idx="734">
                  <c:v>503</c:v>
                </c:pt>
                <c:pt idx="735">
                  <c:v>501</c:v>
                </c:pt>
                <c:pt idx="736">
                  <c:v>432</c:v>
                </c:pt>
                <c:pt idx="737">
                  <c:v>513</c:v>
                </c:pt>
                <c:pt idx="738">
                  <c:v>481</c:v>
                </c:pt>
                <c:pt idx="739">
                  <c:v>481</c:v>
                </c:pt>
                <c:pt idx="740">
                  <c:v>471</c:v>
                </c:pt>
                <c:pt idx="741">
                  <c:v>481</c:v>
                </c:pt>
                <c:pt idx="742">
                  <c:v>484</c:v>
                </c:pt>
                <c:pt idx="743">
                  <c:v>468</c:v>
                </c:pt>
                <c:pt idx="744">
                  <c:v>534</c:v>
                </c:pt>
                <c:pt idx="745">
                  <c:v>520</c:v>
                </c:pt>
                <c:pt idx="746">
                  <c:v>537</c:v>
                </c:pt>
                <c:pt idx="747">
                  <c:v>536</c:v>
                </c:pt>
                <c:pt idx="748">
                  <c:v>514</c:v>
                </c:pt>
                <c:pt idx="749">
                  <c:v>547</c:v>
                </c:pt>
                <c:pt idx="750">
                  <c:v>538</c:v>
                </c:pt>
                <c:pt idx="751">
                  <c:v>516</c:v>
                </c:pt>
                <c:pt idx="752">
                  <c:v>475</c:v>
                </c:pt>
                <c:pt idx="753">
                  <c:v>513</c:v>
                </c:pt>
                <c:pt idx="754">
                  <c:v>543</c:v>
                </c:pt>
                <c:pt idx="755">
                  <c:v>633</c:v>
                </c:pt>
                <c:pt idx="756">
                  <c:v>858</c:v>
                </c:pt>
                <c:pt idx="757">
                  <c:v>1053</c:v>
                </c:pt>
                <c:pt idx="758">
                  <c:v>840</c:v>
                </c:pt>
                <c:pt idx="759">
                  <c:v>811</c:v>
                </c:pt>
                <c:pt idx="760">
                  <c:v>660</c:v>
                </c:pt>
                <c:pt idx="761">
                  <c:v>552</c:v>
                </c:pt>
                <c:pt idx="762">
                  <c:v>512</c:v>
                </c:pt>
                <c:pt idx="763">
                  <c:v>502</c:v>
                </c:pt>
                <c:pt idx="764">
                  <c:v>435</c:v>
                </c:pt>
                <c:pt idx="765">
                  <c:v>465</c:v>
                </c:pt>
                <c:pt idx="766">
                  <c:v>421</c:v>
                </c:pt>
                <c:pt idx="767">
                  <c:v>482</c:v>
                </c:pt>
                <c:pt idx="768">
                  <c:v>451</c:v>
                </c:pt>
                <c:pt idx="769">
                  <c:v>445</c:v>
                </c:pt>
                <c:pt idx="770">
                  <c:v>445</c:v>
                </c:pt>
                <c:pt idx="771">
                  <c:v>482</c:v>
                </c:pt>
                <c:pt idx="772">
                  <c:v>452</c:v>
                </c:pt>
                <c:pt idx="773">
                  <c:v>495</c:v>
                </c:pt>
                <c:pt idx="774">
                  <c:v>479</c:v>
                </c:pt>
                <c:pt idx="775">
                  <c:v>456</c:v>
                </c:pt>
                <c:pt idx="776">
                  <c:v>483</c:v>
                </c:pt>
                <c:pt idx="777">
                  <c:v>475</c:v>
                </c:pt>
                <c:pt idx="778">
                  <c:v>489</c:v>
                </c:pt>
                <c:pt idx="779">
                  <c:v>472</c:v>
                </c:pt>
                <c:pt idx="780">
                  <c:v>469</c:v>
                </c:pt>
                <c:pt idx="781">
                  <c:v>490</c:v>
                </c:pt>
                <c:pt idx="782">
                  <c:v>461</c:v>
                </c:pt>
                <c:pt idx="783">
                  <c:v>432</c:v>
                </c:pt>
                <c:pt idx="784">
                  <c:v>483</c:v>
                </c:pt>
                <c:pt idx="785">
                  <c:v>443</c:v>
                </c:pt>
                <c:pt idx="786">
                  <c:v>461</c:v>
                </c:pt>
                <c:pt idx="787">
                  <c:v>436</c:v>
                </c:pt>
                <c:pt idx="788">
                  <c:v>463</c:v>
                </c:pt>
                <c:pt idx="789">
                  <c:v>496</c:v>
                </c:pt>
                <c:pt idx="790">
                  <c:v>495</c:v>
                </c:pt>
                <c:pt idx="791">
                  <c:v>461</c:v>
                </c:pt>
                <c:pt idx="792">
                  <c:v>539</c:v>
                </c:pt>
                <c:pt idx="793">
                  <c:v>496</c:v>
                </c:pt>
                <c:pt idx="794">
                  <c:v>509</c:v>
                </c:pt>
                <c:pt idx="795">
                  <c:v>496</c:v>
                </c:pt>
                <c:pt idx="796">
                  <c:v>608</c:v>
                </c:pt>
                <c:pt idx="797">
                  <c:v>585</c:v>
                </c:pt>
                <c:pt idx="798">
                  <c:v>533</c:v>
                </c:pt>
                <c:pt idx="799">
                  <c:v>571</c:v>
                </c:pt>
                <c:pt idx="800">
                  <c:v>579</c:v>
                </c:pt>
                <c:pt idx="801">
                  <c:v>570</c:v>
                </c:pt>
                <c:pt idx="802">
                  <c:v>554</c:v>
                </c:pt>
                <c:pt idx="803">
                  <c:v>532</c:v>
                </c:pt>
                <c:pt idx="804">
                  <c:v>484</c:v>
                </c:pt>
                <c:pt idx="805">
                  <c:v>465</c:v>
                </c:pt>
                <c:pt idx="806">
                  <c:v>454</c:v>
                </c:pt>
                <c:pt idx="807">
                  <c:v>484</c:v>
                </c:pt>
                <c:pt idx="808">
                  <c:v>506</c:v>
                </c:pt>
                <c:pt idx="809">
                  <c:v>439</c:v>
                </c:pt>
                <c:pt idx="810">
                  <c:v>448</c:v>
                </c:pt>
                <c:pt idx="811">
                  <c:v>453</c:v>
                </c:pt>
                <c:pt idx="812">
                  <c:v>524</c:v>
                </c:pt>
                <c:pt idx="813">
                  <c:v>449</c:v>
                </c:pt>
                <c:pt idx="814">
                  <c:v>490</c:v>
                </c:pt>
                <c:pt idx="815">
                  <c:v>506</c:v>
                </c:pt>
                <c:pt idx="816">
                  <c:v>475</c:v>
                </c:pt>
                <c:pt idx="817">
                  <c:v>483</c:v>
                </c:pt>
                <c:pt idx="818">
                  <c:v>495</c:v>
                </c:pt>
                <c:pt idx="819">
                  <c:v>414</c:v>
                </c:pt>
                <c:pt idx="820">
                  <c:v>479</c:v>
                </c:pt>
                <c:pt idx="821">
                  <c:v>457</c:v>
                </c:pt>
                <c:pt idx="822">
                  <c:v>451</c:v>
                </c:pt>
                <c:pt idx="823">
                  <c:v>466</c:v>
                </c:pt>
                <c:pt idx="824">
                  <c:v>489</c:v>
                </c:pt>
                <c:pt idx="825">
                  <c:v>452</c:v>
                </c:pt>
                <c:pt idx="826">
                  <c:v>480</c:v>
                </c:pt>
                <c:pt idx="827">
                  <c:v>433</c:v>
                </c:pt>
                <c:pt idx="828">
                  <c:v>504</c:v>
                </c:pt>
                <c:pt idx="829">
                  <c:v>506</c:v>
                </c:pt>
                <c:pt idx="830">
                  <c:v>438</c:v>
                </c:pt>
                <c:pt idx="831">
                  <c:v>500</c:v>
                </c:pt>
                <c:pt idx="832">
                  <c:v>480</c:v>
                </c:pt>
                <c:pt idx="833">
                  <c:v>551</c:v>
                </c:pt>
                <c:pt idx="834">
                  <c:v>615</c:v>
                </c:pt>
                <c:pt idx="835">
                  <c:v>767</c:v>
                </c:pt>
                <c:pt idx="836">
                  <c:v>771</c:v>
                </c:pt>
                <c:pt idx="837">
                  <c:v>739</c:v>
                </c:pt>
                <c:pt idx="838">
                  <c:v>704</c:v>
                </c:pt>
                <c:pt idx="839">
                  <c:v>633</c:v>
                </c:pt>
                <c:pt idx="840">
                  <c:v>641</c:v>
                </c:pt>
                <c:pt idx="841">
                  <c:v>691</c:v>
                </c:pt>
                <c:pt idx="842">
                  <c:v>773</c:v>
                </c:pt>
                <c:pt idx="843">
                  <c:v>959</c:v>
                </c:pt>
                <c:pt idx="844">
                  <c:v>908</c:v>
                </c:pt>
                <c:pt idx="845">
                  <c:v>794</c:v>
                </c:pt>
                <c:pt idx="846">
                  <c:v>771</c:v>
                </c:pt>
                <c:pt idx="847">
                  <c:v>619</c:v>
                </c:pt>
                <c:pt idx="848">
                  <c:v>508</c:v>
                </c:pt>
                <c:pt idx="849">
                  <c:v>475</c:v>
                </c:pt>
                <c:pt idx="850">
                  <c:v>480</c:v>
                </c:pt>
                <c:pt idx="851">
                  <c:v>442</c:v>
                </c:pt>
                <c:pt idx="852">
                  <c:v>449</c:v>
                </c:pt>
                <c:pt idx="853">
                  <c:v>448</c:v>
                </c:pt>
                <c:pt idx="854">
                  <c:v>503</c:v>
                </c:pt>
                <c:pt idx="855">
                  <c:v>506</c:v>
                </c:pt>
                <c:pt idx="856">
                  <c:v>489</c:v>
                </c:pt>
                <c:pt idx="857">
                  <c:v>492</c:v>
                </c:pt>
                <c:pt idx="858">
                  <c:v>532</c:v>
                </c:pt>
                <c:pt idx="859">
                  <c:v>526</c:v>
                </c:pt>
                <c:pt idx="860">
                  <c:v>524</c:v>
                </c:pt>
                <c:pt idx="861">
                  <c:v>659</c:v>
                </c:pt>
                <c:pt idx="862">
                  <c:v>946</c:v>
                </c:pt>
                <c:pt idx="863">
                  <c:v>1130</c:v>
                </c:pt>
                <c:pt idx="864">
                  <c:v>1035</c:v>
                </c:pt>
                <c:pt idx="865">
                  <c:v>939</c:v>
                </c:pt>
                <c:pt idx="866">
                  <c:v>897</c:v>
                </c:pt>
                <c:pt idx="867">
                  <c:v>637</c:v>
                </c:pt>
                <c:pt idx="868">
                  <c:v>637</c:v>
                </c:pt>
                <c:pt idx="869">
                  <c:v>545</c:v>
                </c:pt>
                <c:pt idx="870">
                  <c:v>455</c:v>
                </c:pt>
                <c:pt idx="871">
                  <c:v>490</c:v>
                </c:pt>
                <c:pt idx="872">
                  <c:v>436</c:v>
                </c:pt>
                <c:pt idx="873">
                  <c:v>431</c:v>
                </c:pt>
                <c:pt idx="874">
                  <c:v>457</c:v>
                </c:pt>
                <c:pt idx="875">
                  <c:v>478</c:v>
                </c:pt>
                <c:pt idx="876">
                  <c:v>398</c:v>
                </c:pt>
                <c:pt idx="877">
                  <c:v>512</c:v>
                </c:pt>
                <c:pt idx="878">
                  <c:v>496</c:v>
                </c:pt>
                <c:pt idx="879">
                  <c:v>519</c:v>
                </c:pt>
                <c:pt idx="880">
                  <c:v>550</c:v>
                </c:pt>
                <c:pt idx="881">
                  <c:v>570</c:v>
                </c:pt>
                <c:pt idx="882">
                  <c:v>564</c:v>
                </c:pt>
                <c:pt idx="883">
                  <c:v>616</c:v>
                </c:pt>
                <c:pt idx="884">
                  <c:v>594</c:v>
                </c:pt>
                <c:pt idx="885">
                  <c:v>659</c:v>
                </c:pt>
                <c:pt idx="886">
                  <c:v>648</c:v>
                </c:pt>
                <c:pt idx="887">
                  <c:v>724</c:v>
                </c:pt>
                <c:pt idx="888">
                  <c:v>674</c:v>
                </c:pt>
                <c:pt idx="889">
                  <c:v>650</c:v>
                </c:pt>
                <c:pt idx="890">
                  <c:v>619</c:v>
                </c:pt>
                <c:pt idx="891">
                  <c:v>574</c:v>
                </c:pt>
                <c:pt idx="892">
                  <c:v>556</c:v>
                </c:pt>
                <c:pt idx="893">
                  <c:v>577</c:v>
                </c:pt>
                <c:pt idx="894">
                  <c:v>523</c:v>
                </c:pt>
                <c:pt idx="895">
                  <c:v>513</c:v>
                </c:pt>
                <c:pt idx="896">
                  <c:v>527</c:v>
                </c:pt>
                <c:pt idx="897">
                  <c:v>535</c:v>
                </c:pt>
                <c:pt idx="898">
                  <c:v>553</c:v>
                </c:pt>
                <c:pt idx="899">
                  <c:v>465</c:v>
                </c:pt>
                <c:pt idx="900">
                  <c:v>500</c:v>
                </c:pt>
                <c:pt idx="901">
                  <c:v>489</c:v>
                </c:pt>
                <c:pt idx="902">
                  <c:v>480</c:v>
                </c:pt>
                <c:pt idx="903">
                  <c:v>516</c:v>
                </c:pt>
                <c:pt idx="904">
                  <c:v>477</c:v>
                </c:pt>
                <c:pt idx="905">
                  <c:v>477</c:v>
                </c:pt>
                <c:pt idx="906">
                  <c:v>475</c:v>
                </c:pt>
                <c:pt idx="907">
                  <c:v>543</c:v>
                </c:pt>
                <c:pt idx="908">
                  <c:v>472</c:v>
                </c:pt>
                <c:pt idx="909">
                  <c:v>496</c:v>
                </c:pt>
                <c:pt idx="910">
                  <c:v>495</c:v>
                </c:pt>
                <c:pt idx="911">
                  <c:v>521</c:v>
                </c:pt>
                <c:pt idx="912">
                  <c:v>522</c:v>
                </c:pt>
                <c:pt idx="913">
                  <c:v>514</c:v>
                </c:pt>
                <c:pt idx="914">
                  <c:v>505</c:v>
                </c:pt>
                <c:pt idx="915">
                  <c:v>486</c:v>
                </c:pt>
                <c:pt idx="916">
                  <c:v>489</c:v>
                </c:pt>
                <c:pt idx="917">
                  <c:v>490</c:v>
                </c:pt>
                <c:pt idx="918">
                  <c:v>465</c:v>
                </c:pt>
                <c:pt idx="919">
                  <c:v>509</c:v>
                </c:pt>
                <c:pt idx="920">
                  <c:v>463</c:v>
                </c:pt>
                <c:pt idx="921">
                  <c:v>437</c:v>
                </c:pt>
                <c:pt idx="922">
                  <c:v>472</c:v>
                </c:pt>
                <c:pt idx="923">
                  <c:v>492</c:v>
                </c:pt>
                <c:pt idx="924">
                  <c:v>466</c:v>
                </c:pt>
                <c:pt idx="925">
                  <c:v>433</c:v>
                </c:pt>
                <c:pt idx="926">
                  <c:v>444</c:v>
                </c:pt>
                <c:pt idx="927">
                  <c:v>397</c:v>
                </c:pt>
                <c:pt idx="928">
                  <c:v>401</c:v>
                </c:pt>
                <c:pt idx="929">
                  <c:v>351</c:v>
                </c:pt>
                <c:pt idx="930">
                  <c:v>389</c:v>
                </c:pt>
                <c:pt idx="931">
                  <c:v>403</c:v>
                </c:pt>
                <c:pt idx="932">
                  <c:v>372</c:v>
                </c:pt>
                <c:pt idx="933">
                  <c:v>340</c:v>
                </c:pt>
                <c:pt idx="934">
                  <c:v>395</c:v>
                </c:pt>
                <c:pt idx="935">
                  <c:v>399</c:v>
                </c:pt>
                <c:pt idx="936">
                  <c:v>400</c:v>
                </c:pt>
                <c:pt idx="937">
                  <c:v>371</c:v>
                </c:pt>
                <c:pt idx="938">
                  <c:v>417</c:v>
                </c:pt>
                <c:pt idx="939">
                  <c:v>408</c:v>
                </c:pt>
                <c:pt idx="940">
                  <c:v>417</c:v>
                </c:pt>
                <c:pt idx="941">
                  <c:v>409</c:v>
                </c:pt>
                <c:pt idx="942">
                  <c:v>461</c:v>
                </c:pt>
                <c:pt idx="943">
                  <c:v>434</c:v>
                </c:pt>
                <c:pt idx="944">
                  <c:v>445</c:v>
                </c:pt>
                <c:pt idx="945">
                  <c:v>416</c:v>
                </c:pt>
                <c:pt idx="946">
                  <c:v>395</c:v>
                </c:pt>
                <c:pt idx="947">
                  <c:v>448</c:v>
                </c:pt>
                <c:pt idx="948">
                  <c:v>418</c:v>
                </c:pt>
                <c:pt idx="949">
                  <c:v>356</c:v>
                </c:pt>
                <c:pt idx="950">
                  <c:v>335</c:v>
                </c:pt>
                <c:pt idx="951">
                  <c:v>364</c:v>
                </c:pt>
                <c:pt idx="952">
                  <c:v>418</c:v>
                </c:pt>
                <c:pt idx="953">
                  <c:v>381</c:v>
                </c:pt>
                <c:pt idx="954">
                  <c:v>367</c:v>
                </c:pt>
                <c:pt idx="955">
                  <c:v>365</c:v>
                </c:pt>
                <c:pt idx="956">
                  <c:v>368</c:v>
                </c:pt>
                <c:pt idx="957">
                  <c:v>416</c:v>
                </c:pt>
                <c:pt idx="958">
                  <c:v>381</c:v>
                </c:pt>
                <c:pt idx="959">
                  <c:v>389</c:v>
                </c:pt>
                <c:pt idx="960">
                  <c:v>391</c:v>
                </c:pt>
                <c:pt idx="961">
                  <c:v>407</c:v>
                </c:pt>
                <c:pt idx="962">
                  <c:v>385</c:v>
                </c:pt>
                <c:pt idx="963">
                  <c:v>352</c:v>
                </c:pt>
                <c:pt idx="964">
                  <c:v>379</c:v>
                </c:pt>
                <c:pt idx="965">
                  <c:v>417</c:v>
                </c:pt>
                <c:pt idx="966">
                  <c:v>371</c:v>
                </c:pt>
                <c:pt idx="967">
                  <c:v>369</c:v>
                </c:pt>
                <c:pt idx="968">
                  <c:v>402</c:v>
                </c:pt>
                <c:pt idx="969">
                  <c:v>393</c:v>
                </c:pt>
                <c:pt idx="970">
                  <c:v>386</c:v>
                </c:pt>
                <c:pt idx="971">
                  <c:v>370</c:v>
                </c:pt>
                <c:pt idx="972">
                  <c:v>367</c:v>
                </c:pt>
                <c:pt idx="973">
                  <c:v>409</c:v>
                </c:pt>
                <c:pt idx="974">
                  <c:v>367</c:v>
                </c:pt>
                <c:pt idx="975">
                  <c:v>377</c:v>
                </c:pt>
                <c:pt idx="976">
                  <c:v>374</c:v>
                </c:pt>
                <c:pt idx="977">
                  <c:v>407</c:v>
                </c:pt>
                <c:pt idx="978">
                  <c:v>388</c:v>
                </c:pt>
                <c:pt idx="979">
                  <c:v>405</c:v>
                </c:pt>
                <c:pt idx="980">
                  <c:v>404</c:v>
                </c:pt>
                <c:pt idx="981">
                  <c:v>336</c:v>
                </c:pt>
                <c:pt idx="982">
                  <c:v>412</c:v>
                </c:pt>
                <c:pt idx="983">
                  <c:v>406</c:v>
                </c:pt>
                <c:pt idx="984">
                  <c:v>396</c:v>
                </c:pt>
                <c:pt idx="985">
                  <c:v>390</c:v>
                </c:pt>
                <c:pt idx="986">
                  <c:v>407</c:v>
                </c:pt>
                <c:pt idx="987">
                  <c:v>403</c:v>
                </c:pt>
                <c:pt idx="988">
                  <c:v>405</c:v>
                </c:pt>
                <c:pt idx="989">
                  <c:v>400</c:v>
                </c:pt>
                <c:pt idx="990">
                  <c:v>408</c:v>
                </c:pt>
                <c:pt idx="991">
                  <c:v>437</c:v>
                </c:pt>
                <c:pt idx="992">
                  <c:v>442</c:v>
                </c:pt>
                <c:pt idx="993">
                  <c:v>441</c:v>
                </c:pt>
                <c:pt idx="994">
                  <c:v>420</c:v>
                </c:pt>
                <c:pt idx="995">
                  <c:v>450</c:v>
                </c:pt>
                <c:pt idx="996">
                  <c:v>452</c:v>
                </c:pt>
                <c:pt idx="997">
                  <c:v>462</c:v>
                </c:pt>
                <c:pt idx="998">
                  <c:v>437</c:v>
                </c:pt>
                <c:pt idx="999">
                  <c:v>467</c:v>
                </c:pt>
                <c:pt idx="1000">
                  <c:v>443</c:v>
                </c:pt>
                <c:pt idx="1001">
                  <c:v>435</c:v>
                </c:pt>
                <c:pt idx="1002">
                  <c:v>397</c:v>
                </c:pt>
                <c:pt idx="1003">
                  <c:v>441</c:v>
                </c:pt>
                <c:pt idx="1004">
                  <c:v>449</c:v>
                </c:pt>
                <c:pt idx="1005">
                  <c:v>423</c:v>
                </c:pt>
                <c:pt idx="1006">
                  <c:v>395</c:v>
                </c:pt>
                <c:pt idx="1007">
                  <c:v>421</c:v>
                </c:pt>
                <c:pt idx="1008">
                  <c:v>434</c:v>
                </c:pt>
                <c:pt idx="1009">
                  <c:v>416</c:v>
                </c:pt>
                <c:pt idx="1010">
                  <c:v>425</c:v>
                </c:pt>
                <c:pt idx="1011">
                  <c:v>442</c:v>
                </c:pt>
                <c:pt idx="1012">
                  <c:v>406</c:v>
                </c:pt>
                <c:pt idx="1013">
                  <c:v>402</c:v>
                </c:pt>
                <c:pt idx="1014">
                  <c:v>399</c:v>
                </c:pt>
                <c:pt idx="1015">
                  <c:v>385</c:v>
                </c:pt>
                <c:pt idx="1016">
                  <c:v>396</c:v>
                </c:pt>
                <c:pt idx="1017">
                  <c:v>412</c:v>
                </c:pt>
                <c:pt idx="1018">
                  <c:v>469</c:v>
                </c:pt>
                <c:pt idx="1019">
                  <c:v>456</c:v>
                </c:pt>
                <c:pt idx="1020">
                  <c:v>434</c:v>
                </c:pt>
                <c:pt idx="1021">
                  <c:v>488</c:v>
                </c:pt>
                <c:pt idx="1022">
                  <c:v>513</c:v>
                </c:pt>
                <c:pt idx="1023">
                  <c:v>504</c:v>
                </c:pt>
                <c:pt idx="1024">
                  <c:v>458</c:v>
                </c:pt>
                <c:pt idx="1025">
                  <c:v>454</c:v>
                </c:pt>
                <c:pt idx="1026">
                  <c:v>435</c:v>
                </c:pt>
                <c:pt idx="1027">
                  <c:v>428</c:v>
                </c:pt>
                <c:pt idx="1028">
                  <c:v>435</c:v>
                </c:pt>
                <c:pt idx="1029">
                  <c:v>384</c:v>
                </c:pt>
                <c:pt idx="1030">
                  <c:v>384</c:v>
                </c:pt>
                <c:pt idx="1031">
                  <c:v>405</c:v>
                </c:pt>
                <c:pt idx="1032">
                  <c:v>415</c:v>
                </c:pt>
                <c:pt idx="1033">
                  <c:v>378</c:v>
                </c:pt>
                <c:pt idx="1034">
                  <c:v>420</c:v>
                </c:pt>
                <c:pt idx="1035">
                  <c:v>467</c:v>
                </c:pt>
                <c:pt idx="1036">
                  <c:v>483</c:v>
                </c:pt>
                <c:pt idx="1037">
                  <c:v>507</c:v>
                </c:pt>
                <c:pt idx="1038">
                  <c:v>570</c:v>
                </c:pt>
                <c:pt idx="1039">
                  <c:v>625</c:v>
                </c:pt>
                <c:pt idx="1040">
                  <c:v>568</c:v>
                </c:pt>
                <c:pt idx="1041">
                  <c:v>533</c:v>
                </c:pt>
                <c:pt idx="1042">
                  <c:v>486</c:v>
                </c:pt>
                <c:pt idx="1043">
                  <c:v>505</c:v>
                </c:pt>
                <c:pt idx="1044">
                  <c:v>438</c:v>
                </c:pt>
                <c:pt idx="1045">
                  <c:v>417</c:v>
                </c:pt>
                <c:pt idx="1046">
                  <c:v>372</c:v>
                </c:pt>
                <c:pt idx="1047">
                  <c:v>429</c:v>
                </c:pt>
                <c:pt idx="1048">
                  <c:v>417</c:v>
                </c:pt>
                <c:pt idx="1049">
                  <c:v>434</c:v>
                </c:pt>
                <c:pt idx="1050">
                  <c:v>332</c:v>
                </c:pt>
                <c:pt idx="1051">
                  <c:v>371</c:v>
                </c:pt>
                <c:pt idx="1052">
                  <c:v>405</c:v>
                </c:pt>
                <c:pt idx="1053">
                  <c:v>370</c:v>
                </c:pt>
                <c:pt idx="1054">
                  <c:v>386</c:v>
                </c:pt>
                <c:pt idx="1055">
                  <c:v>393</c:v>
                </c:pt>
                <c:pt idx="1056">
                  <c:v>378</c:v>
                </c:pt>
                <c:pt idx="1057">
                  <c:v>377</c:v>
                </c:pt>
                <c:pt idx="1058">
                  <c:v>381</c:v>
                </c:pt>
                <c:pt idx="1059">
                  <c:v>381</c:v>
                </c:pt>
                <c:pt idx="1060">
                  <c:v>388</c:v>
                </c:pt>
                <c:pt idx="1061">
                  <c:v>441</c:v>
                </c:pt>
                <c:pt idx="1062">
                  <c:v>395</c:v>
                </c:pt>
                <c:pt idx="1063">
                  <c:v>391</c:v>
                </c:pt>
                <c:pt idx="1064">
                  <c:v>363</c:v>
                </c:pt>
                <c:pt idx="1065">
                  <c:v>408</c:v>
                </c:pt>
                <c:pt idx="1066">
                  <c:v>362</c:v>
                </c:pt>
                <c:pt idx="1067">
                  <c:v>405</c:v>
                </c:pt>
                <c:pt idx="1068">
                  <c:v>374</c:v>
                </c:pt>
                <c:pt idx="1069">
                  <c:v>379</c:v>
                </c:pt>
                <c:pt idx="1070">
                  <c:v>356</c:v>
                </c:pt>
                <c:pt idx="1071">
                  <c:v>372</c:v>
                </c:pt>
                <c:pt idx="1072">
                  <c:v>389</c:v>
                </c:pt>
                <c:pt idx="1073">
                  <c:v>400</c:v>
                </c:pt>
                <c:pt idx="1074">
                  <c:v>371</c:v>
                </c:pt>
                <c:pt idx="1075">
                  <c:v>384</c:v>
                </c:pt>
                <c:pt idx="1076">
                  <c:v>323</c:v>
                </c:pt>
                <c:pt idx="1077">
                  <c:v>370</c:v>
                </c:pt>
                <c:pt idx="1078">
                  <c:v>387</c:v>
                </c:pt>
                <c:pt idx="1079">
                  <c:v>320</c:v>
                </c:pt>
                <c:pt idx="1080">
                  <c:v>365</c:v>
                </c:pt>
                <c:pt idx="1081">
                  <c:v>369</c:v>
                </c:pt>
                <c:pt idx="1082">
                  <c:v>397</c:v>
                </c:pt>
                <c:pt idx="1083">
                  <c:v>379</c:v>
                </c:pt>
                <c:pt idx="1084">
                  <c:v>397</c:v>
                </c:pt>
                <c:pt idx="1085">
                  <c:v>371</c:v>
                </c:pt>
                <c:pt idx="1086">
                  <c:v>355</c:v>
                </c:pt>
                <c:pt idx="1087">
                  <c:v>385</c:v>
                </c:pt>
                <c:pt idx="1088">
                  <c:v>375</c:v>
                </c:pt>
                <c:pt idx="1089">
                  <c:v>408</c:v>
                </c:pt>
                <c:pt idx="1090">
                  <c:v>392</c:v>
                </c:pt>
                <c:pt idx="1091">
                  <c:v>425</c:v>
                </c:pt>
                <c:pt idx="1092">
                  <c:v>403</c:v>
                </c:pt>
                <c:pt idx="1093">
                  <c:v>403</c:v>
                </c:pt>
                <c:pt idx="1094">
                  <c:v>395</c:v>
                </c:pt>
                <c:pt idx="1095">
                  <c:v>410</c:v>
                </c:pt>
                <c:pt idx="1096">
                  <c:v>370</c:v>
                </c:pt>
                <c:pt idx="1097">
                  <c:v>403</c:v>
                </c:pt>
                <c:pt idx="1098">
                  <c:v>393</c:v>
                </c:pt>
                <c:pt idx="1099">
                  <c:v>415</c:v>
                </c:pt>
                <c:pt idx="1100">
                  <c:v>425</c:v>
                </c:pt>
                <c:pt idx="1101">
                  <c:v>375</c:v>
                </c:pt>
                <c:pt idx="1102">
                  <c:v>473</c:v>
                </c:pt>
                <c:pt idx="1103">
                  <c:v>508</c:v>
                </c:pt>
                <c:pt idx="1104">
                  <c:v>553</c:v>
                </c:pt>
                <c:pt idx="1105">
                  <c:v>483</c:v>
                </c:pt>
                <c:pt idx="1106">
                  <c:v>469</c:v>
                </c:pt>
                <c:pt idx="1107">
                  <c:v>509</c:v>
                </c:pt>
                <c:pt idx="1108">
                  <c:v>479</c:v>
                </c:pt>
                <c:pt idx="1109">
                  <c:v>436</c:v>
                </c:pt>
                <c:pt idx="1110">
                  <c:v>447</c:v>
                </c:pt>
                <c:pt idx="1111">
                  <c:v>445</c:v>
                </c:pt>
                <c:pt idx="1112">
                  <c:v>394</c:v>
                </c:pt>
                <c:pt idx="1113">
                  <c:v>417</c:v>
                </c:pt>
                <c:pt idx="1114">
                  <c:v>425</c:v>
                </c:pt>
                <c:pt idx="1115">
                  <c:v>397</c:v>
                </c:pt>
                <c:pt idx="1116">
                  <c:v>414</c:v>
                </c:pt>
                <c:pt idx="1117">
                  <c:v>394</c:v>
                </c:pt>
                <c:pt idx="1118">
                  <c:v>377</c:v>
                </c:pt>
                <c:pt idx="1119">
                  <c:v>380</c:v>
                </c:pt>
                <c:pt idx="1120">
                  <c:v>362</c:v>
                </c:pt>
                <c:pt idx="1121">
                  <c:v>392</c:v>
                </c:pt>
                <c:pt idx="1122">
                  <c:v>368</c:v>
                </c:pt>
                <c:pt idx="1123">
                  <c:v>374</c:v>
                </c:pt>
                <c:pt idx="1124">
                  <c:v>381</c:v>
                </c:pt>
                <c:pt idx="1125">
                  <c:v>347</c:v>
                </c:pt>
                <c:pt idx="1126">
                  <c:v>414</c:v>
                </c:pt>
                <c:pt idx="1127">
                  <c:v>362</c:v>
                </c:pt>
                <c:pt idx="1128">
                  <c:v>426</c:v>
                </c:pt>
                <c:pt idx="1129">
                  <c:v>382</c:v>
                </c:pt>
                <c:pt idx="1130">
                  <c:v>347</c:v>
                </c:pt>
                <c:pt idx="1131">
                  <c:v>375</c:v>
                </c:pt>
                <c:pt idx="1132">
                  <c:v>345</c:v>
                </c:pt>
                <c:pt idx="1133">
                  <c:v>378</c:v>
                </c:pt>
                <c:pt idx="1134">
                  <c:v>326</c:v>
                </c:pt>
                <c:pt idx="1135">
                  <c:v>366</c:v>
                </c:pt>
                <c:pt idx="1136">
                  <c:v>348</c:v>
                </c:pt>
                <c:pt idx="1137">
                  <c:v>400</c:v>
                </c:pt>
                <c:pt idx="1138">
                  <c:v>364</c:v>
                </c:pt>
                <c:pt idx="1139">
                  <c:v>386</c:v>
                </c:pt>
                <c:pt idx="1140">
                  <c:v>379</c:v>
                </c:pt>
                <c:pt idx="1141">
                  <c:v>388</c:v>
                </c:pt>
                <c:pt idx="1142">
                  <c:v>378</c:v>
                </c:pt>
                <c:pt idx="1143">
                  <c:v>376</c:v>
                </c:pt>
                <c:pt idx="1144">
                  <c:v>375</c:v>
                </c:pt>
                <c:pt idx="1145">
                  <c:v>345</c:v>
                </c:pt>
                <c:pt idx="1146">
                  <c:v>325</c:v>
                </c:pt>
                <c:pt idx="1147">
                  <c:v>340</c:v>
                </c:pt>
                <c:pt idx="1148">
                  <c:v>337</c:v>
                </c:pt>
                <c:pt idx="1149">
                  <c:v>351</c:v>
                </c:pt>
                <c:pt idx="1150">
                  <c:v>381</c:v>
                </c:pt>
                <c:pt idx="1151">
                  <c:v>374</c:v>
                </c:pt>
                <c:pt idx="1152">
                  <c:v>390</c:v>
                </c:pt>
                <c:pt idx="1153">
                  <c:v>377</c:v>
                </c:pt>
                <c:pt idx="1154">
                  <c:v>349</c:v>
                </c:pt>
                <c:pt idx="1155">
                  <c:v>356</c:v>
                </c:pt>
                <c:pt idx="1156">
                  <c:v>394</c:v>
                </c:pt>
                <c:pt idx="1157">
                  <c:v>367</c:v>
                </c:pt>
                <c:pt idx="1158">
                  <c:v>361</c:v>
                </c:pt>
                <c:pt idx="1159">
                  <c:v>359</c:v>
                </c:pt>
                <c:pt idx="1160">
                  <c:v>399</c:v>
                </c:pt>
                <c:pt idx="1161">
                  <c:v>359</c:v>
                </c:pt>
                <c:pt idx="1162">
                  <c:v>337</c:v>
                </c:pt>
                <c:pt idx="1163">
                  <c:v>384</c:v>
                </c:pt>
                <c:pt idx="1164">
                  <c:v>422</c:v>
                </c:pt>
                <c:pt idx="1165">
                  <c:v>377</c:v>
                </c:pt>
                <c:pt idx="1166">
                  <c:v>384</c:v>
                </c:pt>
                <c:pt idx="1167">
                  <c:v>389</c:v>
                </c:pt>
                <c:pt idx="1168">
                  <c:v>351</c:v>
                </c:pt>
                <c:pt idx="1169">
                  <c:v>356</c:v>
                </c:pt>
                <c:pt idx="1170">
                  <c:v>369</c:v>
                </c:pt>
                <c:pt idx="1171">
                  <c:v>328</c:v>
                </c:pt>
                <c:pt idx="1172">
                  <c:v>356</c:v>
                </c:pt>
                <c:pt idx="1173">
                  <c:v>298</c:v>
                </c:pt>
                <c:pt idx="1174">
                  <c:v>341</c:v>
                </c:pt>
                <c:pt idx="1175">
                  <c:v>343</c:v>
                </c:pt>
                <c:pt idx="1176">
                  <c:v>341</c:v>
                </c:pt>
                <c:pt idx="1177">
                  <c:v>386</c:v>
                </c:pt>
                <c:pt idx="1178">
                  <c:v>360</c:v>
                </c:pt>
                <c:pt idx="1179">
                  <c:v>408</c:v>
                </c:pt>
                <c:pt idx="1180">
                  <c:v>443</c:v>
                </c:pt>
                <c:pt idx="1181">
                  <c:v>467</c:v>
                </c:pt>
                <c:pt idx="1182">
                  <c:v>489</c:v>
                </c:pt>
                <c:pt idx="1183">
                  <c:v>535</c:v>
                </c:pt>
                <c:pt idx="1184">
                  <c:v>445</c:v>
                </c:pt>
                <c:pt idx="1185">
                  <c:v>450</c:v>
                </c:pt>
                <c:pt idx="1186">
                  <c:v>459</c:v>
                </c:pt>
                <c:pt idx="1187">
                  <c:v>444</c:v>
                </c:pt>
                <c:pt idx="1188">
                  <c:v>403</c:v>
                </c:pt>
                <c:pt idx="1189">
                  <c:v>428</c:v>
                </c:pt>
                <c:pt idx="1190">
                  <c:v>357</c:v>
                </c:pt>
                <c:pt idx="1191">
                  <c:v>419</c:v>
                </c:pt>
                <c:pt idx="1192">
                  <c:v>367</c:v>
                </c:pt>
                <c:pt idx="1193">
                  <c:v>335</c:v>
                </c:pt>
                <c:pt idx="1194">
                  <c:v>378</c:v>
                </c:pt>
                <c:pt idx="1195">
                  <c:v>403</c:v>
                </c:pt>
                <c:pt idx="1196">
                  <c:v>422</c:v>
                </c:pt>
                <c:pt idx="1197">
                  <c:v>440</c:v>
                </c:pt>
                <c:pt idx="1198">
                  <c:v>427</c:v>
                </c:pt>
                <c:pt idx="1199">
                  <c:v>445</c:v>
                </c:pt>
                <c:pt idx="1200">
                  <c:v>418</c:v>
                </c:pt>
                <c:pt idx="1201">
                  <c:v>451</c:v>
                </c:pt>
                <c:pt idx="1202">
                  <c:v>450</c:v>
                </c:pt>
                <c:pt idx="1203">
                  <c:v>452</c:v>
                </c:pt>
                <c:pt idx="1204">
                  <c:v>408</c:v>
                </c:pt>
                <c:pt idx="1205">
                  <c:v>451</c:v>
                </c:pt>
                <c:pt idx="1206">
                  <c:v>428</c:v>
                </c:pt>
                <c:pt idx="1207">
                  <c:v>415</c:v>
                </c:pt>
                <c:pt idx="1208">
                  <c:v>418</c:v>
                </c:pt>
                <c:pt idx="1209">
                  <c:v>350</c:v>
                </c:pt>
                <c:pt idx="1210">
                  <c:v>338</c:v>
                </c:pt>
                <c:pt idx="1211">
                  <c:v>357</c:v>
                </c:pt>
                <c:pt idx="1212">
                  <c:v>407</c:v>
                </c:pt>
                <c:pt idx="1213">
                  <c:v>342</c:v>
                </c:pt>
                <c:pt idx="1214">
                  <c:v>345</c:v>
                </c:pt>
                <c:pt idx="1215">
                  <c:v>369</c:v>
                </c:pt>
                <c:pt idx="1216">
                  <c:v>368</c:v>
                </c:pt>
                <c:pt idx="1217">
                  <c:v>344</c:v>
                </c:pt>
                <c:pt idx="1218">
                  <c:v>361</c:v>
                </c:pt>
                <c:pt idx="1219">
                  <c:v>367</c:v>
                </c:pt>
                <c:pt idx="1220">
                  <c:v>371</c:v>
                </c:pt>
                <c:pt idx="1221">
                  <c:v>370</c:v>
                </c:pt>
                <c:pt idx="1222">
                  <c:v>357</c:v>
                </c:pt>
                <c:pt idx="1223">
                  <c:v>338</c:v>
                </c:pt>
                <c:pt idx="1224">
                  <c:v>357</c:v>
                </c:pt>
                <c:pt idx="1225">
                  <c:v>364</c:v>
                </c:pt>
                <c:pt idx="1226">
                  <c:v>334</c:v>
                </c:pt>
                <c:pt idx="1227">
                  <c:v>354</c:v>
                </c:pt>
                <c:pt idx="1228">
                  <c:v>333</c:v>
                </c:pt>
                <c:pt idx="1229">
                  <c:v>318</c:v>
                </c:pt>
                <c:pt idx="1230">
                  <c:v>341</c:v>
                </c:pt>
                <c:pt idx="1231">
                  <c:v>350</c:v>
                </c:pt>
                <c:pt idx="1232">
                  <c:v>361</c:v>
                </c:pt>
                <c:pt idx="1233">
                  <c:v>352</c:v>
                </c:pt>
                <c:pt idx="1234">
                  <c:v>328</c:v>
                </c:pt>
                <c:pt idx="1235">
                  <c:v>315</c:v>
                </c:pt>
                <c:pt idx="1236">
                  <c:v>365</c:v>
                </c:pt>
                <c:pt idx="1237">
                  <c:v>343</c:v>
                </c:pt>
                <c:pt idx="1238">
                  <c:v>327</c:v>
                </c:pt>
                <c:pt idx="1239">
                  <c:v>326</c:v>
                </c:pt>
                <c:pt idx="1240">
                  <c:v>336</c:v>
                </c:pt>
                <c:pt idx="1241">
                  <c:v>344</c:v>
                </c:pt>
                <c:pt idx="1242">
                  <c:v>331</c:v>
                </c:pt>
                <c:pt idx="1243">
                  <c:v>351</c:v>
                </c:pt>
                <c:pt idx="1244">
                  <c:v>325</c:v>
                </c:pt>
                <c:pt idx="1245">
                  <c:v>320</c:v>
                </c:pt>
                <c:pt idx="1246">
                  <c:v>334</c:v>
                </c:pt>
                <c:pt idx="1247">
                  <c:v>329</c:v>
                </c:pt>
                <c:pt idx="1248">
                  <c:v>278</c:v>
                </c:pt>
                <c:pt idx="1249">
                  <c:v>290</c:v>
                </c:pt>
                <c:pt idx="1250">
                  <c:v>324</c:v>
                </c:pt>
                <c:pt idx="1251">
                  <c:v>325</c:v>
                </c:pt>
                <c:pt idx="1252">
                  <c:v>316</c:v>
                </c:pt>
                <c:pt idx="1253">
                  <c:v>298</c:v>
                </c:pt>
                <c:pt idx="1254">
                  <c:v>289</c:v>
                </c:pt>
                <c:pt idx="1255">
                  <c:v>334</c:v>
                </c:pt>
                <c:pt idx="1256">
                  <c:v>348</c:v>
                </c:pt>
                <c:pt idx="1257">
                  <c:v>312</c:v>
                </c:pt>
                <c:pt idx="1258">
                  <c:v>313</c:v>
                </c:pt>
                <c:pt idx="1259">
                  <c:v>314</c:v>
                </c:pt>
                <c:pt idx="1260">
                  <c:v>350</c:v>
                </c:pt>
                <c:pt idx="1261">
                  <c:v>331</c:v>
                </c:pt>
                <c:pt idx="1262">
                  <c:v>342</c:v>
                </c:pt>
                <c:pt idx="1263">
                  <c:v>311</c:v>
                </c:pt>
                <c:pt idx="1264">
                  <c:v>317</c:v>
                </c:pt>
                <c:pt idx="1265">
                  <c:v>342</c:v>
                </c:pt>
                <c:pt idx="1266">
                  <c:v>327</c:v>
                </c:pt>
                <c:pt idx="1267">
                  <c:v>317</c:v>
                </c:pt>
                <c:pt idx="1268">
                  <c:v>327</c:v>
                </c:pt>
                <c:pt idx="1269">
                  <c:v>304</c:v>
                </c:pt>
                <c:pt idx="1270">
                  <c:v>328</c:v>
                </c:pt>
                <c:pt idx="1271">
                  <c:v>309</c:v>
                </c:pt>
                <c:pt idx="1272">
                  <c:v>302</c:v>
                </c:pt>
                <c:pt idx="1273">
                  <c:v>329</c:v>
                </c:pt>
                <c:pt idx="1274">
                  <c:v>369</c:v>
                </c:pt>
                <c:pt idx="1275">
                  <c:v>349</c:v>
                </c:pt>
                <c:pt idx="1276">
                  <c:v>361</c:v>
                </c:pt>
                <c:pt idx="1277">
                  <c:v>352</c:v>
                </c:pt>
                <c:pt idx="1278">
                  <c:v>307</c:v>
                </c:pt>
                <c:pt idx="1279">
                  <c:v>318</c:v>
                </c:pt>
                <c:pt idx="1280">
                  <c:v>314</c:v>
                </c:pt>
                <c:pt idx="1281">
                  <c:v>319</c:v>
                </c:pt>
                <c:pt idx="1282">
                  <c:v>312</c:v>
                </c:pt>
                <c:pt idx="1283">
                  <c:v>295</c:v>
                </c:pt>
                <c:pt idx="1284">
                  <c:v>313</c:v>
                </c:pt>
                <c:pt idx="1285">
                  <c:v>329</c:v>
                </c:pt>
                <c:pt idx="1286">
                  <c:v>319</c:v>
                </c:pt>
                <c:pt idx="1287">
                  <c:v>335</c:v>
                </c:pt>
                <c:pt idx="1288">
                  <c:v>308</c:v>
                </c:pt>
                <c:pt idx="1289">
                  <c:v>346</c:v>
                </c:pt>
                <c:pt idx="1290">
                  <c:v>351</c:v>
                </c:pt>
                <c:pt idx="1291">
                  <c:v>348</c:v>
                </c:pt>
                <c:pt idx="1292">
                  <c:v>341</c:v>
                </c:pt>
                <c:pt idx="1293">
                  <c:v>321</c:v>
                </c:pt>
                <c:pt idx="1294">
                  <c:v>371</c:v>
                </c:pt>
                <c:pt idx="1295">
                  <c:v>313</c:v>
                </c:pt>
                <c:pt idx="1296">
                  <c:v>326</c:v>
                </c:pt>
                <c:pt idx="1297">
                  <c:v>295</c:v>
                </c:pt>
                <c:pt idx="1298">
                  <c:v>323</c:v>
                </c:pt>
                <c:pt idx="1299">
                  <c:v>307</c:v>
                </c:pt>
                <c:pt idx="1300">
                  <c:v>289</c:v>
                </c:pt>
                <c:pt idx="1301">
                  <c:v>299</c:v>
                </c:pt>
                <c:pt idx="1302">
                  <c:v>296</c:v>
                </c:pt>
                <c:pt idx="1303">
                  <c:v>303</c:v>
                </c:pt>
                <c:pt idx="1304">
                  <c:v>294</c:v>
                </c:pt>
                <c:pt idx="1305">
                  <c:v>308</c:v>
                </c:pt>
                <c:pt idx="1306">
                  <c:v>328</c:v>
                </c:pt>
                <c:pt idx="1307">
                  <c:v>306</c:v>
                </c:pt>
                <c:pt idx="1308">
                  <c:v>322</c:v>
                </c:pt>
                <c:pt idx="1309">
                  <c:v>309</c:v>
                </c:pt>
                <c:pt idx="1310">
                  <c:v>291</c:v>
                </c:pt>
                <c:pt idx="1311">
                  <c:v>295</c:v>
                </c:pt>
                <c:pt idx="1312">
                  <c:v>289</c:v>
                </c:pt>
                <c:pt idx="1313">
                  <c:v>296</c:v>
                </c:pt>
                <c:pt idx="1314">
                  <c:v>268</c:v>
                </c:pt>
                <c:pt idx="1315">
                  <c:v>285</c:v>
                </c:pt>
                <c:pt idx="1316">
                  <c:v>285</c:v>
                </c:pt>
                <c:pt idx="1317">
                  <c:v>324</c:v>
                </c:pt>
                <c:pt idx="1318">
                  <c:v>288</c:v>
                </c:pt>
                <c:pt idx="1319">
                  <c:v>275</c:v>
                </c:pt>
                <c:pt idx="1320">
                  <c:v>309</c:v>
                </c:pt>
                <c:pt idx="1321">
                  <c:v>323</c:v>
                </c:pt>
                <c:pt idx="1322">
                  <c:v>319</c:v>
                </c:pt>
                <c:pt idx="1323">
                  <c:v>277</c:v>
                </c:pt>
                <c:pt idx="1324">
                  <c:v>291</c:v>
                </c:pt>
                <c:pt idx="1325">
                  <c:v>324</c:v>
                </c:pt>
                <c:pt idx="1326">
                  <c:v>313</c:v>
                </c:pt>
                <c:pt idx="1327">
                  <c:v>302</c:v>
                </c:pt>
                <c:pt idx="1328">
                  <c:v>285</c:v>
                </c:pt>
                <c:pt idx="1329">
                  <c:v>326</c:v>
                </c:pt>
                <c:pt idx="1330">
                  <c:v>343</c:v>
                </c:pt>
                <c:pt idx="1331">
                  <c:v>323</c:v>
                </c:pt>
                <c:pt idx="1332">
                  <c:v>333</c:v>
                </c:pt>
                <c:pt idx="1333">
                  <c:v>354</c:v>
                </c:pt>
                <c:pt idx="1334">
                  <c:v>307</c:v>
                </c:pt>
                <c:pt idx="1335">
                  <c:v>309</c:v>
                </c:pt>
                <c:pt idx="1336">
                  <c:v>320</c:v>
                </c:pt>
                <c:pt idx="1337">
                  <c:v>311</c:v>
                </c:pt>
                <c:pt idx="1338">
                  <c:v>329</c:v>
                </c:pt>
                <c:pt idx="1339">
                  <c:v>322</c:v>
                </c:pt>
                <c:pt idx="1340">
                  <c:v>322</c:v>
                </c:pt>
                <c:pt idx="1341">
                  <c:v>299</c:v>
                </c:pt>
                <c:pt idx="1342">
                  <c:v>310</c:v>
                </c:pt>
                <c:pt idx="1343">
                  <c:v>331</c:v>
                </c:pt>
                <c:pt idx="1344">
                  <c:v>297</c:v>
                </c:pt>
                <c:pt idx="1345">
                  <c:v>384</c:v>
                </c:pt>
                <c:pt idx="1346">
                  <c:v>394</c:v>
                </c:pt>
                <c:pt idx="1347">
                  <c:v>355</c:v>
                </c:pt>
                <c:pt idx="1348">
                  <c:v>360</c:v>
                </c:pt>
                <c:pt idx="1349">
                  <c:v>371</c:v>
                </c:pt>
                <c:pt idx="1350">
                  <c:v>385</c:v>
                </c:pt>
                <c:pt idx="1351">
                  <c:v>356</c:v>
                </c:pt>
                <c:pt idx="1352">
                  <c:v>360</c:v>
                </c:pt>
                <c:pt idx="1353">
                  <c:v>338</c:v>
                </c:pt>
                <c:pt idx="1354">
                  <c:v>328</c:v>
                </c:pt>
                <c:pt idx="1355">
                  <c:v>330</c:v>
                </c:pt>
                <c:pt idx="1356">
                  <c:v>349</c:v>
                </c:pt>
                <c:pt idx="1357">
                  <c:v>333</c:v>
                </c:pt>
                <c:pt idx="1358">
                  <c:v>291</c:v>
                </c:pt>
                <c:pt idx="1359">
                  <c:v>326</c:v>
                </c:pt>
                <c:pt idx="1360">
                  <c:v>342</c:v>
                </c:pt>
                <c:pt idx="1361">
                  <c:v>310</c:v>
                </c:pt>
                <c:pt idx="1362">
                  <c:v>306</c:v>
                </c:pt>
                <c:pt idx="1363">
                  <c:v>282</c:v>
                </c:pt>
                <c:pt idx="1364">
                  <c:v>317</c:v>
                </c:pt>
                <c:pt idx="1365">
                  <c:v>285</c:v>
                </c:pt>
                <c:pt idx="1366">
                  <c:v>299</c:v>
                </c:pt>
                <c:pt idx="1367">
                  <c:v>314</c:v>
                </c:pt>
                <c:pt idx="1368">
                  <c:v>310</c:v>
                </c:pt>
                <c:pt idx="1369">
                  <c:v>306</c:v>
                </c:pt>
                <c:pt idx="1370">
                  <c:v>290</c:v>
                </c:pt>
                <c:pt idx="1371">
                  <c:v>299</c:v>
                </c:pt>
                <c:pt idx="1372">
                  <c:v>364</c:v>
                </c:pt>
                <c:pt idx="1373">
                  <c:v>322</c:v>
                </c:pt>
                <c:pt idx="1374">
                  <c:v>313</c:v>
                </c:pt>
                <c:pt idx="1375">
                  <c:v>323</c:v>
                </c:pt>
                <c:pt idx="1376">
                  <c:v>301</c:v>
                </c:pt>
                <c:pt idx="1377">
                  <c:v>307</c:v>
                </c:pt>
                <c:pt idx="1378">
                  <c:v>330</c:v>
                </c:pt>
                <c:pt idx="1379">
                  <c:v>330</c:v>
                </c:pt>
                <c:pt idx="1380">
                  <c:v>326</c:v>
                </c:pt>
                <c:pt idx="1381">
                  <c:v>308</c:v>
                </c:pt>
                <c:pt idx="1382">
                  <c:v>280</c:v>
                </c:pt>
                <c:pt idx="1383">
                  <c:v>291</c:v>
                </c:pt>
                <c:pt idx="1384">
                  <c:v>301</c:v>
                </c:pt>
                <c:pt idx="1385">
                  <c:v>290</c:v>
                </c:pt>
                <c:pt idx="1386">
                  <c:v>278</c:v>
                </c:pt>
                <c:pt idx="1387">
                  <c:v>294</c:v>
                </c:pt>
                <c:pt idx="1388">
                  <c:v>271</c:v>
                </c:pt>
                <c:pt idx="1389">
                  <c:v>294</c:v>
                </c:pt>
                <c:pt idx="1390">
                  <c:v>304</c:v>
                </c:pt>
                <c:pt idx="1391">
                  <c:v>278</c:v>
                </c:pt>
                <c:pt idx="1392">
                  <c:v>289</c:v>
                </c:pt>
                <c:pt idx="1393">
                  <c:v>267</c:v>
                </c:pt>
                <c:pt idx="1394">
                  <c:v>283</c:v>
                </c:pt>
                <c:pt idx="1395">
                  <c:v>293</c:v>
                </c:pt>
                <c:pt idx="1396">
                  <c:v>278</c:v>
                </c:pt>
                <c:pt idx="1397">
                  <c:v>271</c:v>
                </c:pt>
                <c:pt idx="1398">
                  <c:v>275</c:v>
                </c:pt>
                <c:pt idx="1399">
                  <c:v>307</c:v>
                </c:pt>
                <c:pt idx="1400">
                  <c:v>284</c:v>
                </c:pt>
                <c:pt idx="1401">
                  <c:v>290</c:v>
                </c:pt>
                <c:pt idx="1402">
                  <c:v>310</c:v>
                </c:pt>
                <c:pt idx="1403">
                  <c:v>305</c:v>
                </c:pt>
                <c:pt idx="1404">
                  <c:v>322</c:v>
                </c:pt>
                <c:pt idx="1405">
                  <c:v>324</c:v>
                </c:pt>
                <c:pt idx="1406">
                  <c:v>331</c:v>
                </c:pt>
                <c:pt idx="1407">
                  <c:v>284</c:v>
                </c:pt>
                <c:pt idx="1408">
                  <c:v>296</c:v>
                </c:pt>
                <c:pt idx="1409">
                  <c:v>305</c:v>
                </c:pt>
                <c:pt idx="1410">
                  <c:v>287</c:v>
                </c:pt>
                <c:pt idx="1411">
                  <c:v>308</c:v>
                </c:pt>
                <c:pt idx="1412">
                  <c:v>330</c:v>
                </c:pt>
                <c:pt idx="1413">
                  <c:v>344</c:v>
                </c:pt>
                <c:pt idx="1414">
                  <c:v>304</c:v>
                </c:pt>
                <c:pt idx="1415">
                  <c:v>298</c:v>
                </c:pt>
                <c:pt idx="1416">
                  <c:v>278</c:v>
                </c:pt>
                <c:pt idx="1417">
                  <c:v>296</c:v>
                </c:pt>
                <c:pt idx="1418">
                  <c:v>332</c:v>
                </c:pt>
                <c:pt idx="1419">
                  <c:v>285</c:v>
                </c:pt>
                <c:pt idx="1420">
                  <c:v>334</c:v>
                </c:pt>
                <c:pt idx="1421">
                  <c:v>312</c:v>
                </c:pt>
                <c:pt idx="1422">
                  <c:v>298</c:v>
                </c:pt>
                <c:pt idx="1423">
                  <c:v>326</c:v>
                </c:pt>
                <c:pt idx="1424">
                  <c:v>296</c:v>
                </c:pt>
                <c:pt idx="1425">
                  <c:v>309</c:v>
                </c:pt>
                <c:pt idx="1426">
                  <c:v>315</c:v>
                </c:pt>
                <c:pt idx="1427">
                  <c:v>362</c:v>
                </c:pt>
                <c:pt idx="1428">
                  <c:v>306</c:v>
                </c:pt>
                <c:pt idx="1429">
                  <c:v>346</c:v>
                </c:pt>
                <c:pt idx="1430">
                  <c:v>315</c:v>
                </c:pt>
                <c:pt idx="1431">
                  <c:v>368</c:v>
                </c:pt>
                <c:pt idx="1432">
                  <c:v>360</c:v>
                </c:pt>
                <c:pt idx="1433">
                  <c:v>291</c:v>
                </c:pt>
                <c:pt idx="1434">
                  <c:v>317</c:v>
                </c:pt>
                <c:pt idx="1435">
                  <c:v>334</c:v>
                </c:pt>
                <c:pt idx="1436">
                  <c:v>288</c:v>
                </c:pt>
                <c:pt idx="1437">
                  <c:v>314</c:v>
                </c:pt>
                <c:pt idx="1438">
                  <c:v>314</c:v>
                </c:pt>
                <c:pt idx="1439">
                  <c:v>296</c:v>
                </c:pt>
                <c:pt idx="1440">
                  <c:v>283</c:v>
                </c:pt>
                <c:pt idx="1441">
                  <c:v>275</c:v>
                </c:pt>
                <c:pt idx="1442">
                  <c:v>319</c:v>
                </c:pt>
                <c:pt idx="1443">
                  <c:v>277</c:v>
                </c:pt>
                <c:pt idx="1444">
                  <c:v>300</c:v>
                </c:pt>
                <c:pt idx="1445">
                  <c:v>312</c:v>
                </c:pt>
                <c:pt idx="1446">
                  <c:v>319</c:v>
                </c:pt>
                <c:pt idx="1447">
                  <c:v>262</c:v>
                </c:pt>
                <c:pt idx="1448">
                  <c:v>342</c:v>
                </c:pt>
                <c:pt idx="1449">
                  <c:v>331</c:v>
                </c:pt>
                <c:pt idx="1450">
                  <c:v>329</c:v>
                </c:pt>
                <c:pt idx="1451">
                  <c:v>357</c:v>
                </c:pt>
                <c:pt idx="1452">
                  <c:v>283</c:v>
                </c:pt>
                <c:pt idx="1453">
                  <c:v>315</c:v>
                </c:pt>
                <c:pt idx="1454">
                  <c:v>291</c:v>
                </c:pt>
                <c:pt idx="1455">
                  <c:v>331</c:v>
                </c:pt>
                <c:pt idx="1456">
                  <c:v>326</c:v>
                </c:pt>
                <c:pt idx="1457">
                  <c:v>344</c:v>
                </c:pt>
                <c:pt idx="1458">
                  <c:v>311</c:v>
                </c:pt>
                <c:pt idx="1459">
                  <c:v>301</c:v>
                </c:pt>
                <c:pt idx="1460">
                  <c:v>279</c:v>
                </c:pt>
                <c:pt idx="1461">
                  <c:v>315</c:v>
                </c:pt>
                <c:pt idx="1462">
                  <c:v>273</c:v>
                </c:pt>
                <c:pt idx="1463">
                  <c:v>297</c:v>
                </c:pt>
                <c:pt idx="1464">
                  <c:v>294</c:v>
                </c:pt>
                <c:pt idx="1465">
                  <c:v>279</c:v>
                </c:pt>
                <c:pt idx="1466">
                  <c:v>277</c:v>
                </c:pt>
                <c:pt idx="1467">
                  <c:v>278</c:v>
                </c:pt>
                <c:pt idx="1468">
                  <c:v>291</c:v>
                </c:pt>
                <c:pt idx="1469">
                  <c:v>271</c:v>
                </c:pt>
                <c:pt idx="1470">
                  <c:v>262</c:v>
                </c:pt>
                <c:pt idx="1471">
                  <c:v>262</c:v>
                </c:pt>
                <c:pt idx="1472">
                  <c:v>275</c:v>
                </c:pt>
                <c:pt idx="1473">
                  <c:v>299</c:v>
                </c:pt>
                <c:pt idx="1474">
                  <c:v>282</c:v>
                </c:pt>
                <c:pt idx="1475">
                  <c:v>300</c:v>
                </c:pt>
                <c:pt idx="1476">
                  <c:v>310</c:v>
                </c:pt>
                <c:pt idx="1477">
                  <c:v>266</c:v>
                </c:pt>
                <c:pt idx="1478">
                  <c:v>302</c:v>
                </c:pt>
                <c:pt idx="1479">
                  <c:v>256</c:v>
                </c:pt>
                <c:pt idx="1480">
                  <c:v>295</c:v>
                </c:pt>
                <c:pt idx="1481">
                  <c:v>272</c:v>
                </c:pt>
                <c:pt idx="1482">
                  <c:v>258</c:v>
                </c:pt>
                <c:pt idx="1483">
                  <c:v>269</c:v>
                </c:pt>
                <c:pt idx="1484">
                  <c:v>287</c:v>
                </c:pt>
                <c:pt idx="1485">
                  <c:v>269</c:v>
                </c:pt>
                <c:pt idx="1486">
                  <c:v>277</c:v>
                </c:pt>
                <c:pt idx="1487">
                  <c:v>296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DB0-4EB9-90F5-8C1142A75CB2}"/>
            </c:ext>
          </c:extLst>
        </c:ser>
        <c:ser>
          <c:idx val="1"/>
          <c:order val="1"/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'Fer caOH'!$A$2:$A$1489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'Fer caOH'!$B$1</c:f>
              <c:numCache>
                <c:formatCode>General</c:formatCode>
                <c:ptCount val="1"/>
                <c:pt idx="0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5DB0-4EB9-90F5-8C1142A75C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7505144"/>
        <c:axId val="667505784"/>
      </c:scatterChart>
      <c:valAx>
        <c:axId val="6675051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1000" b="0" i="0" u="none" strike="noStrike" baseline="0">
                    <a:effectLst/>
                  </a:rPr>
                  <a:t>2θ (</a:t>
                </a:r>
                <a:r>
                  <a:rPr lang="en-IN" sz="1000" b="0" i="0" u="none" strike="noStrike" baseline="0">
                    <a:effectLst/>
                  </a:rPr>
                  <a:t>Degrees)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505784"/>
        <c:crosses val="autoZero"/>
        <c:crossBetween val="midCat"/>
      </c:valAx>
      <c:valAx>
        <c:axId val="66750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Intensity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5051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Fer NaCl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'Fer NaCl'!$A$2:$A$1489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'Fer NaCl'!$B$2:$B$1489</c:f>
              <c:numCache>
                <c:formatCode>General</c:formatCode>
                <c:ptCount val="1488"/>
                <c:pt idx="0">
                  <c:v>799</c:v>
                </c:pt>
                <c:pt idx="1">
                  <c:v>753</c:v>
                </c:pt>
                <c:pt idx="2">
                  <c:v>768</c:v>
                </c:pt>
                <c:pt idx="3">
                  <c:v>790</c:v>
                </c:pt>
                <c:pt idx="4">
                  <c:v>790</c:v>
                </c:pt>
                <c:pt idx="5">
                  <c:v>826</c:v>
                </c:pt>
                <c:pt idx="6">
                  <c:v>770</c:v>
                </c:pt>
                <c:pt idx="7">
                  <c:v>787</c:v>
                </c:pt>
                <c:pt idx="8">
                  <c:v>771</c:v>
                </c:pt>
                <c:pt idx="9">
                  <c:v>767</c:v>
                </c:pt>
                <c:pt idx="10">
                  <c:v>790</c:v>
                </c:pt>
                <c:pt idx="11">
                  <c:v>772</c:v>
                </c:pt>
                <c:pt idx="12">
                  <c:v>758</c:v>
                </c:pt>
                <c:pt idx="13">
                  <c:v>765</c:v>
                </c:pt>
                <c:pt idx="14">
                  <c:v>770</c:v>
                </c:pt>
                <c:pt idx="15">
                  <c:v>742</c:v>
                </c:pt>
                <c:pt idx="16">
                  <c:v>746</c:v>
                </c:pt>
                <c:pt idx="17">
                  <c:v>809</c:v>
                </c:pt>
                <c:pt idx="18">
                  <c:v>780</c:v>
                </c:pt>
                <c:pt idx="19">
                  <c:v>788</c:v>
                </c:pt>
                <c:pt idx="20">
                  <c:v>768</c:v>
                </c:pt>
                <c:pt idx="21">
                  <c:v>772</c:v>
                </c:pt>
                <c:pt idx="22">
                  <c:v>791</c:v>
                </c:pt>
                <c:pt idx="23">
                  <c:v>750</c:v>
                </c:pt>
                <c:pt idx="24">
                  <c:v>702</c:v>
                </c:pt>
                <c:pt idx="25">
                  <c:v>716</c:v>
                </c:pt>
                <c:pt idx="26">
                  <c:v>756</c:v>
                </c:pt>
                <c:pt idx="27">
                  <c:v>835</c:v>
                </c:pt>
                <c:pt idx="28">
                  <c:v>810</c:v>
                </c:pt>
                <c:pt idx="29">
                  <c:v>829</c:v>
                </c:pt>
                <c:pt idx="30">
                  <c:v>897</c:v>
                </c:pt>
                <c:pt idx="31">
                  <c:v>919</c:v>
                </c:pt>
                <c:pt idx="32">
                  <c:v>1001</c:v>
                </c:pt>
                <c:pt idx="33">
                  <c:v>1091</c:v>
                </c:pt>
                <c:pt idx="34">
                  <c:v>951</c:v>
                </c:pt>
                <c:pt idx="35">
                  <c:v>784</c:v>
                </c:pt>
                <c:pt idx="36">
                  <c:v>853</c:v>
                </c:pt>
                <c:pt idx="37">
                  <c:v>801</c:v>
                </c:pt>
                <c:pt idx="38">
                  <c:v>814</c:v>
                </c:pt>
                <c:pt idx="39">
                  <c:v>860</c:v>
                </c:pt>
                <c:pt idx="40">
                  <c:v>821</c:v>
                </c:pt>
                <c:pt idx="41">
                  <c:v>848</c:v>
                </c:pt>
                <c:pt idx="42">
                  <c:v>843</c:v>
                </c:pt>
                <c:pt idx="43">
                  <c:v>852</c:v>
                </c:pt>
                <c:pt idx="44">
                  <c:v>869</c:v>
                </c:pt>
                <c:pt idx="45">
                  <c:v>906</c:v>
                </c:pt>
                <c:pt idx="46">
                  <c:v>826</c:v>
                </c:pt>
                <c:pt idx="47">
                  <c:v>922</c:v>
                </c:pt>
                <c:pt idx="48">
                  <c:v>872</c:v>
                </c:pt>
                <c:pt idx="49">
                  <c:v>883</c:v>
                </c:pt>
                <c:pt idx="50">
                  <c:v>858</c:v>
                </c:pt>
                <c:pt idx="51">
                  <c:v>867</c:v>
                </c:pt>
                <c:pt idx="52">
                  <c:v>854</c:v>
                </c:pt>
                <c:pt idx="53">
                  <c:v>891</c:v>
                </c:pt>
                <c:pt idx="54">
                  <c:v>937</c:v>
                </c:pt>
                <c:pt idx="55">
                  <c:v>913</c:v>
                </c:pt>
                <c:pt idx="56">
                  <c:v>957</c:v>
                </c:pt>
                <c:pt idx="57">
                  <c:v>1083</c:v>
                </c:pt>
                <c:pt idx="58">
                  <c:v>1174</c:v>
                </c:pt>
                <c:pt idx="59">
                  <c:v>1178</c:v>
                </c:pt>
                <c:pt idx="60">
                  <c:v>938</c:v>
                </c:pt>
                <c:pt idx="61">
                  <c:v>868</c:v>
                </c:pt>
                <c:pt idx="62">
                  <c:v>913</c:v>
                </c:pt>
                <c:pt idx="63">
                  <c:v>860</c:v>
                </c:pt>
                <c:pt idx="64">
                  <c:v>821</c:v>
                </c:pt>
                <c:pt idx="65">
                  <c:v>813</c:v>
                </c:pt>
                <c:pt idx="66">
                  <c:v>856</c:v>
                </c:pt>
                <c:pt idx="67">
                  <c:v>854</c:v>
                </c:pt>
                <c:pt idx="68">
                  <c:v>899</c:v>
                </c:pt>
                <c:pt idx="69">
                  <c:v>915</c:v>
                </c:pt>
                <c:pt idx="70">
                  <c:v>872</c:v>
                </c:pt>
                <c:pt idx="71">
                  <c:v>809</c:v>
                </c:pt>
                <c:pt idx="72">
                  <c:v>850</c:v>
                </c:pt>
                <c:pt idx="73">
                  <c:v>974</c:v>
                </c:pt>
                <c:pt idx="74">
                  <c:v>923</c:v>
                </c:pt>
                <c:pt idx="75">
                  <c:v>982</c:v>
                </c:pt>
                <c:pt idx="76">
                  <c:v>951</c:v>
                </c:pt>
                <c:pt idx="77">
                  <c:v>887</c:v>
                </c:pt>
                <c:pt idx="78">
                  <c:v>907</c:v>
                </c:pt>
                <c:pt idx="79">
                  <c:v>944</c:v>
                </c:pt>
                <c:pt idx="80">
                  <c:v>868</c:v>
                </c:pt>
                <c:pt idx="81">
                  <c:v>943</c:v>
                </c:pt>
                <c:pt idx="82">
                  <c:v>1005</c:v>
                </c:pt>
                <c:pt idx="83">
                  <c:v>1150</c:v>
                </c:pt>
                <c:pt idx="84">
                  <c:v>1496</c:v>
                </c:pt>
                <c:pt idx="85">
                  <c:v>1929</c:v>
                </c:pt>
                <c:pt idx="86">
                  <c:v>2913</c:v>
                </c:pt>
                <c:pt idx="87">
                  <c:v>4699</c:v>
                </c:pt>
                <c:pt idx="88">
                  <c:v>7797</c:v>
                </c:pt>
                <c:pt idx="89">
                  <c:v>8835</c:v>
                </c:pt>
                <c:pt idx="90">
                  <c:v>3881</c:v>
                </c:pt>
                <c:pt idx="91">
                  <c:v>1567</c:v>
                </c:pt>
                <c:pt idx="92">
                  <c:v>1139</c:v>
                </c:pt>
                <c:pt idx="93">
                  <c:v>982</c:v>
                </c:pt>
                <c:pt idx="94">
                  <c:v>971</c:v>
                </c:pt>
                <c:pt idx="95">
                  <c:v>981</c:v>
                </c:pt>
                <c:pt idx="96">
                  <c:v>1107</c:v>
                </c:pt>
                <c:pt idx="97">
                  <c:v>1311</c:v>
                </c:pt>
                <c:pt idx="98">
                  <c:v>1295</c:v>
                </c:pt>
                <c:pt idx="99">
                  <c:v>960</c:v>
                </c:pt>
                <c:pt idx="100">
                  <c:v>876</c:v>
                </c:pt>
                <c:pt idx="101">
                  <c:v>784</c:v>
                </c:pt>
                <c:pt idx="102">
                  <c:v>797</c:v>
                </c:pt>
                <c:pt idx="103">
                  <c:v>764</c:v>
                </c:pt>
                <c:pt idx="104">
                  <c:v>749</c:v>
                </c:pt>
                <c:pt idx="105">
                  <c:v>774</c:v>
                </c:pt>
                <c:pt idx="106">
                  <c:v>714</c:v>
                </c:pt>
                <c:pt idx="107">
                  <c:v>763</c:v>
                </c:pt>
                <c:pt idx="108">
                  <c:v>740</c:v>
                </c:pt>
                <c:pt idx="109">
                  <c:v>733</c:v>
                </c:pt>
                <c:pt idx="110">
                  <c:v>766</c:v>
                </c:pt>
                <c:pt idx="111">
                  <c:v>678</c:v>
                </c:pt>
                <c:pt idx="112">
                  <c:v>749</c:v>
                </c:pt>
                <c:pt idx="113">
                  <c:v>755</c:v>
                </c:pt>
                <c:pt idx="114">
                  <c:v>699</c:v>
                </c:pt>
                <c:pt idx="115">
                  <c:v>669</c:v>
                </c:pt>
                <c:pt idx="116">
                  <c:v>733</c:v>
                </c:pt>
                <c:pt idx="117">
                  <c:v>771</c:v>
                </c:pt>
                <c:pt idx="118">
                  <c:v>680</c:v>
                </c:pt>
                <c:pt idx="119">
                  <c:v>720</c:v>
                </c:pt>
                <c:pt idx="120">
                  <c:v>664</c:v>
                </c:pt>
                <c:pt idx="121">
                  <c:v>685</c:v>
                </c:pt>
                <c:pt idx="122">
                  <c:v>733</c:v>
                </c:pt>
                <c:pt idx="123">
                  <c:v>702</c:v>
                </c:pt>
                <c:pt idx="124">
                  <c:v>674</c:v>
                </c:pt>
                <c:pt idx="125">
                  <c:v>696</c:v>
                </c:pt>
                <c:pt idx="126">
                  <c:v>707</c:v>
                </c:pt>
                <c:pt idx="127">
                  <c:v>682</c:v>
                </c:pt>
                <c:pt idx="128">
                  <c:v>652</c:v>
                </c:pt>
                <c:pt idx="129">
                  <c:v>735</c:v>
                </c:pt>
                <c:pt idx="130">
                  <c:v>661</c:v>
                </c:pt>
                <c:pt idx="131">
                  <c:v>644</c:v>
                </c:pt>
                <c:pt idx="132">
                  <c:v>701</c:v>
                </c:pt>
                <c:pt idx="133">
                  <c:v>675</c:v>
                </c:pt>
                <c:pt idx="134">
                  <c:v>627</c:v>
                </c:pt>
                <c:pt idx="135">
                  <c:v>667</c:v>
                </c:pt>
                <c:pt idx="136">
                  <c:v>685</c:v>
                </c:pt>
                <c:pt idx="137">
                  <c:v>687</c:v>
                </c:pt>
                <c:pt idx="138">
                  <c:v>674</c:v>
                </c:pt>
                <c:pt idx="139">
                  <c:v>687</c:v>
                </c:pt>
                <c:pt idx="140">
                  <c:v>711</c:v>
                </c:pt>
                <c:pt idx="141">
                  <c:v>641</c:v>
                </c:pt>
                <c:pt idx="142">
                  <c:v>653</c:v>
                </c:pt>
                <c:pt idx="143">
                  <c:v>682</c:v>
                </c:pt>
                <c:pt idx="144">
                  <c:v>685</c:v>
                </c:pt>
                <c:pt idx="145">
                  <c:v>717</c:v>
                </c:pt>
                <c:pt idx="146">
                  <c:v>728</c:v>
                </c:pt>
                <c:pt idx="147">
                  <c:v>759</c:v>
                </c:pt>
                <c:pt idx="148">
                  <c:v>842</c:v>
                </c:pt>
                <c:pt idx="149">
                  <c:v>1030</c:v>
                </c:pt>
                <c:pt idx="150">
                  <c:v>1364</c:v>
                </c:pt>
                <c:pt idx="151">
                  <c:v>2170</c:v>
                </c:pt>
                <c:pt idx="152">
                  <c:v>2604</c:v>
                </c:pt>
                <c:pt idx="153">
                  <c:v>1808</c:v>
                </c:pt>
                <c:pt idx="154">
                  <c:v>1371</c:v>
                </c:pt>
                <c:pt idx="155">
                  <c:v>1586</c:v>
                </c:pt>
                <c:pt idx="156">
                  <c:v>1984</c:v>
                </c:pt>
                <c:pt idx="157">
                  <c:v>1551</c:v>
                </c:pt>
                <c:pt idx="158">
                  <c:v>1050</c:v>
                </c:pt>
                <c:pt idx="159">
                  <c:v>826</c:v>
                </c:pt>
                <c:pt idx="160">
                  <c:v>872</c:v>
                </c:pt>
                <c:pt idx="161">
                  <c:v>811</c:v>
                </c:pt>
                <c:pt idx="162">
                  <c:v>859</c:v>
                </c:pt>
                <c:pt idx="163">
                  <c:v>865</c:v>
                </c:pt>
                <c:pt idx="164">
                  <c:v>794</c:v>
                </c:pt>
                <c:pt idx="165">
                  <c:v>868</c:v>
                </c:pt>
                <c:pt idx="166">
                  <c:v>1012</c:v>
                </c:pt>
                <c:pt idx="167">
                  <c:v>1234</c:v>
                </c:pt>
                <c:pt idx="168">
                  <c:v>1605</c:v>
                </c:pt>
                <c:pt idx="169">
                  <c:v>2116</c:v>
                </c:pt>
                <c:pt idx="170">
                  <c:v>2028</c:v>
                </c:pt>
                <c:pt idx="171">
                  <c:v>1409</c:v>
                </c:pt>
                <c:pt idx="172">
                  <c:v>1233</c:v>
                </c:pt>
                <c:pt idx="173">
                  <c:v>1156</c:v>
                </c:pt>
                <c:pt idx="174">
                  <c:v>1068</c:v>
                </c:pt>
                <c:pt idx="175">
                  <c:v>907</c:v>
                </c:pt>
                <c:pt idx="176">
                  <c:v>862</c:v>
                </c:pt>
                <c:pt idx="177">
                  <c:v>841</c:v>
                </c:pt>
                <c:pt idx="178">
                  <c:v>868</c:v>
                </c:pt>
                <c:pt idx="179">
                  <c:v>898</c:v>
                </c:pt>
                <c:pt idx="180">
                  <c:v>805</c:v>
                </c:pt>
                <c:pt idx="181">
                  <c:v>662</c:v>
                </c:pt>
                <c:pt idx="182">
                  <c:v>761</c:v>
                </c:pt>
                <c:pt idx="183">
                  <c:v>671</c:v>
                </c:pt>
                <c:pt idx="184">
                  <c:v>640</c:v>
                </c:pt>
                <c:pt idx="185">
                  <c:v>636</c:v>
                </c:pt>
                <c:pt idx="186">
                  <c:v>672</c:v>
                </c:pt>
                <c:pt idx="187">
                  <c:v>651</c:v>
                </c:pt>
                <c:pt idx="188">
                  <c:v>593</c:v>
                </c:pt>
                <c:pt idx="189">
                  <c:v>629</c:v>
                </c:pt>
                <c:pt idx="190">
                  <c:v>624</c:v>
                </c:pt>
                <c:pt idx="191">
                  <c:v>631</c:v>
                </c:pt>
                <c:pt idx="192">
                  <c:v>636</c:v>
                </c:pt>
                <c:pt idx="193">
                  <c:v>679</c:v>
                </c:pt>
                <c:pt idx="194">
                  <c:v>713</c:v>
                </c:pt>
                <c:pt idx="195">
                  <c:v>666</c:v>
                </c:pt>
                <c:pt idx="196">
                  <c:v>642</c:v>
                </c:pt>
                <c:pt idx="197">
                  <c:v>602</c:v>
                </c:pt>
                <c:pt idx="198">
                  <c:v>630</c:v>
                </c:pt>
                <c:pt idx="199">
                  <c:v>671</c:v>
                </c:pt>
                <c:pt idx="200">
                  <c:v>695</c:v>
                </c:pt>
                <c:pt idx="201">
                  <c:v>701</c:v>
                </c:pt>
                <c:pt idx="202">
                  <c:v>788</c:v>
                </c:pt>
                <c:pt idx="203">
                  <c:v>911</c:v>
                </c:pt>
                <c:pt idx="204">
                  <c:v>881</c:v>
                </c:pt>
                <c:pt idx="205">
                  <c:v>902</c:v>
                </c:pt>
                <c:pt idx="206">
                  <c:v>1013</c:v>
                </c:pt>
                <c:pt idx="207">
                  <c:v>1322</c:v>
                </c:pt>
                <c:pt idx="208">
                  <c:v>1728</c:v>
                </c:pt>
                <c:pt idx="209">
                  <c:v>1398</c:v>
                </c:pt>
                <c:pt idx="210">
                  <c:v>948</c:v>
                </c:pt>
                <c:pt idx="211">
                  <c:v>832</c:v>
                </c:pt>
                <c:pt idx="212">
                  <c:v>957</c:v>
                </c:pt>
                <c:pt idx="213">
                  <c:v>1249</c:v>
                </c:pt>
                <c:pt idx="214">
                  <c:v>1415</c:v>
                </c:pt>
                <c:pt idx="215">
                  <c:v>896</c:v>
                </c:pt>
                <c:pt idx="216">
                  <c:v>686</c:v>
                </c:pt>
                <c:pt idx="217">
                  <c:v>601</c:v>
                </c:pt>
                <c:pt idx="218">
                  <c:v>636</c:v>
                </c:pt>
                <c:pt idx="219">
                  <c:v>589</c:v>
                </c:pt>
                <c:pt idx="220">
                  <c:v>646</c:v>
                </c:pt>
                <c:pt idx="221">
                  <c:v>621</c:v>
                </c:pt>
                <c:pt idx="222">
                  <c:v>585</c:v>
                </c:pt>
                <c:pt idx="223">
                  <c:v>580</c:v>
                </c:pt>
                <c:pt idx="224">
                  <c:v>576</c:v>
                </c:pt>
                <c:pt idx="225">
                  <c:v>582</c:v>
                </c:pt>
                <c:pt idx="226">
                  <c:v>573</c:v>
                </c:pt>
                <c:pt idx="227">
                  <c:v>593</c:v>
                </c:pt>
                <c:pt idx="228">
                  <c:v>617</c:v>
                </c:pt>
                <c:pt idx="229">
                  <c:v>601</c:v>
                </c:pt>
                <c:pt idx="230">
                  <c:v>563</c:v>
                </c:pt>
                <c:pt idx="231">
                  <c:v>551</c:v>
                </c:pt>
                <c:pt idx="232">
                  <c:v>550</c:v>
                </c:pt>
                <c:pt idx="233">
                  <c:v>569</c:v>
                </c:pt>
                <c:pt idx="234">
                  <c:v>561</c:v>
                </c:pt>
                <c:pt idx="235">
                  <c:v>567</c:v>
                </c:pt>
                <c:pt idx="236">
                  <c:v>568</c:v>
                </c:pt>
                <c:pt idx="237">
                  <c:v>571</c:v>
                </c:pt>
                <c:pt idx="238">
                  <c:v>544</c:v>
                </c:pt>
                <c:pt idx="239">
                  <c:v>588</c:v>
                </c:pt>
                <c:pt idx="240">
                  <c:v>559</c:v>
                </c:pt>
                <c:pt idx="241">
                  <c:v>549</c:v>
                </c:pt>
                <c:pt idx="242">
                  <c:v>560</c:v>
                </c:pt>
                <c:pt idx="243">
                  <c:v>569</c:v>
                </c:pt>
                <c:pt idx="244">
                  <c:v>555</c:v>
                </c:pt>
                <c:pt idx="245">
                  <c:v>583</c:v>
                </c:pt>
                <c:pt idx="246">
                  <c:v>558</c:v>
                </c:pt>
                <c:pt idx="247">
                  <c:v>587</c:v>
                </c:pt>
                <c:pt idx="248">
                  <c:v>587</c:v>
                </c:pt>
                <c:pt idx="249">
                  <c:v>531</c:v>
                </c:pt>
                <c:pt idx="250">
                  <c:v>594</c:v>
                </c:pt>
                <c:pt idx="251">
                  <c:v>564</c:v>
                </c:pt>
                <c:pt idx="252">
                  <c:v>571</c:v>
                </c:pt>
                <c:pt idx="253">
                  <c:v>542</c:v>
                </c:pt>
                <c:pt idx="254">
                  <c:v>572</c:v>
                </c:pt>
                <c:pt idx="255">
                  <c:v>588</c:v>
                </c:pt>
                <c:pt idx="256">
                  <c:v>643</c:v>
                </c:pt>
                <c:pt idx="257">
                  <c:v>643</c:v>
                </c:pt>
                <c:pt idx="258">
                  <c:v>610</c:v>
                </c:pt>
                <c:pt idx="259">
                  <c:v>616</c:v>
                </c:pt>
                <c:pt idx="260">
                  <c:v>575</c:v>
                </c:pt>
                <c:pt idx="261">
                  <c:v>601</c:v>
                </c:pt>
                <c:pt idx="262">
                  <c:v>607</c:v>
                </c:pt>
                <c:pt idx="263">
                  <c:v>555</c:v>
                </c:pt>
                <c:pt idx="264">
                  <c:v>580</c:v>
                </c:pt>
                <c:pt idx="265">
                  <c:v>621</c:v>
                </c:pt>
                <c:pt idx="266">
                  <c:v>620</c:v>
                </c:pt>
                <c:pt idx="267">
                  <c:v>601</c:v>
                </c:pt>
                <c:pt idx="268">
                  <c:v>681</c:v>
                </c:pt>
                <c:pt idx="269">
                  <c:v>634</c:v>
                </c:pt>
                <c:pt idx="270">
                  <c:v>614</c:v>
                </c:pt>
                <c:pt idx="271">
                  <c:v>627</c:v>
                </c:pt>
                <c:pt idx="272">
                  <c:v>617</c:v>
                </c:pt>
                <c:pt idx="273">
                  <c:v>634</c:v>
                </c:pt>
                <c:pt idx="274">
                  <c:v>742</c:v>
                </c:pt>
                <c:pt idx="275">
                  <c:v>828</c:v>
                </c:pt>
                <c:pt idx="276">
                  <c:v>791</c:v>
                </c:pt>
                <c:pt idx="277">
                  <c:v>665</c:v>
                </c:pt>
                <c:pt idx="278">
                  <c:v>607</c:v>
                </c:pt>
                <c:pt idx="279">
                  <c:v>592</c:v>
                </c:pt>
                <c:pt idx="280">
                  <c:v>590</c:v>
                </c:pt>
                <c:pt idx="281">
                  <c:v>620</c:v>
                </c:pt>
                <c:pt idx="282">
                  <c:v>610</c:v>
                </c:pt>
                <c:pt idx="283">
                  <c:v>616</c:v>
                </c:pt>
                <c:pt idx="284">
                  <c:v>578</c:v>
                </c:pt>
                <c:pt idx="285">
                  <c:v>609</c:v>
                </c:pt>
                <c:pt idx="286">
                  <c:v>676</c:v>
                </c:pt>
                <c:pt idx="287">
                  <c:v>757</c:v>
                </c:pt>
                <c:pt idx="288">
                  <c:v>792</c:v>
                </c:pt>
                <c:pt idx="289">
                  <c:v>794</c:v>
                </c:pt>
                <c:pt idx="290">
                  <c:v>856</c:v>
                </c:pt>
                <c:pt idx="291">
                  <c:v>880</c:v>
                </c:pt>
                <c:pt idx="292">
                  <c:v>945</c:v>
                </c:pt>
                <c:pt idx="293">
                  <c:v>914</c:v>
                </c:pt>
                <c:pt idx="294">
                  <c:v>970</c:v>
                </c:pt>
                <c:pt idx="295">
                  <c:v>881</c:v>
                </c:pt>
                <c:pt idx="296">
                  <c:v>773</c:v>
                </c:pt>
                <c:pt idx="297">
                  <c:v>796</c:v>
                </c:pt>
                <c:pt idx="298">
                  <c:v>769</c:v>
                </c:pt>
                <c:pt idx="299">
                  <c:v>789</c:v>
                </c:pt>
                <c:pt idx="300">
                  <c:v>750</c:v>
                </c:pt>
                <c:pt idx="301">
                  <c:v>765</c:v>
                </c:pt>
                <c:pt idx="302">
                  <c:v>766</c:v>
                </c:pt>
                <c:pt idx="303">
                  <c:v>773</c:v>
                </c:pt>
                <c:pt idx="304">
                  <c:v>768</c:v>
                </c:pt>
                <c:pt idx="305">
                  <c:v>784</c:v>
                </c:pt>
                <c:pt idx="306">
                  <c:v>832</c:v>
                </c:pt>
                <c:pt idx="307">
                  <c:v>871</c:v>
                </c:pt>
                <c:pt idx="308">
                  <c:v>976</c:v>
                </c:pt>
                <c:pt idx="309">
                  <c:v>1014</c:v>
                </c:pt>
                <c:pt idx="310">
                  <c:v>1101</c:v>
                </c:pt>
                <c:pt idx="311">
                  <c:v>1138</c:v>
                </c:pt>
                <c:pt idx="312">
                  <c:v>1129</c:v>
                </c:pt>
                <c:pt idx="313">
                  <c:v>1181</c:v>
                </c:pt>
                <c:pt idx="314">
                  <c:v>1164</c:v>
                </c:pt>
                <c:pt idx="315">
                  <c:v>1126</c:v>
                </c:pt>
                <c:pt idx="316">
                  <c:v>1171</c:v>
                </c:pt>
                <c:pt idx="317">
                  <c:v>1420</c:v>
                </c:pt>
                <c:pt idx="318">
                  <c:v>1523</c:v>
                </c:pt>
                <c:pt idx="319">
                  <c:v>1838</c:v>
                </c:pt>
                <c:pt idx="320">
                  <c:v>2016</c:v>
                </c:pt>
                <c:pt idx="321">
                  <c:v>1769</c:v>
                </c:pt>
                <c:pt idx="322">
                  <c:v>1432</c:v>
                </c:pt>
                <c:pt idx="323">
                  <c:v>1306</c:v>
                </c:pt>
                <c:pt idx="324">
                  <c:v>1225</c:v>
                </c:pt>
                <c:pt idx="325">
                  <c:v>1203</c:v>
                </c:pt>
                <c:pt idx="326">
                  <c:v>1200</c:v>
                </c:pt>
                <c:pt idx="327">
                  <c:v>1157</c:v>
                </c:pt>
                <c:pt idx="328">
                  <c:v>1270</c:v>
                </c:pt>
                <c:pt idx="329">
                  <c:v>1404</c:v>
                </c:pt>
                <c:pt idx="330">
                  <c:v>1546</c:v>
                </c:pt>
                <c:pt idx="331">
                  <c:v>1558</c:v>
                </c:pt>
                <c:pt idx="332">
                  <c:v>1668</c:v>
                </c:pt>
                <c:pt idx="333">
                  <c:v>1787</c:v>
                </c:pt>
                <c:pt idx="334">
                  <c:v>1956</c:v>
                </c:pt>
                <c:pt idx="335">
                  <c:v>1938</c:v>
                </c:pt>
                <c:pt idx="336">
                  <c:v>1962</c:v>
                </c:pt>
                <c:pt idx="337">
                  <c:v>1972</c:v>
                </c:pt>
                <c:pt idx="338">
                  <c:v>1883</c:v>
                </c:pt>
                <c:pt idx="339">
                  <c:v>1743</c:v>
                </c:pt>
                <c:pt idx="340">
                  <c:v>1587</c:v>
                </c:pt>
                <c:pt idx="341">
                  <c:v>1602</c:v>
                </c:pt>
                <c:pt idx="342">
                  <c:v>1610</c:v>
                </c:pt>
                <c:pt idx="343">
                  <c:v>1870</c:v>
                </c:pt>
                <c:pt idx="344">
                  <c:v>2483</c:v>
                </c:pt>
                <c:pt idx="345">
                  <c:v>3421</c:v>
                </c:pt>
                <c:pt idx="346">
                  <c:v>3548</c:v>
                </c:pt>
                <c:pt idx="347">
                  <c:v>2866</c:v>
                </c:pt>
                <c:pt idx="348">
                  <c:v>2189</c:v>
                </c:pt>
                <c:pt idx="349">
                  <c:v>2164</c:v>
                </c:pt>
                <c:pt idx="350">
                  <c:v>2707</c:v>
                </c:pt>
                <c:pt idx="351">
                  <c:v>3718</c:v>
                </c:pt>
                <c:pt idx="352">
                  <c:v>3514</c:v>
                </c:pt>
                <c:pt idx="353">
                  <c:v>2599</c:v>
                </c:pt>
                <c:pt idx="354">
                  <c:v>1678</c:v>
                </c:pt>
                <c:pt idx="355">
                  <c:v>1365</c:v>
                </c:pt>
                <c:pt idx="356">
                  <c:v>1288</c:v>
                </c:pt>
                <c:pt idx="357">
                  <c:v>1322</c:v>
                </c:pt>
                <c:pt idx="358">
                  <c:v>1322</c:v>
                </c:pt>
                <c:pt idx="359">
                  <c:v>1412</c:v>
                </c:pt>
                <c:pt idx="360">
                  <c:v>1643</c:v>
                </c:pt>
                <c:pt idx="361">
                  <c:v>1840</c:v>
                </c:pt>
                <c:pt idx="362">
                  <c:v>1825</c:v>
                </c:pt>
                <c:pt idx="363">
                  <c:v>1594</c:v>
                </c:pt>
                <c:pt idx="364">
                  <c:v>1376</c:v>
                </c:pt>
                <c:pt idx="365">
                  <c:v>1318</c:v>
                </c:pt>
                <c:pt idx="366">
                  <c:v>1346</c:v>
                </c:pt>
                <c:pt idx="367">
                  <c:v>1508</c:v>
                </c:pt>
                <c:pt idx="368">
                  <c:v>2166</c:v>
                </c:pt>
                <c:pt idx="369">
                  <c:v>3522</c:v>
                </c:pt>
                <c:pt idx="370">
                  <c:v>5074</c:v>
                </c:pt>
                <c:pt idx="371">
                  <c:v>4717</c:v>
                </c:pt>
                <c:pt idx="372">
                  <c:v>3170</c:v>
                </c:pt>
                <c:pt idx="373">
                  <c:v>2319</c:v>
                </c:pt>
                <c:pt idx="374">
                  <c:v>4361</c:v>
                </c:pt>
                <c:pt idx="375">
                  <c:v>3264</c:v>
                </c:pt>
                <c:pt idx="376">
                  <c:v>1811</c:v>
                </c:pt>
                <c:pt idx="377">
                  <c:v>1293</c:v>
                </c:pt>
                <c:pt idx="378">
                  <c:v>974</c:v>
                </c:pt>
                <c:pt idx="379">
                  <c:v>951</c:v>
                </c:pt>
                <c:pt idx="380">
                  <c:v>909</c:v>
                </c:pt>
                <c:pt idx="381">
                  <c:v>911</c:v>
                </c:pt>
                <c:pt idx="382">
                  <c:v>965</c:v>
                </c:pt>
                <c:pt idx="383">
                  <c:v>1221</c:v>
                </c:pt>
                <c:pt idx="384">
                  <c:v>1656</c:v>
                </c:pt>
                <c:pt idx="385">
                  <c:v>2320</c:v>
                </c:pt>
                <c:pt idx="386">
                  <c:v>2474</c:v>
                </c:pt>
                <c:pt idx="387">
                  <c:v>1867</c:v>
                </c:pt>
                <c:pt idx="388">
                  <c:v>1273</c:v>
                </c:pt>
                <c:pt idx="389">
                  <c:v>1051</c:v>
                </c:pt>
                <c:pt idx="390">
                  <c:v>1008</c:v>
                </c:pt>
                <c:pt idx="391">
                  <c:v>1055</c:v>
                </c:pt>
                <c:pt idx="392">
                  <c:v>1033</c:v>
                </c:pt>
                <c:pt idx="393">
                  <c:v>836</c:v>
                </c:pt>
                <c:pt idx="394">
                  <c:v>856</c:v>
                </c:pt>
                <c:pt idx="395">
                  <c:v>871</c:v>
                </c:pt>
                <c:pt idx="396">
                  <c:v>895</c:v>
                </c:pt>
                <c:pt idx="397">
                  <c:v>952</c:v>
                </c:pt>
                <c:pt idx="398">
                  <c:v>1229</c:v>
                </c:pt>
                <c:pt idx="399">
                  <c:v>1940</c:v>
                </c:pt>
                <c:pt idx="400">
                  <c:v>3399</c:v>
                </c:pt>
                <c:pt idx="401">
                  <c:v>4589</c:v>
                </c:pt>
                <c:pt idx="402">
                  <c:v>5905</c:v>
                </c:pt>
                <c:pt idx="403">
                  <c:v>6616</c:v>
                </c:pt>
                <c:pt idx="404">
                  <c:v>4524</c:v>
                </c:pt>
                <c:pt idx="405">
                  <c:v>2406</c:v>
                </c:pt>
                <c:pt idx="406">
                  <c:v>1419</c:v>
                </c:pt>
                <c:pt idx="407">
                  <c:v>1202</c:v>
                </c:pt>
                <c:pt idx="408">
                  <c:v>1420</c:v>
                </c:pt>
                <c:pt idx="409">
                  <c:v>2115</c:v>
                </c:pt>
                <c:pt idx="410">
                  <c:v>3982</c:v>
                </c:pt>
                <c:pt idx="411">
                  <c:v>6290</c:v>
                </c:pt>
                <c:pt idx="412">
                  <c:v>6353</c:v>
                </c:pt>
                <c:pt idx="413">
                  <c:v>4563</c:v>
                </c:pt>
                <c:pt idx="414">
                  <c:v>2885</c:v>
                </c:pt>
                <c:pt idx="415">
                  <c:v>2086</c:v>
                </c:pt>
                <c:pt idx="416">
                  <c:v>1486</c:v>
                </c:pt>
                <c:pt idx="417">
                  <c:v>1162</c:v>
                </c:pt>
                <c:pt idx="418">
                  <c:v>987</c:v>
                </c:pt>
                <c:pt idx="419">
                  <c:v>909</c:v>
                </c:pt>
                <c:pt idx="420">
                  <c:v>927</c:v>
                </c:pt>
                <c:pt idx="421">
                  <c:v>995</c:v>
                </c:pt>
                <c:pt idx="422">
                  <c:v>987</c:v>
                </c:pt>
                <c:pt idx="423">
                  <c:v>1077</c:v>
                </c:pt>
                <c:pt idx="424">
                  <c:v>1160</c:v>
                </c:pt>
                <c:pt idx="425">
                  <c:v>1434</c:v>
                </c:pt>
                <c:pt idx="426">
                  <c:v>1504</c:v>
                </c:pt>
                <c:pt idx="427">
                  <c:v>1342</c:v>
                </c:pt>
                <c:pt idx="428">
                  <c:v>1194</c:v>
                </c:pt>
                <c:pt idx="429">
                  <c:v>1061</c:v>
                </c:pt>
                <c:pt idx="430">
                  <c:v>1005</c:v>
                </c:pt>
                <c:pt idx="431">
                  <c:v>1248</c:v>
                </c:pt>
                <c:pt idx="432">
                  <c:v>1473</c:v>
                </c:pt>
                <c:pt idx="433">
                  <c:v>1556</c:v>
                </c:pt>
                <c:pt idx="434">
                  <c:v>1641</c:v>
                </c:pt>
                <c:pt idx="435">
                  <c:v>2150</c:v>
                </c:pt>
                <c:pt idx="436">
                  <c:v>2945</c:v>
                </c:pt>
                <c:pt idx="437">
                  <c:v>3251</c:v>
                </c:pt>
                <c:pt idx="438">
                  <c:v>2749</c:v>
                </c:pt>
                <c:pt idx="439">
                  <c:v>1956</c:v>
                </c:pt>
                <c:pt idx="440">
                  <c:v>1527</c:v>
                </c:pt>
                <c:pt idx="441">
                  <c:v>1720</c:v>
                </c:pt>
                <c:pt idx="442">
                  <c:v>1766</c:v>
                </c:pt>
                <c:pt idx="443">
                  <c:v>1641</c:v>
                </c:pt>
                <c:pt idx="444">
                  <c:v>1434</c:v>
                </c:pt>
                <c:pt idx="445">
                  <c:v>1400</c:v>
                </c:pt>
                <c:pt idx="446">
                  <c:v>1425</c:v>
                </c:pt>
                <c:pt idx="447">
                  <c:v>1623</c:v>
                </c:pt>
                <c:pt idx="448">
                  <c:v>1788</c:v>
                </c:pt>
                <c:pt idx="449">
                  <c:v>1665</c:v>
                </c:pt>
                <c:pt idx="450">
                  <c:v>1526</c:v>
                </c:pt>
                <c:pt idx="451">
                  <c:v>1696</c:v>
                </c:pt>
                <c:pt idx="452">
                  <c:v>2133</c:v>
                </c:pt>
                <c:pt idx="453">
                  <c:v>2298</c:v>
                </c:pt>
                <c:pt idx="454">
                  <c:v>2177</c:v>
                </c:pt>
                <c:pt idx="455">
                  <c:v>1846</c:v>
                </c:pt>
                <c:pt idx="456">
                  <c:v>1458</c:v>
                </c:pt>
                <c:pt idx="457">
                  <c:v>1334</c:v>
                </c:pt>
                <c:pt idx="458">
                  <c:v>1148</c:v>
                </c:pt>
                <c:pt idx="459">
                  <c:v>1031</c:v>
                </c:pt>
                <c:pt idx="460">
                  <c:v>935</c:v>
                </c:pt>
                <c:pt idx="461">
                  <c:v>877</c:v>
                </c:pt>
                <c:pt idx="462">
                  <c:v>994</c:v>
                </c:pt>
                <c:pt idx="463">
                  <c:v>1119</c:v>
                </c:pt>
                <c:pt idx="464">
                  <c:v>1260</c:v>
                </c:pt>
                <c:pt idx="465">
                  <c:v>1577</c:v>
                </c:pt>
                <c:pt idx="466">
                  <c:v>2039</c:v>
                </c:pt>
                <c:pt idx="467">
                  <c:v>2681</c:v>
                </c:pt>
                <c:pt idx="468">
                  <c:v>2713</c:v>
                </c:pt>
                <c:pt idx="469">
                  <c:v>2256</c:v>
                </c:pt>
                <c:pt idx="470">
                  <c:v>1753</c:v>
                </c:pt>
                <c:pt idx="471">
                  <c:v>1440</c:v>
                </c:pt>
                <c:pt idx="472">
                  <c:v>1127</c:v>
                </c:pt>
                <c:pt idx="473">
                  <c:v>976</c:v>
                </c:pt>
                <c:pt idx="474">
                  <c:v>806</c:v>
                </c:pt>
                <c:pt idx="475">
                  <c:v>765</c:v>
                </c:pt>
                <c:pt idx="476">
                  <c:v>795</c:v>
                </c:pt>
                <c:pt idx="477">
                  <c:v>789</c:v>
                </c:pt>
                <c:pt idx="478">
                  <c:v>753</c:v>
                </c:pt>
                <c:pt idx="479">
                  <c:v>791</c:v>
                </c:pt>
                <c:pt idx="480">
                  <c:v>858</c:v>
                </c:pt>
                <c:pt idx="481">
                  <c:v>997</c:v>
                </c:pt>
                <c:pt idx="482">
                  <c:v>1196</c:v>
                </c:pt>
                <c:pt idx="483">
                  <c:v>1396</c:v>
                </c:pt>
                <c:pt idx="484">
                  <c:v>1574</c:v>
                </c:pt>
                <c:pt idx="485">
                  <c:v>1477</c:v>
                </c:pt>
                <c:pt idx="486">
                  <c:v>1313</c:v>
                </c:pt>
                <c:pt idx="487">
                  <c:v>1070</c:v>
                </c:pt>
                <c:pt idx="488">
                  <c:v>963</c:v>
                </c:pt>
                <c:pt idx="489">
                  <c:v>880</c:v>
                </c:pt>
                <c:pt idx="490">
                  <c:v>839</c:v>
                </c:pt>
                <c:pt idx="491">
                  <c:v>876</c:v>
                </c:pt>
                <c:pt idx="492">
                  <c:v>897</c:v>
                </c:pt>
                <c:pt idx="493">
                  <c:v>995</c:v>
                </c:pt>
                <c:pt idx="494">
                  <c:v>1205</c:v>
                </c:pt>
                <c:pt idx="495">
                  <c:v>1340</c:v>
                </c:pt>
                <c:pt idx="496">
                  <c:v>1444</c:v>
                </c:pt>
                <c:pt idx="497">
                  <c:v>1340</c:v>
                </c:pt>
                <c:pt idx="498">
                  <c:v>1123</c:v>
                </c:pt>
                <c:pt idx="499">
                  <c:v>1033</c:v>
                </c:pt>
                <c:pt idx="500">
                  <c:v>991</c:v>
                </c:pt>
                <c:pt idx="501">
                  <c:v>1039</c:v>
                </c:pt>
                <c:pt idx="502">
                  <c:v>1256</c:v>
                </c:pt>
                <c:pt idx="503">
                  <c:v>1336</c:v>
                </c:pt>
                <c:pt idx="504">
                  <c:v>1368</c:v>
                </c:pt>
                <c:pt idx="505">
                  <c:v>1250</c:v>
                </c:pt>
                <c:pt idx="506">
                  <c:v>1188</c:v>
                </c:pt>
                <c:pt idx="507">
                  <c:v>1100</c:v>
                </c:pt>
                <c:pt idx="508">
                  <c:v>1132</c:v>
                </c:pt>
                <c:pt idx="509">
                  <c:v>1008</c:v>
                </c:pt>
                <c:pt idx="510">
                  <c:v>956</c:v>
                </c:pt>
                <c:pt idx="511">
                  <c:v>869</c:v>
                </c:pt>
                <c:pt idx="512">
                  <c:v>951</c:v>
                </c:pt>
                <c:pt idx="513">
                  <c:v>1136</c:v>
                </c:pt>
                <c:pt idx="514">
                  <c:v>1339</c:v>
                </c:pt>
                <c:pt idx="515">
                  <c:v>1609</c:v>
                </c:pt>
                <c:pt idx="516">
                  <c:v>1724</c:v>
                </c:pt>
                <c:pt idx="517">
                  <c:v>1593</c:v>
                </c:pt>
                <c:pt idx="518">
                  <c:v>1366</c:v>
                </c:pt>
                <c:pt idx="519">
                  <c:v>1096</c:v>
                </c:pt>
                <c:pt idx="520">
                  <c:v>865</c:v>
                </c:pt>
                <c:pt idx="521">
                  <c:v>791</c:v>
                </c:pt>
                <c:pt idx="522">
                  <c:v>756</c:v>
                </c:pt>
                <c:pt idx="523">
                  <c:v>723</c:v>
                </c:pt>
                <c:pt idx="524">
                  <c:v>692</c:v>
                </c:pt>
                <c:pt idx="525">
                  <c:v>748</c:v>
                </c:pt>
                <c:pt idx="526">
                  <c:v>747</c:v>
                </c:pt>
                <c:pt idx="527">
                  <c:v>657</c:v>
                </c:pt>
                <c:pt idx="528">
                  <c:v>743</c:v>
                </c:pt>
                <c:pt idx="529">
                  <c:v>666</c:v>
                </c:pt>
                <c:pt idx="530">
                  <c:v>727</c:v>
                </c:pt>
                <c:pt idx="531">
                  <c:v>672</c:v>
                </c:pt>
                <c:pt idx="532">
                  <c:v>655</c:v>
                </c:pt>
                <c:pt idx="533">
                  <c:v>589</c:v>
                </c:pt>
                <c:pt idx="534">
                  <c:v>671</c:v>
                </c:pt>
                <c:pt idx="535">
                  <c:v>694</c:v>
                </c:pt>
                <c:pt idx="536">
                  <c:v>669</c:v>
                </c:pt>
                <c:pt idx="537">
                  <c:v>682</c:v>
                </c:pt>
                <c:pt idx="538">
                  <c:v>660</c:v>
                </c:pt>
                <c:pt idx="539">
                  <c:v>704</c:v>
                </c:pt>
                <c:pt idx="540">
                  <c:v>664</c:v>
                </c:pt>
                <c:pt idx="541">
                  <c:v>665</c:v>
                </c:pt>
                <c:pt idx="542">
                  <c:v>660</c:v>
                </c:pt>
                <c:pt idx="543">
                  <c:v>687</c:v>
                </c:pt>
                <c:pt idx="544">
                  <c:v>771</c:v>
                </c:pt>
                <c:pt idx="545">
                  <c:v>825</c:v>
                </c:pt>
                <c:pt idx="546">
                  <c:v>825</c:v>
                </c:pt>
                <c:pt idx="547">
                  <c:v>817</c:v>
                </c:pt>
                <c:pt idx="548">
                  <c:v>770</c:v>
                </c:pt>
                <c:pt idx="549">
                  <c:v>703</c:v>
                </c:pt>
                <c:pt idx="550">
                  <c:v>623</c:v>
                </c:pt>
                <c:pt idx="551">
                  <c:v>644</c:v>
                </c:pt>
                <c:pt idx="552">
                  <c:v>624</c:v>
                </c:pt>
                <c:pt idx="553">
                  <c:v>658</c:v>
                </c:pt>
                <c:pt idx="554">
                  <c:v>610</c:v>
                </c:pt>
                <c:pt idx="555">
                  <c:v>678</c:v>
                </c:pt>
                <c:pt idx="556">
                  <c:v>781</c:v>
                </c:pt>
                <c:pt idx="557">
                  <c:v>963</c:v>
                </c:pt>
                <c:pt idx="558">
                  <c:v>1115</c:v>
                </c:pt>
                <c:pt idx="559">
                  <c:v>1104</c:v>
                </c:pt>
                <c:pt idx="560">
                  <c:v>954</c:v>
                </c:pt>
                <c:pt idx="561">
                  <c:v>845</c:v>
                </c:pt>
                <c:pt idx="562">
                  <c:v>708</c:v>
                </c:pt>
                <c:pt idx="563">
                  <c:v>617</c:v>
                </c:pt>
                <c:pt idx="564">
                  <c:v>603</c:v>
                </c:pt>
                <c:pt idx="565">
                  <c:v>607</c:v>
                </c:pt>
                <c:pt idx="566">
                  <c:v>600</c:v>
                </c:pt>
                <c:pt idx="567">
                  <c:v>646</c:v>
                </c:pt>
                <c:pt idx="568">
                  <c:v>594</c:v>
                </c:pt>
                <c:pt idx="569">
                  <c:v>548</c:v>
                </c:pt>
                <c:pt idx="570">
                  <c:v>617</c:v>
                </c:pt>
                <c:pt idx="571">
                  <c:v>672</c:v>
                </c:pt>
                <c:pt idx="572">
                  <c:v>651</c:v>
                </c:pt>
                <c:pt idx="573">
                  <c:v>695</c:v>
                </c:pt>
                <c:pt idx="574">
                  <c:v>778</c:v>
                </c:pt>
                <c:pt idx="575">
                  <c:v>854</c:v>
                </c:pt>
                <c:pt idx="576">
                  <c:v>754</c:v>
                </c:pt>
                <c:pt idx="577">
                  <c:v>775</c:v>
                </c:pt>
                <c:pt idx="578">
                  <c:v>718</c:v>
                </c:pt>
                <c:pt idx="579">
                  <c:v>692</c:v>
                </c:pt>
                <c:pt idx="580">
                  <c:v>655</c:v>
                </c:pt>
                <c:pt idx="581">
                  <c:v>703</c:v>
                </c:pt>
                <c:pt idx="582">
                  <c:v>768</c:v>
                </c:pt>
                <c:pt idx="583">
                  <c:v>820</c:v>
                </c:pt>
                <c:pt idx="584">
                  <c:v>867</c:v>
                </c:pt>
                <c:pt idx="585">
                  <c:v>927</c:v>
                </c:pt>
                <c:pt idx="586">
                  <c:v>949</c:v>
                </c:pt>
                <c:pt idx="587">
                  <c:v>899</c:v>
                </c:pt>
                <c:pt idx="588">
                  <c:v>854</c:v>
                </c:pt>
                <c:pt idx="589">
                  <c:v>880</c:v>
                </c:pt>
                <c:pt idx="590">
                  <c:v>994</c:v>
                </c:pt>
                <c:pt idx="591">
                  <c:v>1231</c:v>
                </c:pt>
                <c:pt idx="592">
                  <c:v>1422</c:v>
                </c:pt>
                <c:pt idx="593">
                  <c:v>1423</c:v>
                </c:pt>
                <c:pt idx="594">
                  <c:v>1341</c:v>
                </c:pt>
                <c:pt idx="595">
                  <c:v>1069</c:v>
                </c:pt>
                <c:pt idx="596">
                  <c:v>956</c:v>
                </c:pt>
                <c:pt idx="597">
                  <c:v>922</c:v>
                </c:pt>
                <c:pt idx="598">
                  <c:v>822</c:v>
                </c:pt>
                <c:pt idx="599">
                  <c:v>792</c:v>
                </c:pt>
                <c:pt idx="600">
                  <c:v>856</c:v>
                </c:pt>
                <c:pt idx="601">
                  <c:v>850</c:v>
                </c:pt>
                <c:pt idx="602">
                  <c:v>792</c:v>
                </c:pt>
                <c:pt idx="603">
                  <c:v>827</c:v>
                </c:pt>
                <c:pt idx="604">
                  <c:v>826</c:v>
                </c:pt>
                <c:pt idx="605">
                  <c:v>813</c:v>
                </c:pt>
                <c:pt idx="606">
                  <c:v>748</c:v>
                </c:pt>
                <c:pt idx="607">
                  <c:v>779</c:v>
                </c:pt>
                <c:pt idx="608">
                  <c:v>841</c:v>
                </c:pt>
                <c:pt idx="609">
                  <c:v>823</c:v>
                </c:pt>
                <c:pt idx="610">
                  <c:v>869</c:v>
                </c:pt>
                <c:pt idx="611">
                  <c:v>920</c:v>
                </c:pt>
                <c:pt idx="612">
                  <c:v>890</c:v>
                </c:pt>
                <c:pt idx="613">
                  <c:v>822</c:v>
                </c:pt>
                <c:pt idx="614">
                  <c:v>787</c:v>
                </c:pt>
                <c:pt idx="615">
                  <c:v>859</c:v>
                </c:pt>
                <c:pt idx="616">
                  <c:v>844</c:v>
                </c:pt>
                <c:pt idx="617">
                  <c:v>913</c:v>
                </c:pt>
                <c:pt idx="618">
                  <c:v>968</c:v>
                </c:pt>
                <c:pt idx="619">
                  <c:v>885</c:v>
                </c:pt>
                <c:pt idx="620">
                  <c:v>995</c:v>
                </c:pt>
                <c:pt idx="621">
                  <c:v>1014</c:v>
                </c:pt>
                <c:pt idx="622">
                  <c:v>933</c:v>
                </c:pt>
                <c:pt idx="623">
                  <c:v>903</c:v>
                </c:pt>
                <c:pt idx="624">
                  <c:v>819</c:v>
                </c:pt>
                <c:pt idx="625">
                  <c:v>828</c:v>
                </c:pt>
                <c:pt idx="626">
                  <c:v>762</c:v>
                </c:pt>
                <c:pt idx="627">
                  <c:v>741</c:v>
                </c:pt>
                <c:pt idx="628">
                  <c:v>836</c:v>
                </c:pt>
                <c:pt idx="629">
                  <c:v>761</c:v>
                </c:pt>
                <c:pt idx="630">
                  <c:v>734</c:v>
                </c:pt>
                <c:pt idx="631">
                  <c:v>644</c:v>
                </c:pt>
                <c:pt idx="632">
                  <c:v>635</c:v>
                </c:pt>
                <c:pt idx="633">
                  <c:v>664</c:v>
                </c:pt>
                <c:pt idx="634">
                  <c:v>589</c:v>
                </c:pt>
                <c:pt idx="635">
                  <c:v>661</c:v>
                </c:pt>
                <c:pt idx="636">
                  <c:v>672</c:v>
                </c:pt>
                <c:pt idx="637">
                  <c:v>677</c:v>
                </c:pt>
                <c:pt idx="638">
                  <c:v>745</c:v>
                </c:pt>
                <c:pt idx="639">
                  <c:v>757</c:v>
                </c:pt>
                <c:pt idx="640">
                  <c:v>874</c:v>
                </c:pt>
                <c:pt idx="641">
                  <c:v>1021</c:v>
                </c:pt>
                <c:pt idx="642">
                  <c:v>995</c:v>
                </c:pt>
                <c:pt idx="643">
                  <c:v>982</c:v>
                </c:pt>
                <c:pt idx="644">
                  <c:v>927</c:v>
                </c:pt>
                <c:pt idx="645">
                  <c:v>765</c:v>
                </c:pt>
                <c:pt idx="646">
                  <c:v>771</c:v>
                </c:pt>
                <c:pt idx="647">
                  <c:v>769</c:v>
                </c:pt>
                <c:pt idx="648">
                  <c:v>835</c:v>
                </c:pt>
                <c:pt idx="649">
                  <c:v>761</c:v>
                </c:pt>
                <c:pt idx="650">
                  <c:v>796</c:v>
                </c:pt>
                <c:pt idx="651">
                  <c:v>760</c:v>
                </c:pt>
                <c:pt idx="652">
                  <c:v>679</c:v>
                </c:pt>
                <c:pt idx="653">
                  <c:v>697</c:v>
                </c:pt>
                <c:pt idx="654">
                  <c:v>620</c:v>
                </c:pt>
                <c:pt idx="655">
                  <c:v>626</c:v>
                </c:pt>
                <c:pt idx="656">
                  <c:v>643</c:v>
                </c:pt>
                <c:pt idx="657">
                  <c:v>635</c:v>
                </c:pt>
                <c:pt idx="658">
                  <c:v>659</c:v>
                </c:pt>
                <c:pt idx="659">
                  <c:v>629</c:v>
                </c:pt>
                <c:pt idx="660">
                  <c:v>730</c:v>
                </c:pt>
                <c:pt idx="661">
                  <c:v>793</c:v>
                </c:pt>
                <c:pt idx="662">
                  <c:v>807</c:v>
                </c:pt>
                <c:pt idx="663">
                  <c:v>876</c:v>
                </c:pt>
                <c:pt idx="664">
                  <c:v>852</c:v>
                </c:pt>
                <c:pt idx="665">
                  <c:v>794</c:v>
                </c:pt>
                <c:pt idx="666">
                  <c:v>757</c:v>
                </c:pt>
                <c:pt idx="667">
                  <c:v>657</c:v>
                </c:pt>
                <c:pt idx="668">
                  <c:v>607</c:v>
                </c:pt>
                <c:pt idx="669">
                  <c:v>613</c:v>
                </c:pt>
                <c:pt idx="670">
                  <c:v>596</c:v>
                </c:pt>
                <c:pt idx="671">
                  <c:v>620</c:v>
                </c:pt>
                <c:pt idx="672">
                  <c:v>661</c:v>
                </c:pt>
                <c:pt idx="673">
                  <c:v>652</c:v>
                </c:pt>
                <c:pt idx="674">
                  <c:v>711</c:v>
                </c:pt>
                <c:pt idx="675">
                  <c:v>739</c:v>
                </c:pt>
                <c:pt idx="676">
                  <c:v>822</c:v>
                </c:pt>
                <c:pt idx="677">
                  <c:v>718</c:v>
                </c:pt>
                <c:pt idx="678">
                  <c:v>662</c:v>
                </c:pt>
                <c:pt idx="679">
                  <c:v>611</c:v>
                </c:pt>
                <c:pt idx="680">
                  <c:v>622</c:v>
                </c:pt>
                <c:pt idx="681">
                  <c:v>609</c:v>
                </c:pt>
                <c:pt idx="682">
                  <c:v>583</c:v>
                </c:pt>
                <c:pt idx="683">
                  <c:v>583</c:v>
                </c:pt>
                <c:pt idx="684">
                  <c:v>639</c:v>
                </c:pt>
                <c:pt idx="685">
                  <c:v>623</c:v>
                </c:pt>
                <c:pt idx="686">
                  <c:v>701</c:v>
                </c:pt>
                <c:pt idx="687">
                  <c:v>631</c:v>
                </c:pt>
                <c:pt idx="688">
                  <c:v>655</c:v>
                </c:pt>
                <c:pt idx="689">
                  <c:v>579</c:v>
                </c:pt>
                <c:pt idx="690">
                  <c:v>553</c:v>
                </c:pt>
                <c:pt idx="691">
                  <c:v>611</c:v>
                </c:pt>
                <c:pt idx="692">
                  <c:v>609</c:v>
                </c:pt>
                <c:pt idx="693">
                  <c:v>612</c:v>
                </c:pt>
                <c:pt idx="694">
                  <c:v>704</c:v>
                </c:pt>
                <c:pt idx="695">
                  <c:v>659</c:v>
                </c:pt>
                <c:pt idx="696">
                  <c:v>635</c:v>
                </c:pt>
                <c:pt idx="697">
                  <c:v>577</c:v>
                </c:pt>
                <c:pt idx="698">
                  <c:v>608</c:v>
                </c:pt>
                <c:pt idx="699">
                  <c:v>558</c:v>
                </c:pt>
                <c:pt idx="700">
                  <c:v>597</c:v>
                </c:pt>
                <c:pt idx="701">
                  <c:v>668</c:v>
                </c:pt>
                <c:pt idx="702">
                  <c:v>688</c:v>
                </c:pt>
                <c:pt idx="703">
                  <c:v>618</c:v>
                </c:pt>
                <c:pt idx="704">
                  <c:v>670</c:v>
                </c:pt>
                <c:pt idx="705">
                  <c:v>609</c:v>
                </c:pt>
                <c:pt idx="706">
                  <c:v>585</c:v>
                </c:pt>
                <c:pt idx="707">
                  <c:v>543</c:v>
                </c:pt>
                <c:pt idx="708">
                  <c:v>563</c:v>
                </c:pt>
                <c:pt idx="709">
                  <c:v>521</c:v>
                </c:pt>
                <c:pt idx="710">
                  <c:v>601</c:v>
                </c:pt>
                <c:pt idx="711">
                  <c:v>555</c:v>
                </c:pt>
                <c:pt idx="712">
                  <c:v>594</c:v>
                </c:pt>
                <c:pt idx="713">
                  <c:v>526</c:v>
                </c:pt>
                <c:pt idx="714">
                  <c:v>569</c:v>
                </c:pt>
                <c:pt idx="715">
                  <c:v>555</c:v>
                </c:pt>
                <c:pt idx="716">
                  <c:v>618</c:v>
                </c:pt>
                <c:pt idx="717">
                  <c:v>560</c:v>
                </c:pt>
                <c:pt idx="718">
                  <c:v>535</c:v>
                </c:pt>
                <c:pt idx="719">
                  <c:v>556</c:v>
                </c:pt>
                <c:pt idx="720">
                  <c:v>570</c:v>
                </c:pt>
                <c:pt idx="721">
                  <c:v>591</c:v>
                </c:pt>
                <c:pt idx="722">
                  <c:v>584</c:v>
                </c:pt>
                <c:pt idx="723">
                  <c:v>570</c:v>
                </c:pt>
                <c:pt idx="724">
                  <c:v>658</c:v>
                </c:pt>
                <c:pt idx="725">
                  <c:v>628</c:v>
                </c:pt>
                <c:pt idx="726">
                  <c:v>691</c:v>
                </c:pt>
                <c:pt idx="727">
                  <c:v>779</c:v>
                </c:pt>
                <c:pt idx="728">
                  <c:v>835</c:v>
                </c:pt>
                <c:pt idx="729">
                  <c:v>826</c:v>
                </c:pt>
                <c:pt idx="730">
                  <c:v>782</c:v>
                </c:pt>
                <c:pt idx="731">
                  <c:v>771</c:v>
                </c:pt>
                <c:pt idx="732">
                  <c:v>659</c:v>
                </c:pt>
                <c:pt idx="733">
                  <c:v>624</c:v>
                </c:pt>
                <c:pt idx="734">
                  <c:v>610</c:v>
                </c:pt>
                <c:pt idx="735">
                  <c:v>638</c:v>
                </c:pt>
                <c:pt idx="736">
                  <c:v>644</c:v>
                </c:pt>
                <c:pt idx="737">
                  <c:v>645</c:v>
                </c:pt>
                <c:pt idx="738">
                  <c:v>689</c:v>
                </c:pt>
                <c:pt idx="739">
                  <c:v>655</c:v>
                </c:pt>
                <c:pt idx="740">
                  <c:v>635</c:v>
                </c:pt>
                <c:pt idx="741">
                  <c:v>664</c:v>
                </c:pt>
                <c:pt idx="742">
                  <c:v>629</c:v>
                </c:pt>
                <c:pt idx="743">
                  <c:v>639</c:v>
                </c:pt>
                <c:pt idx="744">
                  <c:v>651</c:v>
                </c:pt>
                <c:pt idx="745">
                  <c:v>801</c:v>
                </c:pt>
                <c:pt idx="746">
                  <c:v>721</c:v>
                </c:pt>
                <c:pt idx="747">
                  <c:v>792</c:v>
                </c:pt>
                <c:pt idx="748">
                  <c:v>719</c:v>
                </c:pt>
                <c:pt idx="749">
                  <c:v>698</c:v>
                </c:pt>
                <c:pt idx="750">
                  <c:v>721</c:v>
                </c:pt>
                <c:pt idx="751">
                  <c:v>705</c:v>
                </c:pt>
                <c:pt idx="752">
                  <c:v>774</c:v>
                </c:pt>
                <c:pt idx="753">
                  <c:v>723</c:v>
                </c:pt>
                <c:pt idx="754">
                  <c:v>711</c:v>
                </c:pt>
                <c:pt idx="755">
                  <c:v>669</c:v>
                </c:pt>
                <c:pt idx="756">
                  <c:v>586</c:v>
                </c:pt>
                <c:pt idx="757">
                  <c:v>611</c:v>
                </c:pt>
                <c:pt idx="758">
                  <c:v>550</c:v>
                </c:pt>
                <c:pt idx="759">
                  <c:v>539</c:v>
                </c:pt>
                <c:pt idx="760">
                  <c:v>475</c:v>
                </c:pt>
                <c:pt idx="761">
                  <c:v>523</c:v>
                </c:pt>
                <c:pt idx="762">
                  <c:v>537</c:v>
                </c:pt>
                <c:pt idx="763">
                  <c:v>512</c:v>
                </c:pt>
                <c:pt idx="764">
                  <c:v>565</c:v>
                </c:pt>
                <c:pt idx="765">
                  <c:v>565</c:v>
                </c:pt>
                <c:pt idx="766">
                  <c:v>545</c:v>
                </c:pt>
                <c:pt idx="767">
                  <c:v>529</c:v>
                </c:pt>
                <c:pt idx="768">
                  <c:v>588</c:v>
                </c:pt>
                <c:pt idx="769">
                  <c:v>587</c:v>
                </c:pt>
                <c:pt idx="770">
                  <c:v>542</c:v>
                </c:pt>
                <c:pt idx="771">
                  <c:v>548</c:v>
                </c:pt>
                <c:pt idx="772">
                  <c:v>604</c:v>
                </c:pt>
                <c:pt idx="773">
                  <c:v>573</c:v>
                </c:pt>
                <c:pt idx="774">
                  <c:v>596</c:v>
                </c:pt>
                <c:pt idx="775">
                  <c:v>628</c:v>
                </c:pt>
                <c:pt idx="776">
                  <c:v>592</c:v>
                </c:pt>
                <c:pt idx="777">
                  <c:v>613</c:v>
                </c:pt>
                <c:pt idx="778">
                  <c:v>616</c:v>
                </c:pt>
                <c:pt idx="779">
                  <c:v>604</c:v>
                </c:pt>
                <c:pt idx="780">
                  <c:v>621</c:v>
                </c:pt>
                <c:pt idx="781">
                  <c:v>612</c:v>
                </c:pt>
                <c:pt idx="782">
                  <c:v>556</c:v>
                </c:pt>
                <c:pt idx="783">
                  <c:v>600</c:v>
                </c:pt>
                <c:pt idx="784">
                  <c:v>591</c:v>
                </c:pt>
                <c:pt idx="785">
                  <c:v>590</c:v>
                </c:pt>
                <c:pt idx="786">
                  <c:v>594</c:v>
                </c:pt>
                <c:pt idx="787">
                  <c:v>620</c:v>
                </c:pt>
                <c:pt idx="788">
                  <c:v>674</c:v>
                </c:pt>
                <c:pt idx="789">
                  <c:v>644</c:v>
                </c:pt>
                <c:pt idx="790">
                  <c:v>608</c:v>
                </c:pt>
                <c:pt idx="791">
                  <c:v>630</c:v>
                </c:pt>
                <c:pt idx="792">
                  <c:v>652</c:v>
                </c:pt>
                <c:pt idx="793">
                  <c:v>662</c:v>
                </c:pt>
                <c:pt idx="794">
                  <c:v>646</c:v>
                </c:pt>
                <c:pt idx="795">
                  <c:v>692</c:v>
                </c:pt>
                <c:pt idx="796">
                  <c:v>680</c:v>
                </c:pt>
                <c:pt idx="797">
                  <c:v>650</c:v>
                </c:pt>
                <c:pt idx="798">
                  <c:v>650</c:v>
                </c:pt>
                <c:pt idx="799">
                  <c:v>692</c:v>
                </c:pt>
                <c:pt idx="800">
                  <c:v>718</c:v>
                </c:pt>
                <c:pt idx="801">
                  <c:v>802</c:v>
                </c:pt>
                <c:pt idx="802">
                  <c:v>862</c:v>
                </c:pt>
                <c:pt idx="803">
                  <c:v>951</c:v>
                </c:pt>
                <c:pt idx="804">
                  <c:v>914</c:v>
                </c:pt>
                <c:pt idx="805">
                  <c:v>919</c:v>
                </c:pt>
                <c:pt idx="806">
                  <c:v>866</c:v>
                </c:pt>
                <c:pt idx="807">
                  <c:v>809</c:v>
                </c:pt>
                <c:pt idx="808">
                  <c:v>732</c:v>
                </c:pt>
                <c:pt idx="809">
                  <c:v>632</c:v>
                </c:pt>
                <c:pt idx="810">
                  <c:v>598</c:v>
                </c:pt>
                <c:pt idx="811">
                  <c:v>574</c:v>
                </c:pt>
                <c:pt idx="812">
                  <c:v>549</c:v>
                </c:pt>
                <c:pt idx="813">
                  <c:v>570</c:v>
                </c:pt>
                <c:pt idx="814">
                  <c:v>621</c:v>
                </c:pt>
                <c:pt idx="815">
                  <c:v>612</c:v>
                </c:pt>
                <c:pt idx="816">
                  <c:v>629</c:v>
                </c:pt>
                <c:pt idx="817">
                  <c:v>707</c:v>
                </c:pt>
                <c:pt idx="818">
                  <c:v>671</c:v>
                </c:pt>
                <c:pt idx="819">
                  <c:v>680</c:v>
                </c:pt>
                <c:pt idx="820">
                  <c:v>639</c:v>
                </c:pt>
                <c:pt idx="821">
                  <c:v>626</c:v>
                </c:pt>
                <c:pt idx="822">
                  <c:v>604</c:v>
                </c:pt>
                <c:pt idx="823">
                  <c:v>648</c:v>
                </c:pt>
                <c:pt idx="824">
                  <c:v>617</c:v>
                </c:pt>
                <c:pt idx="825">
                  <c:v>670</c:v>
                </c:pt>
                <c:pt idx="826">
                  <c:v>733</c:v>
                </c:pt>
                <c:pt idx="827">
                  <c:v>698</c:v>
                </c:pt>
                <c:pt idx="828">
                  <c:v>684</c:v>
                </c:pt>
                <c:pt idx="829">
                  <c:v>684</c:v>
                </c:pt>
                <c:pt idx="830">
                  <c:v>637</c:v>
                </c:pt>
                <c:pt idx="831">
                  <c:v>613</c:v>
                </c:pt>
                <c:pt idx="832">
                  <c:v>656</c:v>
                </c:pt>
                <c:pt idx="833">
                  <c:v>674</c:v>
                </c:pt>
                <c:pt idx="834">
                  <c:v>728</c:v>
                </c:pt>
                <c:pt idx="835">
                  <c:v>751</c:v>
                </c:pt>
                <c:pt idx="836">
                  <c:v>818</c:v>
                </c:pt>
                <c:pt idx="837">
                  <c:v>885</c:v>
                </c:pt>
                <c:pt idx="838">
                  <c:v>980</c:v>
                </c:pt>
                <c:pt idx="839">
                  <c:v>1149</c:v>
                </c:pt>
                <c:pt idx="840">
                  <c:v>1156</c:v>
                </c:pt>
                <c:pt idx="841">
                  <c:v>1023</c:v>
                </c:pt>
                <c:pt idx="842">
                  <c:v>920</c:v>
                </c:pt>
                <c:pt idx="843">
                  <c:v>835</c:v>
                </c:pt>
                <c:pt idx="844">
                  <c:v>670</c:v>
                </c:pt>
                <c:pt idx="845">
                  <c:v>700</c:v>
                </c:pt>
                <c:pt idx="846">
                  <c:v>578</c:v>
                </c:pt>
                <c:pt idx="847">
                  <c:v>576</c:v>
                </c:pt>
                <c:pt idx="848">
                  <c:v>557</c:v>
                </c:pt>
                <c:pt idx="849">
                  <c:v>525</c:v>
                </c:pt>
                <c:pt idx="850">
                  <c:v>540</c:v>
                </c:pt>
                <c:pt idx="851">
                  <c:v>496</c:v>
                </c:pt>
                <c:pt idx="852">
                  <c:v>569</c:v>
                </c:pt>
                <c:pt idx="853">
                  <c:v>532</c:v>
                </c:pt>
                <c:pt idx="854">
                  <c:v>536</c:v>
                </c:pt>
                <c:pt idx="855">
                  <c:v>537</c:v>
                </c:pt>
                <c:pt idx="856">
                  <c:v>541</c:v>
                </c:pt>
                <c:pt idx="857">
                  <c:v>589</c:v>
                </c:pt>
                <c:pt idx="858">
                  <c:v>550</c:v>
                </c:pt>
                <c:pt idx="859">
                  <c:v>537</c:v>
                </c:pt>
                <c:pt idx="860">
                  <c:v>497</c:v>
                </c:pt>
                <c:pt idx="861">
                  <c:v>553</c:v>
                </c:pt>
                <c:pt idx="862">
                  <c:v>552</c:v>
                </c:pt>
                <c:pt idx="863">
                  <c:v>615</c:v>
                </c:pt>
                <c:pt idx="864">
                  <c:v>701</c:v>
                </c:pt>
                <c:pt idx="865">
                  <c:v>1131</c:v>
                </c:pt>
                <c:pt idx="866">
                  <c:v>1059</c:v>
                </c:pt>
                <c:pt idx="867">
                  <c:v>908</c:v>
                </c:pt>
                <c:pt idx="868">
                  <c:v>1203</c:v>
                </c:pt>
                <c:pt idx="869">
                  <c:v>1050</c:v>
                </c:pt>
                <c:pt idx="870">
                  <c:v>909</c:v>
                </c:pt>
                <c:pt idx="871">
                  <c:v>891</c:v>
                </c:pt>
                <c:pt idx="872">
                  <c:v>756</c:v>
                </c:pt>
                <c:pt idx="873">
                  <c:v>673</c:v>
                </c:pt>
                <c:pt idx="874">
                  <c:v>561</c:v>
                </c:pt>
                <c:pt idx="875">
                  <c:v>574</c:v>
                </c:pt>
                <c:pt idx="876">
                  <c:v>518</c:v>
                </c:pt>
                <c:pt idx="877">
                  <c:v>495</c:v>
                </c:pt>
                <c:pt idx="878">
                  <c:v>541</c:v>
                </c:pt>
                <c:pt idx="879">
                  <c:v>557</c:v>
                </c:pt>
                <c:pt idx="880">
                  <c:v>562</c:v>
                </c:pt>
                <c:pt idx="881">
                  <c:v>519</c:v>
                </c:pt>
                <c:pt idx="882">
                  <c:v>539</c:v>
                </c:pt>
                <c:pt idx="883">
                  <c:v>607</c:v>
                </c:pt>
                <c:pt idx="884">
                  <c:v>576</c:v>
                </c:pt>
                <c:pt idx="885">
                  <c:v>600</c:v>
                </c:pt>
                <c:pt idx="886">
                  <c:v>602</c:v>
                </c:pt>
                <c:pt idx="887">
                  <c:v>604</c:v>
                </c:pt>
                <c:pt idx="888">
                  <c:v>628</c:v>
                </c:pt>
                <c:pt idx="889">
                  <c:v>628</c:v>
                </c:pt>
                <c:pt idx="890">
                  <c:v>626</c:v>
                </c:pt>
                <c:pt idx="891">
                  <c:v>541</c:v>
                </c:pt>
                <c:pt idx="892">
                  <c:v>530</c:v>
                </c:pt>
                <c:pt idx="893">
                  <c:v>538</c:v>
                </c:pt>
                <c:pt idx="894">
                  <c:v>501</c:v>
                </c:pt>
                <c:pt idx="895">
                  <c:v>511</c:v>
                </c:pt>
                <c:pt idx="896">
                  <c:v>504</c:v>
                </c:pt>
                <c:pt idx="897">
                  <c:v>624</c:v>
                </c:pt>
                <c:pt idx="898">
                  <c:v>590</c:v>
                </c:pt>
                <c:pt idx="899">
                  <c:v>572</c:v>
                </c:pt>
                <c:pt idx="900">
                  <c:v>563</c:v>
                </c:pt>
                <c:pt idx="901">
                  <c:v>612</c:v>
                </c:pt>
                <c:pt idx="902">
                  <c:v>632</c:v>
                </c:pt>
                <c:pt idx="903">
                  <c:v>638</c:v>
                </c:pt>
                <c:pt idx="904">
                  <c:v>625</c:v>
                </c:pt>
                <c:pt idx="905">
                  <c:v>601</c:v>
                </c:pt>
                <c:pt idx="906">
                  <c:v>643</c:v>
                </c:pt>
                <c:pt idx="907">
                  <c:v>721</c:v>
                </c:pt>
                <c:pt idx="908">
                  <c:v>653</c:v>
                </c:pt>
                <c:pt idx="909">
                  <c:v>665</c:v>
                </c:pt>
                <c:pt idx="910">
                  <c:v>727</c:v>
                </c:pt>
                <c:pt idx="911">
                  <c:v>741</c:v>
                </c:pt>
                <c:pt idx="912">
                  <c:v>866</c:v>
                </c:pt>
                <c:pt idx="913">
                  <c:v>887</c:v>
                </c:pt>
                <c:pt idx="914">
                  <c:v>913</c:v>
                </c:pt>
                <c:pt idx="915">
                  <c:v>861</c:v>
                </c:pt>
                <c:pt idx="916">
                  <c:v>777</c:v>
                </c:pt>
                <c:pt idx="917">
                  <c:v>774</c:v>
                </c:pt>
                <c:pt idx="918">
                  <c:v>757</c:v>
                </c:pt>
                <c:pt idx="919">
                  <c:v>792</c:v>
                </c:pt>
                <c:pt idx="920">
                  <c:v>827</c:v>
                </c:pt>
                <c:pt idx="921">
                  <c:v>783</c:v>
                </c:pt>
                <c:pt idx="922">
                  <c:v>798</c:v>
                </c:pt>
                <c:pt idx="923">
                  <c:v>788</c:v>
                </c:pt>
                <c:pt idx="924">
                  <c:v>792</c:v>
                </c:pt>
                <c:pt idx="925">
                  <c:v>771</c:v>
                </c:pt>
                <c:pt idx="926">
                  <c:v>763</c:v>
                </c:pt>
                <c:pt idx="927">
                  <c:v>766</c:v>
                </c:pt>
                <c:pt idx="928">
                  <c:v>763</c:v>
                </c:pt>
                <c:pt idx="929">
                  <c:v>658</c:v>
                </c:pt>
                <c:pt idx="930">
                  <c:v>677</c:v>
                </c:pt>
                <c:pt idx="931">
                  <c:v>603</c:v>
                </c:pt>
                <c:pt idx="932">
                  <c:v>594</c:v>
                </c:pt>
                <c:pt idx="933">
                  <c:v>540</c:v>
                </c:pt>
                <c:pt idx="934">
                  <c:v>522</c:v>
                </c:pt>
                <c:pt idx="935">
                  <c:v>548</c:v>
                </c:pt>
                <c:pt idx="936">
                  <c:v>503</c:v>
                </c:pt>
                <c:pt idx="937">
                  <c:v>510</c:v>
                </c:pt>
                <c:pt idx="938">
                  <c:v>510</c:v>
                </c:pt>
                <c:pt idx="939">
                  <c:v>488</c:v>
                </c:pt>
                <c:pt idx="940">
                  <c:v>505</c:v>
                </c:pt>
                <c:pt idx="941">
                  <c:v>494</c:v>
                </c:pt>
                <c:pt idx="942">
                  <c:v>508</c:v>
                </c:pt>
                <c:pt idx="943">
                  <c:v>519</c:v>
                </c:pt>
                <c:pt idx="944">
                  <c:v>515</c:v>
                </c:pt>
                <c:pt idx="945">
                  <c:v>519</c:v>
                </c:pt>
                <c:pt idx="946">
                  <c:v>564</c:v>
                </c:pt>
                <c:pt idx="947">
                  <c:v>584</c:v>
                </c:pt>
                <c:pt idx="948">
                  <c:v>575</c:v>
                </c:pt>
                <c:pt idx="949">
                  <c:v>564</c:v>
                </c:pt>
                <c:pt idx="950">
                  <c:v>543</c:v>
                </c:pt>
                <c:pt idx="951">
                  <c:v>505</c:v>
                </c:pt>
                <c:pt idx="952">
                  <c:v>458</c:v>
                </c:pt>
                <c:pt idx="953">
                  <c:v>459</c:v>
                </c:pt>
                <c:pt idx="954">
                  <c:v>524</c:v>
                </c:pt>
                <c:pt idx="955">
                  <c:v>481</c:v>
                </c:pt>
                <c:pt idx="956">
                  <c:v>515</c:v>
                </c:pt>
                <c:pt idx="957">
                  <c:v>537</c:v>
                </c:pt>
                <c:pt idx="958">
                  <c:v>521</c:v>
                </c:pt>
                <c:pt idx="959">
                  <c:v>492</c:v>
                </c:pt>
                <c:pt idx="960">
                  <c:v>467</c:v>
                </c:pt>
                <c:pt idx="961">
                  <c:v>533</c:v>
                </c:pt>
                <c:pt idx="962">
                  <c:v>559</c:v>
                </c:pt>
                <c:pt idx="963">
                  <c:v>593</c:v>
                </c:pt>
                <c:pt idx="964">
                  <c:v>553</c:v>
                </c:pt>
                <c:pt idx="965">
                  <c:v>609</c:v>
                </c:pt>
                <c:pt idx="966">
                  <c:v>576</c:v>
                </c:pt>
                <c:pt idx="967">
                  <c:v>575</c:v>
                </c:pt>
                <c:pt idx="968">
                  <c:v>566</c:v>
                </c:pt>
                <c:pt idx="969">
                  <c:v>589</c:v>
                </c:pt>
                <c:pt idx="970">
                  <c:v>532</c:v>
                </c:pt>
                <c:pt idx="971">
                  <c:v>517</c:v>
                </c:pt>
                <c:pt idx="972">
                  <c:v>531</c:v>
                </c:pt>
                <c:pt idx="973">
                  <c:v>509</c:v>
                </c:pt>
                <c:pt idx="974">
                  <c:v>469</c:v>
                </c:pt>
                <c:pt idx="975">
                  <c:v>500</c:v>
                </c:pt>
                <c:pt idx="976">
                  <c:v>513</c:v>
                </c:pt>
                <c:pt idx="977">
                  <c:v>482</c:v>
                </c:pt>
                <c:pt idx="978">
                  <c:v>428</c:v>
                </c:pt>
                <c:pt idx="979">
                  <c:v>547</c:v>
                </c:pt>
                <c:pt idx="980">
                  <c:v>498</c:v>
                </c:pt>
                <c:pt idx="981">
                  <c:v>477</c:v>
                </c:pt>
                <c:pt idx="982">
                  <c:v>485</c:v>
                </c:pt>
                <c:pt idx="983">
                  <c:v>512</c:v>
                </c:pt>
                <c:pt idx="984">
                  <c:v>489</c:v>
                </c:pt>
                <c:pt idx="985">
                  <c:v>480</c:v>
                </c:pt>
                <c:pt idx="986">
                  <c:v>530</c:v>
                </c:pt>
                <c:pt idx="987">
                  <c:v>514</c:v>
                </c:pt>
                <c:pt idx="988">
                  <c:v>498</c:v>
                </c:pt>
                <c:pt idx="989">
                  <c:v>564</c:v>
                </c:pt>
                <c:pt idx="990">
                  <c:v>587</c:v>
                </c:pt>
                <c:pt idx="991">
                  <c:v>604</c:v>
                </c:pt>
                <c:pt idx="992">
                  <c:v>581</c:v>
                </c:pt>
                <c:pt idx="993">
                  <c:v>546</c:v>
                </c:pt>
                <c:pt idx="994">
                  <c:v>585</c:v>
                </c:pt>
                <c:pt idx="995">
                  <c:v>525</c:v>
                </c:pt>
                <c:pt idx="996">
                  <c:v>592</c:v>
                </c:pt>
                <c:pt idx="997">
                  <c:v>568</c:v>
                </c:pt>
                <c:pt idx="998">
                  <c:v>564</c:v>
                </c:pt>
                <c:pt idx="999">
                  <c:v>580</c:v>
                </c:pt>
                <c:pt idx="1000">
                  <c:v>599</c:v>
                </c:pt>
                <c:pt idx="1001">
                  <c:v>601</c:v>
                </c:pt>
                <c:pt idx="1002">
                  <c:v>562</c:v>
                </c:pt>
                <c:pt idx="1003">
                  <c:v>582</c:v>
                </c:pt>
                <c:pt idx="1004">
                  <c:v>607</c:v>
                </c:pt>
                <c:pt idx="1005">
                  <c:v>617</c:v>
                </c:pt>
                <c:pt idx="1006">
                  <c:v>567</c:v>
                </c:pt>
                <c:pt idx="1007">
                  <c:v>607</c:v>
                </c:pt>
                <c:pt idx="1008">
                  <c:v>597</c:v>
                </c:pt>
                <c:pt idx="1009">
                  <c:v>588</c:v>
                </c:pt>
                <c:pt idx="1010">
                  <c:v>562</c:v>
                </c:pt>
                <c:pt idx="1011">
                  <c:v>556</c:v>
                </c:pt>
                <c:pt idx="1012">
                  <c:v>545</c:v>
                </c:pt>
                <c:pt idx="1013">
                  <c:v>571</c:v>
                </c:pt>
                <c:pt idx="1014">
                  <c:v>515</c:v>
                </c:pt>
                <c:pt idx="1015">
                  <c:v>554</c:v>
                </c:pt>
                <c:pt idx="1016">
                  <c:v>570</c:v>
                </c:pt>
                <c:pt idx="1017">
                  <c:v>524</c:v>
                </c:pt>
                <c:pt idx="1018">
                  <c:v>506</c:v>
                </c:pt>
                <c:pt idx="1019">
                  <c:v>558</c:v>
                </c:pt>
                <c:pt idx="1020">
                  <c:v>558</c:v>
                </c:pt>
                <c:pt idx="1021">
                  <c:v>581</c:v>
                </c:pt>
                <c:pt idx="1022">
                  <c:v>598</c:v>
                </c:pt>
                <c:pt idx="1023">
                  <c:v>537</c:v>
                </c:pt>
                <c:pt idx="1024">
                  <c:v>606</c:v>
                </c:pt>
                <c:pt idx="1025">
                  <c:v>625</c:v>
                </c:pt>
                <c:pt idx="1026">
                  <c:v>643</c:v>
                </c:pt>
                <c:pt idx="1027">
                  <c:v>597</c:v>
                </c:pt>
                <c:pt idx="1028">
                  <c:v>597</c:v>
                </c:pt>
                <c:pt idx="1029">
                  <c:v>641</c:v>
                </c:pt>
                <c:pt idx="1030">
                  <c:v>635</c:v>
                </c:pt>
                <c:pt idx="1031">
                  <c:v>704</c:v>
                </c:pt>
                <c:pt idx="1032">
                  <c:v>622</c:v>
                </c:pt>
                <c:pt idx="1033">
                  <c:v>631</c:v>
                </c:pt>
                <c:pt idx="1034">
                  <c:v>611</c:v>
                </c:pt>
                <c:pt idx="1035">
                  <c:v>622</c:v>
                </c:pt>
                <c:pt idx="1036">
                  <c:v>630</c:v>
                </c:pt>
                <c:pt idx="1037">
                  <c:v>644</c:v>
                </c:pt>
                <c:pt idx="1038">
                  <c:v>637</c:v>
                </c:pt>
                <c:pt idx="1039">
                  <c:v>631</c:v>
                </c:pt>
                <c:pt idx="1040">
                  <c:v>594</c:v>
                </c:pt>
                <c:pt idx="1041">
                  <c:v>577</c:v>
                </c:pt>
                <c:pt idx="1042">
                  <c:v>607</c:v>
                </c:pt>
                <c:pt idx="1043">
                  <c:v>544</c:v>
                </c:pt>
                <c:pt idx="1044">
                  <c:v>512</c:v>
                </c:pt>
                <c:pt idx="1045">
                  <c:v>488</c:v>
                </c:pt>
                <c:pt idx="1046">
                  <c:v>490</c:v>
                </c:pt>
                <c:pt idx="1047">
                  <c:v>501</c:v>
                </c:pt>
                <c:pt idx="1048">
                  <c:v>508</c:v>
                </c:pt>
                <c:pt idx="1049">
                  <c:v>536</c:v>
                </c:pt>
                <c:pt idx="1050">
                  <c:v>510</c:v>
                </c:pt>
                <c:pt idx="1051">
                  <c:v>497</c:v>
                </c:pt>
                <c:pt idx="1052">
                  <c:v>516</c:v>
                </c:pt>
                <c:pt idx="1053">
                  <c:v>545</c:v>
                </c:pt>
                <c:pt idx="1054">
                  <c:v>538</c:v>
                </c:pt>
                <c:pt idx="1055">
                  <c:v>513</c:v>
                </c:pt>
                <c:pt idx="1056">
                  <c:v>486</c:v>
                </c:pt>
                <c:pt idx="1057">
                  <c:v>527</c:v>
                </c:pt>
                <c:pt idx="1058">
                  <c:v>529</c:v>
                </c:pt>
                <c:pt idx="1059">
                  <c:v>557</c:v>
                </c:pt>
                <c:pt idx="1060">
                  <c:v>544</c:v>
                </c:pt>
                <c:pt idx="1061">
                  <c:v>566</c:v>
                </c:pt>
                <c:pt idx="1062">
                  <c:v>604</c:v>
                </c:pt>
                <c:pt idx="1063">
                  <c:v>532</c:v>
                </c:pt>
                <c:pt idx="1064">
                  <c:v>522</c:v>
                </c:pt>
                <c:pt idx="1065">
                  <c:v>550</c:v>
                </c:pt>
                <c:pt idx="1066">
                  <c:v>534</c:v>
                </c:pt>
                <c:pt idx="1067">
                  <c:v>475</c:v>
                </c:pt>
                <c:pt idx="1068">
                  <c:v>480</c:v>
                </c:pt>
                <c:pt idx="1069">
                  <c:v>479</c:v>
                </c:pt>
                <c:pt idx="1070">
                  <c:v>479</c:v>
                </c:pt>
                <c:pt idx="1071">
                  <c:v>507</c:v>
                </c:pt>
                <c:pt idx="1072">
                  <c:v>491</c:v>
                </c:pt>
                <c:pt idx="1073">
                  <c:v>505</c:v>
                </c:pt>
                <c:pt idx="1074">
                  <c:v>530</c:v>
                </c:pt>
                <c:pt idx="1075">
                  <c:v>538</c:v>
                </c:pt>
                <c:pt idx="1076">
                  <c:v>539</c:v>
                </c:pt>
                <c:pt idx="1077">
                  <c:v>570</c:v>
                </c:pt>
                <c:pt idx="1078">
                  <c:v>498</c:v>
                </c:pt>
                <c:pt idx="1079">
                  <c:v>566</c:v>
                </c:pt>
                <c:pt idx="1080">
                  <c:v>520</c:v>
                </c:pt>
                <c:pt idx="1081">
                  <c:v>528</c:v>
                </c:pt>
                <c:pt idx="1082">
                  <c:v>490</c:v>
                </c:pt>
                <c:pt idx="1083">
                  <c:v>530</c:v>
                </c:pt>
                <c:pt idx="1084">
                  <c:v>522</c:v>
                </c:pt>
                <c:pt idx="1085">
                  <c:v>534</c:v>
                </c:pt>
                <c:pt idx="1086">
                  <c:v>516</c:v>
                </c:pt>
                <c:pt idx="1087">
                  <c:v>539</c:v>
                </c:pt>
                <c:pt idx="1088">
                  <c:v>550</c:v>
                </c:pt>
                <c:pt idx="1089">
                  <c:v>544</c:v>
                </c:pt>
                <c:pt idx="1090">
                  <c:v>542</c:v>
                </c:pt>
                <c:pt idx="1091">
                  <c:v>600</c:v>
                </c:pt>
                <c:pt idx="1092">
                  <c:v>635</c:v>
                </c:pt>
                <c:pt idx="1093">
                  <c:v>575</c:v>
                </c:pt>
                <c:pt idx="1094">
                  <c:v>598</c:v>
                </c:pt>
                <c:pt idx="1095">
                  <c:v>546</c:v>
                </c:pt>
                <c:pt idx="1096">
                  <c:v>590</c:v>
                </c:pt>
                <c:pt idx="1097">
                  <c:v>594</c:v>
                </c:pt>
                <c:pt idx="1098">
                  <c:v>554</c:v>
                </c:pt>
                <c:pt idx="1099">
                  <c:v>551</c:v>
                </c:pt>
                <c:pt idx="1100">
                  <c:v>568</c:v>
                </c:pt>
                <c:pt idx="1101">
                  <c:v>554</c:v>
                </c:pt>
                <c:pt idx="1102">
                  <c:v>535</c:v>
                </c:pt>
                <c:pt idx="1103">
                  <c:v>535</c:v>
                </c:pt>
                <c:pt idx="1104">
                  <c:v>547</c:v>
                </c:pt>
                <c:pt idx="1105">
                  <c:v>593</c:v>
                </c:pt>
                <c:pt idx="1106">
                  <c:v>584</c:v>
                </c:pt>
                <c:pt idx="1107">
                  <c:v>604</c:v>
                </c:pt>
                <c:pt idx="1108">
                  <c:v>571</c:v>
                </c:pt>
                <c:pt idx="1109">
                  <c:v>586</c:v>
                </c:pt>
                <c:pt idx="1110">
                  <c:v>597</c:v>
                </c:pt>
                <c:pt idx="1111">
                  <c:v>577</c:v>
                </c:pt>
                <c:pt idx="1112">
                  <c:v>607</c:v>
                </c:pt>
                <c:pt idx="1113">
                  <c:v>600</c:v>
                </c:pt>
                <c:pt idx="1114">
                  <c:v>580</c:v>
                </c:pt>
                <c:pt idx="1115">
                  <c:v>610</c:v>
                </c:pt>
                <c:pt idx="1116">
                  <c:v>574</c:v>
                </c:pt>
                <c:pt idx="1117">
                  <c:v>634</c:v>
                </c:pt>
                <c:pt idx="1118">
                  <c:v>577</c:v>
                </c:pt>
                <c:pt idx="1119">
                  <c:v>534</c:v>
                </c:pt>
                <c:pt idx="1120">
                  <c:v>524</c:v>
                </c:pt>
                <c:pt idx="1121">
                  <c:v>494</c:v>
                </c:pt>
                <c:pt idx="1122">
                  <c:v>463</c:v>
                </c:pt>
                <c:pt idx="1123">
                  <c:v>497</c:v>
                </c:pt>
                <c:pt idx="1124">
                  <c:v>498</c:v>
                </c:pt>
                <c:pt idx="1125">
                  <c:v>524</c:v>
                </c:pt>
                <c:pt idx="1126">
                  <c:v>551</c:v>
                </c:pt>
                <c:pt idx="1127">
                  <c:v>597</c:v>
                </c:pt>
                <c:pt idx="1128">
                  <c:v>640</c:v>
                </c:pt>
                <c:pt idx="1129">
                  <c:v>659</c:v>
                </c:pt>
                <c:pt idx="1130">
                  <c:v>644</c:v>
                </c:pt>
                <c:pt idx="1131">
                  <c:v>616</c:v>
                </c:pt>
                <c:pt idx="1132">
                  <c:v>591</c:v>
                </c:pt>
                <c:pt idx="1133">
                  <c:v>590</c:v>
                </c:pt>
                <c:pt idx="1134">
                  <c:v>542</c:v>
                </c:pt>
                <c:pt idx="1135">
                  <c:v>523</c:v>
                </c:pt>
                <c:pt idx="1136">
                  <c:v>544</c:v>
                </c:pt>
                <c:pt idx="1137">
                  <c:v>555</c:v>
                </c:pt>
                <c:pt idx="1138">
                  <c:v>606</c:v>
                </c:pt>
                <c:pt idx="1139">
                  <c:v>605</c:v>
                </c:pt>
                <c:pt idx="1140">
                  <c:v>631</c:v>
                </c:pt>
                <c:pt idx="1141">
                  <c:v>667</c:v>
                </c:pt>
                <c:pt idx="1142">
                  <c:v>674</c:v>
                </c:pt>
                <c:pt idx="1143">
                  <c:v>727</c:v>
                </c:pt>
                <c:pt idx="1144">
                  <c:v>662</c:v>
                </c:pt>
                <c:pt idx="1145">
                  <c:v>649</c:v>
                </c:pt>
                <c:pt idx="1146">
                  <c:v>584</c:v>
                </c:pt>
                <c:pt idx="1147">
                  <c:v>563</c:v>
                </c:pt>
                <c:pt idx="1148">
                  <c:v>574</c:v>
                </c:pt>
                <c:pt idx="1149">
                  <c:v>517</c:v>
                </c:pt>
                <c:pt idx="1150">
                  <c:v>503</c:v>
                </c:pt>
                <c:pt idx="1151">
                  <c:v>536</c:v>
                </c:pt>
                <c:pt idx="1152">
                  <c:v>548</c:v>
                </c:pt>
                <c:pt idx="1153">
                  <c:v>496</c:v>
                </c:pt>
                <c:pt idx="1154">
                  <c:v>488</c:v>
                </c:pt>
                <c:pt idx="1155">
                  <c:v>482</c:v>
                </c:pt>
                <c:pt idx="1156">
                  <c:v>484</c:v>
                </c:pt>
                <c:pt idx="1157">
                  <c:v>504</c:v>
                </c:pt>
                <c:pt idx="1158">
                  <c:v>566</c:v>
                </c:pt>
                <c:pt idx="1159">
                  <c:v>545</c:v>
                </c:pt>
                <c:pt idx="1160">
                  <c:v>549</c:v>
                </c:pt>
                <c:pt idx="1161">
                  <c:v>561</c:v>
                </c:pt>
                <c:pt idx="1162">
                  <c:v>550</c:v>
                </c:pt>
                <c:pt idx="1163">
                  <c:v>648</c:v>
                </c:pt>
                <c:pt idx="1164">
                  <c:v>635</c:v>
                </c:pt>
                <c:pt idx="1165">
                  <c:v>637</c:v>
                </c:pt>
                <c:pt idx="1166">
                  <c:v>640</c:v>
                </c:pt>
                <c:pt idx="1167">
                  <c:v>684</c:v>
                </c:pt>
                <c:pt idx="1168">
                  <c:v>685</c:v>
                </c:pt>
                <c:pt idx="1169">
                  <c:v>682</c:v>
                </c:pt>
                <c:pt idx="1170">
                  <c:v>631</c:v>
                </c:pt>
                <c:pt idx="1171">
                  <c:v>677</c:v>
                </c:pt>
                <c:pt idx="1172">
                  <c:v>632</c:v>
                </c:pt>
                <c:pt idx="1173">
                  <c:v>620</c:v>
                </c:pt>
                <c:pt idx="1174">
                  <c:v>579</c:v>
                </c:pt>
                <c:pt idx="1175">
                  <c:v>572</c:v>
                </c:pt>
                <c:pt idx="1176">
                  <c:v>526</c:v>
                </c:pt>
                <c:pt idx="1177">
                  <c:v>568</c:v>
                </c:pt>
                <c:pt idx="1178">
                  <c:v>561</c:v>
                </c:pt>
                <c:pt idx="1179">
                  <c:v>598</c:v>
                </c:pt>
                <c:pt idx="1180">
                  <c:v>597</c:v>
                </c:pt>
                <c:pt idx="1181">
                  <c:v>612</c:v>
                </c:pt>
                <c:pt idx="1182">
                  <c:v>616</c:v>
                </c:pt>
                <c:pt idx="1183">
                  <c:v>633</c:v>
                </c:pt>
                <c:pt idx="1184">
                  <c:v>616</c:v>
                </c:pt>
                <c:pt idx="1185">
                  <c:v>577</c:v>
                </c:pt>
                <c:pt idx="1186">
                  <c:v>650</c:v>
                </c:pt>
                <c:pt idx="1187">
                  <c:v>689</c:v>
                </c:pt>
                <c:pt idx="1188">
                  <c:v>762</c:v>
                </c:pt>
                <c:pt idx="1189">
                  <c:v>723</c:v>
                </c:pt>
                <c:pt idx="1190">
                  <c:v>664</c:v>
                </c:pt>
                <c:pt idx="1191">
                  <c:v>701</c:v>
                </c:pt>
                <c:pt idx="1192">
                  <c:v>730</c:v>
                </c:pt>
                <c:pt idx="1193">
                  <c:v>625</c:v>
                </c:pt>
                <c:pt idx="1194">
                  <c:v>623</c:v>
                </c:pt>
                <c:pt idx="1195">
                  <c:v>626</c:v>
                </c:pt>
                <c:pt idx="1196">
                  <c:v>661</c:v>
                </c:pt>
                <c:pt idx="1197">
                  <c:v>674</c:v>
                </c:pt>
                <c:pt idx="1198">
                  <c:v>679</c:v>
                </c:pt>
                <c:pt idx="1199">
                  <c:v>820</c:v>
                </c:pt>
                <c:pt idx="1200">
                  <c:v>841</c:v>
                </c:pt>
                <c:pt idx="1201">
                  <c:v>839</c:v>
                </c:pt>
                <c:pt idx="1202">
                  <c:v>824</c:v>
                </c:pt>
                <c:pt idx="1203">
                  <c:v>771</c:v>
                </c:pt>
                <c:pt idx="1204">
                  <c:v>773</c:v>
                </c:pt>
                <c:pt idx="1205">
                  <c:v>719</c:v>
                </c:pt>
                <c:pt idx="1206">
                  <c:v>701</c:v>
                </c:pt>
                <c:pt idx="1207">
                  <c:v>629</c:v>
                </c:pt>
                <c:pt idx="1208">
                  <c:v>679</c:v>
                </c:pt>
                <c:pt idx="1209">
                  <c:v>666</c:v>
                </c:pt>
                <c:pt idx="1210">
                  <c:v>694</c:v>
                </c:pt>
                <c:pt idx="1211">
                  <c:v>721</c:v>
                </c:pt>
                <c:pt idx="1212">
                  <c:v>743</c:v>
                </c:pt>
                <c:pt idx="1213">
                  <c:v>708</c:v>
                </c:pt>
                <c:pt idx="1214">
                  <c:v>687</c:v>
                </c:pt>
                <c:pt idx="1215">
                  <c:v>682</c:v>
                </c:pt>
                <c:pt idx="1216">
                  <c:v>682</c:v>
                </c:pt>
                <c:pt idx="1217">
                  <c:v>624</c:v>
                </c:pt>
                <c:pt idx="1218">
                  <c:v>587</c:v>
                </c:pt>
                <c:pt idx="1219">
                  <c:v>572</c:v>
                </c:pt>
                <c:pt idx="1220">
                  <c:v>559</c:v>
                </c:pt>
                <c:pt idx="1221">
                  <c:v>597</c:v>
                </c:pt>
                <c:pt idx="1222">
                  <c:v>570</c:v>
                </c:pt>
                <c:pt idx="1223">
                  <c:v>541</c:v>
                </c:pt>
                <c:pt idx="1224">
                  <c:v>593</c:v>
                </c:pt>
                <c:pt idx="1225">
                  <c:v>534</c:v>
                </c:pt>
                <c:pt idx="1226">
                  <c:v>504</c:v>
                </c:pt>
                <c:pt idx="1227">
                  <c:v>561</c:v>
                </c:pt>
                <c:pt idx="1228">
                  <c:v>497</c:v>
                </c:pt>
                <c:pt idx="1229">
                  <c:v>491</c:v>
                </c:pt>
                <c:pt idx="1230">
                  <c:v>534</c:v>
                </c:pt>
                <c:pt idx="1231">
                  <c:v>484</c:v>
                </c:pt>
                <c:pt idx="1232">
                  <c:v>523</c:v>
                </c:pt>
                <c:pt idx="1233">
                  <c:v>513</c:v>
                </c:pt>
                <c:pt idx="1234">
                  <c:v>522</c:v>
                </c:pt>
                <c:pt idx="1235">
                  <c:v>489</c:v>
                </c:pt>
                <c:pt idx="1236">
                  <c:v>493</c:v>
                </c:pt>
                <c:pt idx="1237">
                  <c:v>546</c:v>
                </c:pt>
                <c:pt idx="1238">
                  <c:v>478</c:v>
                </c:pt>
                <c:pt idx="1239">
                  <c:v>530</c:v>
                </c:pt>
                <c:pt idx="1240">
                  <c:v>514</c:v>
                </c:pt>
                <c:pt idx="1241">
                  <c:v>533</c:v>
                </c:pt>
                <c:pt idx="1242">
                  <c:v>572</c:v>
                </c:pt>
                <c:pt idx="1243">
                  <c:v>524</c:v>
                </c:pt>
                <c:pt idx="1244">
                  <c:v>484</c:v>
                </c:pt>
                <c:pt idx="1245">
                  <c:v>510</c:v>
                </c:pt>
                <c:pt idx="1246">
                  <c:v>518</c:v>
                </c:pt>
                <c:pt idx="1247">
                  <c:v>504</c:v>
                </c:pt>
                <c:pt idx="1248">
                  <c:v>489</c:v>
                </c:pt>
                <c:pt idx="1249">
                  <c:v>512</c:v>
                </c:pt>
                <c:pt idx="1250">
                  <c:v>495</c:v>
                </c:pt>
                <c:pt idx="1251">
                  <c:v>515</c:v>
                </c:pt>
                <c:pt idx="1252">
                  <c:v>498</c:v>
                </c:pt>
                <c:pt idx="1253">
                  <c:v>497</c:v>
                </c:pt>
                <c:pt idx="1254">
                  <c:v>450</c:v>
                </c:pt>
                <c:pt idx="1255">
                  <c:v>473</c:v>
                </c:pt>
                <c:pt idx="1256">
                  <c:v>488</c:v>
                </c:pt>
                <c:pt idx="1257">
                  <c:v>496</c:v>
                </c:pt>
                <c:pt idx="1258">
                  <c:v>573</c:v>
                </c:pt>
                <c:pt idx="1259">
                  <c:v>513</c:v>
                </c:pt>
                <c:pt idx="1260">
                  <c:v>510</c:v>
                </c:pt>
                <c:pt idx="1261">
                  <c:v>512</c:v>
                </c:pt>
                <c:pt idx="1262">
                  <c:v>495</c:v>
                </c:pt>
                <c:pt idx="1263">
                  <c:v>511</c:v>
                </c:pt>
                <c:pt idx="1264">
                  <c:v>537</c:v>
                </c:pt>
                <c:pt idx="1265">
                  <c:v>597</c:v>
                </c:pt>
                <c:pt idx="1266">
                  <c:v>545</c:v>
                </c:pt>
                <c:pt idx="1267">
                  <c:v>565</c:v>
                </c:pt>
                <c:pt idx="1268">
                  <c:v>599</c:v>
                </c:pt>
                <c:pt idx="1269">
                  <c:v>597</c:v>
                </c:pt>
                <c:pt idx="1270">
                  <c:v>548</c:v>
                </c:pt>
                <c:pt idx="1271">
                  <c:v>546</c:v>
                </c:pt>
                <c:pt idx="1272">
                  <c:v>515</c:v>
                </c:pt>
                <c:pt idx="1273">
                  <c:v>558</c:v>
                </c:pt>
                <c:pt idx="1274">
                  <c:v>452</c:v>
                </c:pt>
                <c:pt idx="1275">
                  <c:v>522</c:v>
                </c:pt>
                <c:pt idx="1276">
                  <c:v>535</c:v>
                </c:pt>
                <c:pt idx="1277">
                  <c:v>493</c:v>
                </c:pt>
                <c:pt idx="1278">
                  <c:v>564</c:v>
                </c:pt>
                <c:pt idx="1279">
                  <c:v>515</c:v>
                </c:pt>
                <c:pt idx="1280">
                  <c:v>531</c:v>
                </c:pt>
                <c:pt idx="1281">
                  <c:v>540</c:v>
                </c:pt>
                <c:pt idx="1282">
                  <c:v>487</c:v>
                </c:pt>
                <c:pt idx="1283">
                  <c:v>516</c:v>
                </c:pt>
                <c:pt idx="1284">
                  <c:v>474</c:v>
                </c:pt>
                <c:pt idx="1285">
                  <c:v>429</c:v>
                </c:pt>
                <c:pt idx="1286">
                  <c:v>453</c:v>
                </c:pt>
                <c:pt idx="1287">
                  <c:v>509</c:v>
                </c:pt>
                <c:pt idx="1288">
                  <c:v>485</c:v>
                </c:pt>
                <c:pt idx="1289">
                  <c:v>523</c:v>
                </c:pt>
                <c:pt idx="1290">
                  <c:v>490</c:v>
                </c:pt>
                <c:pt idx="1291">
                  <c:v>502</c:v>
                </c:pt>
                <c:pt idx="1292">
                  <c:v>502</c:v>
                </c:pt>
                <c:pt idx="1293">
                  <c:v>546</c:v>
                </c:pt>
                <c:pt idx="1294">
                  <c:v>546</c:v>
                </c:pt>
                <c:pt idx="1295">
                  <c:v>528</c:v>
                </c:pt>
                <c:pt idx="1296">
                  <c:v>547</c:v>
                </c:pt>
                <c:pt idx="1297">
                  <c:v>489</c:v>
                </c:pt>
                <c:pt idx="1298">
                  <c:v>494</c:v>
                </c:pt>
                <c:pt idx="1299">
                  <c:v>489</c:v>
                </c:pt>
                <c:pt idx="1300">
                  <c:v>483</c:v>
                </c:pt>
                <c:pt idx="1301">
                  <c:v>459</c:v>
                </c:pt>
                <c:pt idx="1302">
                  <c:v>428</c:v>
                </c:pt>
                <c:pt idx="1303">
                  <c:v>447</c:v>
                </c:pt>
                <c:pt idx="1304">
                  <c:v>458</c:v>
                </c:pt>
                <c:pt idx="1305">
                  <c:v>481</c:v>
                </c:pt>
                <c:pt idx="1306">
                  <c:v>448</c:v>
                </c:pt>
                <c:pt idx="1307">
                  <c:v>433</c:v>
                </c:pt>
                <c:pt idx="1308">
                  <c:v>495</c:v>
                </c:pt>
                <c:pt idx="1309">
                  <c:v>481</c:v>
                </c:pt>
                <c:pt idx="1310">
                  <c:v>443</c:v>
                </c:pt>
                <c:pt idx="1311">
                  <c:v>484</c:v>
                </c:pt>
                <c:pt idx="1312">
                  <c:v>449</c:v>
                </c:pt>
                <c:pt idx="1313">
                  <c:v>430</c:v>
                </c:pt>
                <c:pt idx="1314">
                  <c:v>448</c:v>
                </c:pt>
                <c:pt idx="1315">
                  <c:v>480</c:v>
                </c:pt>
                <c:pt idx="1316">
                  <c:v>433</c:v>
                </c:pt>
                <c:pt idx="1317">
                  <c:v>485</c:v>
                </c:pt>
                <c:pt idx="1318">
                  <c:v>491</c:v>
                </c:pt>
                <c:pt idx="1319">
                  <c:v>435</c:v>
                </c:pt>
                <c:pt idx="1320">
                  <c:v>458</c:v>
                </c:pt>
                <c:pt idx="1321">
                  <c:v>430</c:v>
                </c:pt>
                <c:pt idx="1322">
                  <c:v>485</c:v>
                </c:pt>
                <c:pt idx="1323">
                  <c:v>472</c:v>
                </c:pt>
                <c:pt idx="1324">
                  <c:v>442</c:v>
                </c:pt>
                <c:pt idx="1325">
                  <c:v>481</c:v>
                </c:pt>
                <c:pt idx="1326">
                  <c:v>439</c:v>
                </c:pt>
                <c:pt idx="1327">
                  <c:v>475</c:v>
                </c:pt>
                <c:pt idx="1328">
                  <c:v>473</c:v>
                </c:pt>
                <c:pt idx="1329">
                  <c:v>550</c:v>
                </c:pt>
                <c:pt idx="1330">
                  <c:v>527</c:v>
                </c:pt>
                <c:pt idx="1331">
                  <c:v>514</c:v>
                </c:pt>
                <c:pt idx="1332">
                  <c:v>576</c:v>
                </c:pt>
                <c:pt idx="1333">
                  <c:v>526</c:v>
                </c:pt>
                <c:pt idx="1334">
                  <c:v>577</c:v>
                </c:pt>
                <c:pt idx="1335">
                  <c:v>563</c:v>
                </c:pt>
                <c:pt idx="1336">
                  <c:v>522</c:v>
                </c:pt>
                <c:pt idx="1337">
                  <c:v>566</c:v>
                </c:pt>
                <c:pt idx="1338">
                  <c:v>581</c:v>
                </c:pt>
                <c:pt idx="1339">
                  <c:v>570</c:v>
                </c:pt>
                <c:pt idx="1340">
                  <c:v>498</c:v>
                </c:pt>
                <c:pt idx="1341">
                  <c:v>519</c:v>
                </c:pt>
                <c:pt idx="1342">
                  <c:v>497</c:v>
                </c:pt>
                <c:pt idx="1343">
                  <c:v>478</c:v>
                </c:pt>
                <c:pt idx="1344">
                  <c:v>474</c:v>
                </c:pt>
                <c:pt idx="1345">
                  <c:v>450</c:v>
                </c:pt>
                <c:pt idx="1346">
                  <c:v>487</c:v>
                </c:pt>
                <c:pt idx="1347">
                  <c:v>491</c:v>
                </c:pt>
                <c:pt idx="1348">
                  <c:v>465</c:v>
                </c:pt>
                <c:pt idx="1349">
                  <c:v>505</c:v>
                </c:pt>
                <c:pt idx="1350">
                  <c:v>491</c:v>
                </c:pt>
                <c:pt idx="1351">
                  <c:v>484</c:v>
                </c:pt>
                <c:pt idx="1352">
                  <c:v>488</c:v>
                </c:pt>
                <c:pt idx="1353">
                  <c:v>513</c:v>
                </c:pt>
                <c:pt idx="1354">
                  <c:v>571</c:v>
                </c:pt>
                <c:pt idx="1355">
                  <c:v>520</c:v>
                </c:pt>
                <c:pt idx="1356">
                  <c:v>532</c:v>
                </c:pt>
                <c:pt idx="1357">
                  <c:v>577</c:v>
                </c:pt>
                <c:pt idx="1358">
                  <c:v>532</c:v>
                </c:pt>
                <c:pt idx="1359">
                  <c:v>529</c:v>
                </c:pt>
                <c:pt idx="1360">
                  <c:v>535</c:v>
                </c:pt>
                <c:pt idx="1361">
                  <c:v>546</c:v>
                </c:pt>
                <c:pt idx="1362">
                  <c:v>508</c:v>
                </c:pt>
                <c:pt idx="1363">
                  <c:v>534</c:v>
                </c:pt>
                <c:pt idx="1364">
                  <c:v>542</c:v>
                </c:pt>
                <c:pt idx="1365">
                  <c:v>526</c:v>
                </c:pt>
                <c:pt idx="1366">
                  <c:v>489</c:v>
                </c:pt>
                <c:pt idx="1367">
                  <c:v>467</c:v>
                </c:pt>
                <c:pt idx="1368">
                  <c:v>472</c:v>
                </c:pt>
                <c:pt idx="1369">
                  <c:v>456</c:v>
                </c:pt>
                <c:pt idx="1370">
                  <c:v>499</c:v>
                </c:pt>
                <c:pt idx="1371">
                  <c:v>457</c:v>
                </c:pt>
                <c:pt idx="1372">
                  <c:v>535</c:v>
                </c:pt>
                <c:pt idx="1373">
                  <c:v>502</c:v>
                </c:pt>
                <c:pt idx="1374">
                  <c:v>564</c:v>
                </c:pt>
                <c:pt idx="1375">
                  <c:v>514</c:v>
                </c:pt>
                <c:pt idx="1376">
                  <c:v>582</c:v>
                </c:pt>
                <c:pt idx="1377">
                  <c:v>537</c:v>
                </c:pt>
                <c:pt idx="1378">
                  <c:v>597</c:v>
                </c:pt>
                <c:pt idx="1379">
                  <c:v>594</c:v>
                </c:pt>
                <c:pt idx="1380">
                  <c:v>542</c:v>
                </c:pt>
                <c:pt idx="1381">
                  <c:v>568</c:v>
                </c:pt>
                <c:pt idx="1382">
                  <c:v>528</c:v>
                </c:pt>
                <c:pt idx="1383">
                  <c:v>534</c:v>
                </c:pt>
                <c:pt idx="1384">
                  <c:v>585</c:v>
                </c:pt>
                <c:pt idx="1385">
                  <c:v>495</c:v>
                </c:pt>
                <c:pt idx="1386">
                  <c:v>482</c:v>
                </c:pt>
                <c:pt idx="1387">
                  <c:v>431</c:v>
                </c:pt>
                <c:pt idx="1388">
                  <c:v>497</c:v>
                </c:pt>
                <c:pt idx="1389">
                  <c:v>456</c:v>
                </c:pt>
                <c:pt idx="1390">
                  <c:v>480</c:v>
                </c:pt>
                <c:pt idx="1391">
                  <c:v>467</c:v>
                </c:pt>
                <c:pt idx="1392">
                  <c:v>436</c:v>
                </c:pt>
                <c:pt idx="1393">
                  <c:v>471</c:v>
                </c:pt>
                <c:pt idx="1394">
                  <c:v>454</c:v>
                </c:pt>
                <c:pt idx="1395">
                  <c:v>461</c:v>
                </c:pt>
                <c:pt idx="1396">
                  <c:v>499</c:v>
                </c:pt>
                <c:pt idx="1397">
                  <c:v>491</c:v>
                </c:pt>
                <c:pt idx="1398">
                  <c:v>472</c:v>
                </c:pt>
                <c:pt idx="1399">
                  <c:v>481</c:v>
                </c:pt>
                <c:pt idx="1400">
                  <c:v>493</c:v>
                </c:pt>
                <c:pt idx="1401">
                  <c:v>514</c:v>
                </c:pt>
                <c:pt idx="1402">
                  <c:v>463</c:v>
                </c:pt>
                <c:pt idx="1403">
                  <c:v>524</c:v>
                </c:pt>
                <c:pt idx="1404">
                  <c:v>523</c:v>
                </c:pt>
                <c:pt idx="1405">
                  <c:v>473</c:v>
                </c:pt>
                <c:pt idx="1406">
                  <c:v>495</c:v>
                </c:pt>
                <c:pt idx="1407">
                  <c:v>491</c:v>
                </c:pt>
                <c:pt idx="1408">
                  <c:v>507</c:v>
                </c:pt>
                <c:pt idx="1409">
                  <c:v>510</c:v>
                </c:pt>
                <c:pt idx="1410">
                  <c:v>466</c:v>
                </c:pt>
                <c:pt idx="1411">
                  <c:v>479</c:v>
                </c:pt>
                <c:pt idx="1412">
                  <c:v>495</c:v>
                </c:pt>
                <c:pt idx="1413">
                  <c:v>477</c:v>
                </c:pt>
                <c:pt idx="1414">
                  <c:v>435</c:v>
                </c:pt>
                <c:pt idx="1415">
                  <c:v>480</c:v>
                </c:pt>
                <c:pt idx="1416">
                  <c:v>436</c:v>
                </c:pt>
                <c:pt idx="1417">
                  <c:v>470</c:v>
                </c:pt>
                <c:pt idx="1418">
                  <c:v>482</c:v>
                </c:pt>
                <c:pt idx="1419">
                  <c:v>443</c:v>
                </c:pt>
                <c:pt idx="1420">
                  <c:v>498</c:v>
                </c:pt>
                <c:pt idx="1421">
                  <c:v>451</c:v>
                </c:pt>
                <c:pt idx="1422">
                  <c:v>446</c:v>
                </c:pt>
                <c:pt idx="1423">
                  <c:v>423</c:v>
                </c:pt>
                <c:pt idx="1424">
                  <c:v>461</c:v>
                </c:pt>
                <c:pt idx="1425">
                  <c:v>508</c:v>
                </c:pt>
                <c:pt idx="1426">
                  <c:v>497</c:v>
                </c:pt>
                <c:pt idx="1427">
                  <c:v>503</c:v>
                </c:pt>
                <c:pt idx="1428">
                  <c:v>493</c:v>
                </c:pt>
                <c:pt idx="1429">
                  <c:v>521</c:v>
                </c:pt>
                <c:pt idx="1430">
                  <c:v>549</c:v>
                </c:pt>
                <c:pt idx="1431">
                  <c:v>573</c:v>
                </c:pt>
                <c:pt idx="1432">
                  <c:v>549</c:v>
                </c:pt>
                <c:pt idx="1433">
                  <c:v>501</c:v>
                </c:pt>
                <c:pt idx="1434">
                  <c:v>546</c:v>
                </c:pt>
                <c:pt idx="1435">
                  <c:v>519</c:v>
                </c:pt>
                <c:pt idx="1436">
                  <c:v>477</c:v>
                </c:pt>
                <c:pt idx="1437">
                  <c:v>501</c:v>
                </c:pt>
                <c:pt idx="1438">
                  <c:v>475</c:v>
                </c:pt>
                <c:pt idx="1439">
                  <c:v>461</c:v>
                </c:pt>
                <c:pt idx="1440">
                  <c:v>408</c:v>
                </c:pt>
                <c:pt idx="1441">
                  <c:v>430</c:v>
                </c:pt>
                <c:pt idx="1442">
                  <c:v>473</c:v>
                </c:pt>
                <c:pt idx="1443">
                  <c:v>455</c:v>
                </c:pt>
                <c:pt idx="1444">
                  <c:v>426</c:v>
                </c:pt>
                <c:pt idx="1445">
                  <c:v>464</c:v>
                </c:pt>
                <c:pt idx="1446">
                  <c:v>521</c:v>
                </c:pt>
                <c:pt idx="1447">
                  <c:v>480</c:v>
                </c:pt>
                <c:pt idx="1448">
                  <c:v>500</c:v>
                </c:pt>
                <c:pt idx="1449">
                  <c:v>523</c:v>
                </c:pt>
                <c:pt idx="1450">
                  <c:v>521</c:v>
                </c:pt>
                <c:pt idx="1451">
                  <c:v>520</c:v>
                </c:pt>
                <c:pt idx="1452">
                  <c:v>501</c:v>
                </c:pt>
                <c:pt idx="1453">
                  <c:v>554</c:v>
                </c:pt>
                <c:pt idx="1454">
                  <c:v>569</c:v>
                </c:pt>
                <c:pt idx="1455">
                  <c:v>573</c:v>
                </c:pt>
                <c:pt idx="1456">
                  <c:v>563</c:v>
                </c:pt>
                <c:pt idx="1457">
                  <c:v>588</c:v>
                </c:pt>
                <c:pt idx="1458">
                  <c:v>522</c:v>
                </c:pt>
                <c:pt idx="1459">
                  <c:v>574</c:v>
                </c:pt>
                <c:pt idx="1460">
                  <c:v>569</c:v>
                </c:pt>
                <c:pt idx="1461">
                  <c:v>526</c:v>
                </c:pt>
                <c:pt idx="1462">
                  <c:v>519</c:v>
                </c:pt>
                <c:pt idx="1463">
                  <c:v>496</c:v>
                </c:pt>
                <c:pt idx="1464">
                  <c:v>515</c:v>
                </c:pt>
                <c:pt idx="1465">
                  <c:v>543</c:v>
                </c:pt>
                <c:pt idx="1466">
                  <c:v>533</c:v>
                </c:pt>
                <c:pt idx="1467">
                  <c:v>475</c:v>
                </c:pt>
                <c:pt idx="1468">
                  <c:v>448</c:v>
                </c:pt>
                <c:pt idx="1469">
                  <c:v>519</c:v>
                </c:pt>
                <c:pt idx="1470">
                  <c:v>503</c:v>
                </c:pt>
                <c:pt idx="1471">
                  <c:v>490</c:v>
                </c:pt>
                <c:pt idx="1472">
                  <c:v>449</c:v>
                </c:pt>
                <c:pt idx="1473">
                  <c:v>447</c:v>
                </c:pt>
                <c:pt idx="1474">
                  <c:v>476</c:v>
                </c:pt>
                <c:pt idx="1475">
                  <c:v>496</c:v>
                </c:pt>
                <c:pt idx="1476">
                  <c:v>493</c:v>
                </c:pt>
                <c:pt idx="1477">
                  <c:v>504</c:v>
                </c:pt>
                <c:pt idx="1478">
                  <c:v>478</c:v>
                </c:pt>
                <c:pt idx="1479">
                  <c:v>503</c:v>
                </c:pt>
                <c:pt idx="1480">
                  <c:v>472</c:v>
                </c:pt>
                <c:pt idx="1481">
                  <c:v>501</c:v>
                </c:pt>
                <c:pt idx="1482">
                  <c:v>441</c:v>
                </c:pt>
                <c:pt idx="1483">
                  <c:v>513</c:v>
                </c:pt>
                <c:pt idx="1484">
                  <c:v>473</c:v>
                </c:pt>
                <c:pt idx="1485">
                  <c:v>488</c:v>
                </c:pt>
                <c:pt idx="1486">
                  <c:v>461</c:v>
                </c:pt>
                <c:pt idx="1487">
                  <c:v>453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B3C-41FD-A03F-16CB5033E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2925328"/>
        <c:axId val="712922128"/>
      </c:scatterChart>
      <c:valAx>
        <c:axId val="712925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1000" b="0" i="0" u="none" strike="noStrike" baseline="0">
                    <a:effectLst/>
                  </a:rPr>
                  <a:t>2θ (</a:t>
                </a:r>
                <a:r>
                  <a:rPr lang="en-IN" sz="1000" b="0" i="0" u="none" strike="noStrike" baseline="0">
                    <a:effectLst/>
                  </a:rPr>
                  <a:t>Degrees)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922128"/>
        <c:crosses val="autoZero"/>
        <c:crossBetween val="midCat"/>
      </c:valAx>
      <c:valAx>
        <c:axId val="71292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1000" b="0" i="0" u="none" strike="noStrike" baseline="0">
                    <a:effectLst/>
                  </a:rPr>
                  <a:t>Intensity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9253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Fer Oil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'Fer Oil'!$A$2:$A$1489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'Fer Oil'!$B$2:$B$1489</c:f>
              <c:numCache>
                <c:formatCode>General</c:formatCode>
                <c:ptCount val="1488"/>
                <c:pt idx="0">
                  <c:v>728</c:v>
                </c:pt>
                <c:pt idx="1">
                  <c:v>685</c:v>
                </c:pt>
                <c:pt idx="2">
                  <c:v>669</c:v>
                </c:pt>
                <c:pt idx="3">
                  <c:v>686</c:v>
                </c:pt>
                <c:pt idx="4">
                  <c:v>718</c:v>
                </c:pt>
                <c:pt idx="5">
                  <c:v>729</c:v>
                </c:pt>
                <c:pt idx="6">
                  <c:v>740</c:v>
                </c:pt>
                <c:pt idx="7">
                  <c:v>743</c:v>
                </c:pt>
                <c:pt idx="8">
                  <c:v>682</c:v>
                </c:pt>
                <c:pt idx="9">
                  <c:v>761</c:v>
                </c:pt>
                <c:pt idx="10">
                  <c:v>757</c:v>
                </c:pt>
                <c:pt idx="11">
                  <c:v>711</c:v>
                </c:pt>
                <c:pt idx="12">
                  <c:v>709</c:v>
                </c:pt>
                <c:pt idx="13">
                  <c:v>692</c:v>
                </c:pt>
                <c:pt idx="14">
                  <c:v>702</c:v>
                </c:pt>
                <c:pt idx="15">
                  <c:v>687</c:v>
                </c:pt>
                <c:pt idx="16">
                  <c:v>723</c:v>
                </c:pt>
                <c:pt idx="17">
                  <c:v>716</c:v>
                </c:pt>
                <c:pt idx="18">
                  <c:v>706</c:v>
                </c:pt>
                <c:pt idx="19">
                  <c:v>669</c:v>
                </c:pt>
                <c:pt idx="20">
                  <c:v>705</c:v>
                </c:pt>
                <c:pt idx="21">
                  <c:v>731</c:v>
                </c:pt>
                <c:pt idx="22">
                  <c:v>684</c:v>
                </c:pt>
                <c:pt idx="23">
                  <c:v>623</c:v>
                </c:pt>
                <c:pt idx="24">
                  <c:v>653</c:v>
                </c:pt>
                <c:pt idx="25">
                  <c:v>715</c:v>
                </c:pt>
                <c:pt idx="26">
                  <c:v>694</c:v>
                </c:pt>
                <c:pt idx="27">
                  <c:v>730</c:v>
                </c:pt>
                <c:pt idx="28">
                  <c:v>698</c:v>
                </c:pt>
                <c:pt idx="29">
                  <c:v>755</c:v>
                </c:pt>
                <c:pt idx="30">
                  <c:v>724</c:v>
                </c:pt>
                <c:pt idx="31">
                  <c:v>788</c:v>
                </c:pt>
                <c:pt idx="32">
                  <c:v>869</c:v>
                </c:pt>
                <c:pt idx="33">
                  <c:v>880</c:v>
                </c:pt>
                <c:pt idx="34">
                  <c:v>827</c:v>
                </c:pt>
                <c:pt idx="35">
                  <c:v>751</c:v>
                </c:pt>
                <c:pt idx="36">
                  <c:v>757</c:v>
                </c:pt>
                <c:pt idx="37">
                  <c:v>687</c:v>
                </c:pt>
                <c:pt idx="38">
                  <c:v>741</c:v>
                </c:pt>
                <c:pt idx="39">
                  <c:v>722</c:v>
                </c:pt>
                <c:pt idx="40">
                  <c:v>724</c:v>
                </c:pt>
                <c:pt idx="41">
                  <c:v>721</c:v>
                </c:pt>
                <c:pt idx="42">
                  <c:v>743</c:v>
                </c:pt>
                <c:pt idx="43">
                  <c:v>734</c:v>
                </c:pt>
                <c:pt idx="44">
                  <c:v>729</c:v>
                </c:pt>
                <c:pt idx="45">
                  <c:v>712</c:v>
                </c:pt>
                <c:pt idx="46">
                  <c:v>758</c:v>
                </c:pt>
                <c:pt idx="47">
                  <c:v>731</c:v>
                </c:pt>
                <c:pt idx="48">
                  <c:v>734</c:v>
                </c:pt>
                <c:pt idx="49">
                  <c:v>781</c:v>
                </c:pt>
                <c:pt idx="50">
                  <c:v>782</c:v>
                </c:pt>
                <c:pt idx="51">
                  <c:v>764</c:v>
                </c:pt>
                <c:pt idx="52">
                  <c:v>759</c:v>
                </c:pt>
                <c:pt idx="53">
                  <c:v>797</c:v>
                </c:pt>
                <c:pt idx="54">
                  <c:v>792</c:v>
                </c:pt>
                <c:pt idx="55">
                  <c:v>841</c:v>
                </c:pt>
                <c:pt idx="56">
                  <c:v>898</c:v>
                </c:pt>
                <c:pt idx="57">
                  <c:v>998</c:v>
                </c:pt>
                <c:pt idx="58">
                  <c:v>1122</c:v>
                </c:pt>
                <c:pt idx="59">
                  <c:v>1089</c:v>
                </c:pt>
                <c:pt idx="60">
                  <c:v>881</c:v>
                </c:pt>
                <c:pt idx="61">
                  <c:v>809</c:v>
                </c:pt>
                <c:pt idx="62">
                  <c:v>775</c:v>
                </c:pt>
                <c:pt idx="63">
                  <c:v>832</c:v>
                </c:pt>
                <c:pt idx="64">
                  <c:v>861</c:v>
                </c:pt>
                <c:pt idx="65">
                  <c:v>814</c:v>
                </c:pt>
                <c:pt idx="66">
                  <c:v>785</c:v>
                </c:pt>
                <c:pt idx="67">
                  <c:v>775</c:v>
                </c:pt>
                <c:pt idx="68">
                  <c:v>819</c:v>
                </c:pt>
                <c:pt idx="69">
                  <c:v>851</c:v>
                </c:pt>
                <c:pt idx="70">
                  <c:v>858</c:v>
                </c:pt>
                <c:pt idx="71">
                  <c:v>883</c:v>
                </c:pt>
                <c:pt idx="72">
                  <c:v>908</c:v>
                </c:pt>
                <c:pt idx="73">
                  <c:v>921</c:v>
                </c:pt>
                <c:pt idx="74">
                  <c:v>900</c:v>
                </c:pt>
                <c:pt idx="75">
                  <c:v>895</c:v>
                </c:pt>
                <c:pt idx="76">
                  <c:v>924</c:v>
                </c:pt>
                <c:pt idx="77">
                  <c:v>887</c:v>
                </c:pt>
                <c:pt idx="78">
                  <c:v>908</c:v>
                </c:pt>
                <c:pt idx="79">
                  <c:v>874</c:v>
                </c:pt>
                <c:pt idx="80">
                  <c:v>856</c:v>
                </c:pt>
                <c:pt idx="81">
                  <c:v>903</c:v>
                </c:pt>
                <c:pt idx="82">
                  <c:v>946</c:v>
                </c:pt>
                <c:pt idx="83">
                  <c:v>1111</c:v>
                </c:pt>
                <c:pt idx="84">
                  <c:v>1497</c:v>
                </c:pt>
                <c:pt idx="85">
                  <c:v>1888</c:v>
                </c:pt>
                <c:pt idx="86">
                  <c:v>2984</c:v>
                </c:pt>
                <c:pt idx="87">
                  <c:v>4834</c:v>
                </c:pt>
                <c:pt idx="88">
                  <c:v>7259</c:v>
                </c:pt>
                <c:pt idx="89">
                  <c:v>6988</c:v>
                </c:pt>
                <c:pt idx="90">
                  <c:v>2980</c:v>
                </c:pt>
                <c:pt idx="91">
                  <c:v>1285</c:v>
                </c:pt>
                <c:pt idx="92">
                  <c:v>1013</c:v>
                </c:pt>
                <c:pt idx="93">
                  <c:v>940</c:v>
                </c:pt>
                <c:pt idx="94">
                  <c:v>935</c:v>
                </c:pt>
                <c:pt idx="95">
                  <c:v>935</c:v>
                </c:pt>
                <c:pt idx="96">
                  <c:v>1034</c:v>
                </c:pt>
                <c:pt idx="97">
                  <c:v>1128</c:v>
                </c:pt>
                <c:pt idx="98">
                  <c:v>1166</c:v>
                </c:pt>
                <c:pt idx="99">
                  <c:v>926</c:v>
                </c:pt>
                <c:pt idx="100">
                  <c:v>746</c:v>
                </c:pt>
                <c:pt idx="101">
                  <c:v>770</c:v>
                </c:pt>
                <c:pt idx="102">
                  <c:v>754</c:v>
                </c:pt>
                <c:pt idx="103">
                  <c:v>711</c:v>
                </c:pt>
                <c:pt idx="104">
                  <c:v>673</c:v>
                </c:pt>
                <c:pt idx="105">
                  <c:v>739</c:v>
                </c:pt>
                <c:pt idx="106">
                  <c:v>778</c:v>
                </c:pt>
                <c:pt idx="107">
                  <c:v>752</c:v>
                </c:pt>
                <c:pt idx="108">
                  <c:v>715</c:v>
                </c:pt>
                <c:pt idx="109">
                  <c:v>714</c:v>
                </c:pt>
                <c:pt idx="110">
                  <c:v>675</c:v>
                </c:pt>
                <c:pt idx="111">
                  <c:v>741</c:v>
                </c:pt>
                <c:pt idx="112">
                  <c:v>670</c:v>
                </c:pt>
                <c:pt idx="113">
                  <c:v>638</c:v>
                </c:pt>
                <c:pt idx="114">
                  <c:v>686</c:v>
                </c:pt>
                <c:pt idx="115">
                  <c:v>656</c:v>
                </c:pt>
                <c:pt idx="116">
                  <c:v>718</c:v>
                </c:pt>
                <c:pt idx="117">
                  <c:v>720</c:v>
                </c:pt>
                <c:pt idx="118">
                  <c:v>739</c:v>
                </c:pt>
                <c:pt idx="119">
                  <c:v>707</c:v>
                </c:pt>
                <c:pt idx="120">
                  <c:v>677</c:v>
                </c:pt>
                <c:pt idx="121">
                  <c:v>666</c:v>
                </c:pt>
                <c:pt idx="122">
                  <c:v>665</c:v>
                </c:pt>
                <c:pt idx="123">
                  <c:v>647</c:v>
                </c:pt>
                <c:pt idx="124">
                  <c:v>675</c:v>
                </c:pt>
                <c:pt idx="125">
                  <c:v>684</c:v>
                </c:pt>
                <c:pt idx="126">
                  <c:v>656</c:v>
                </c:pt>
                <c:pt idx="127">
                  <c:v>674</c:v>
                </c:pt>
                <c:pt idx="128">
                  <c:v>630</c:v>
                </c:pt>
                <c:pt idx="129">
                  <c:v>666</c:v>
                </c:pt>
                <c:pt idx="130">
                  <c:v>591</c:v>
                </c:pt>
                <c:pt idx="131">
                  <c:v>607</c:v>
                </c:pt>
                <c:pt idx="132">
                  <c:v>700</c:v>
                </c:pt>
                <c:pt idx="133">
                  <c:v>646</c:v>
                </c:pt>
                <c:pt idx="134">
                  <c:v>651</c:v>
                </c:pt>
                <c:pt idx="135">
                  <c:v>624</c:v>
                </c:pt>
                <c:pt idx="136">
                  <c:v>647</c:v>
                </c:pt>
                <c:pt idx="137">
                  <c:v>655</c:v>
                </c:pt>
                <c:pt idx="138">
                  <c:v>603</c:v>
                </c:pt>
                <c:pt idx="139">
                  <c:v>627</c:v>
                </c:pt>
                <c:pt idx="140">
                  <c:v>630</c:v>
                </c:pt>
                <c:pt idx="141">
                  <c:v>675</c:v>
                </c:pt>
                <c:pt idx="142">
                  <c:v>655</c:v>
                </c:pt>
                <c:pt idx="143">
                  <c:v>677</c:v>
                </c:pt>
                <c:pt idx="144">
                  <c:v>659</c:v>
                </c:pt>
                <c:pt idx="145">
                  <c:v>689</c:v>
                </c:pt>
                <c:pt idx="146">
                  <c:v>692</c:v>
                </c:pt>
                <c:pt idx="147">
                  <c:v>766</c:v>
                </c:pt>
                <c:pt idx="148">
                  <c:v>821</c:v>
                </c:pt>
                <c:pt idx="149">
                  <c:v>1021</c:v>
                </c:pt>
                <c:pt idx="150">
                  <c:v>1369</c:v>
                </c:pt>
                <c:pt idx="151">
                  <c:v>2056</c:v>
                </c:pt>
                <c:pt idx="152">
                  <c:v>2347</c:v>
                </c:pt>
                <c:pt idx="153">
                  <c:v>1561</c:v>
                </c:pt>
                <c:pt idx="154">
                  <c:v>1239</c:v>
                </c:pt>
                <c:pt idx="155">
                  <c:v>1443</c:v>
                </c:pt>
                <c:pt idx="156">
                  <c:v>1570</c:v>
                </c:pt>
                <c:pt idx="157">
                  <c:v>1244</c:v>
                </c:pt>
                <c:pt idx="158">
                  <c:v>848</c:v>
                </c:pt>
                <c:pt idx="159">
                  <c:v>785</c:v>
                </c:pt>
                <c:pt idx="160">
                  <c:v>778</c:v>
                </c:pt>
                <c:pt idx="161">
                  <c:v>800</c:v>
                </c:pt>
                <c:pt idx="162">
                  <c:v>734</c:v>
                </c:pt>
                <c:pt idx="163">
                  <c:v>778</c:v>
                </c:pt>
                <c:pt idx="164">
                  <c:v>734</c:v>
                </c:pt>
                <c:pt idx="165">
                  <c:v>825</c:v>
                </c:pt>
                <c:pt idx="166">
                  <c:v>969</c:v>
                </c:pt>
                <c:pt idx="167">
                  <c:v>1148</c:v>
                </c:pt>
                <c:pt idx="168">
                  <c:v>1566</c:v>
                </c:pt>
                <c:pt idx="169">
                  <c:v>1838</c:v>
                </c:pt>
                <c:pt idx="170">
                  <c:v>1625</c:v>
                </c:pt>
                <c:pt idx="171">
                  <c:v>1284</c:v>
                </c:pt>
                <c:pt idx="172">
                  <c:v>1075</c:v>
                </c:pt>
                <c:pt idx="173">
                  <c:v>997</c:v>
                </c:pt>
                <c:pt idx="174">
                  <c:v>1009</c:v>
                </c:pt>
                <c:pt idx="175">
                  <c:v>886</c:v>
                </c:pt>
                <c:pt idx="176">
                  <c:v>790</c:v>
                </c:pt>
                <c:pt idx="177">
                  <c:v>812</c:v>
                </c:pt>
                <c:pt idx="178">
                  <c:v>768</c:v>
                </c:pt>
                <c:pt idx="179">
                  <c:v>753</c:v>
                </c:pt>
                <c:pt idx="180">
                  <c:v>733</c:v>
                </c:pt>
                <c:pt idx="181">
                  <c:v>648</c:v>
                </c:pt>
                <c:pt idx="182">
                  <c:v>694</c:v>
                </c:pt>
                <c:pt idx="183">
                  <c:v>704</c:v>
                </c:pt>
                <c:pt idx="184">
                  <c:v>690</c:v>
                </c:pt>
                <c:pt idx="185">
                  <c:v>606</c:v>
                </c:pt>
                <c:pt idx="186">
                  <c:v>631</c:v>
                </c:pt>
                <c:pt idx="187">
                  <c:v>628</c:v>
                </c:pt>
                <c:pt idx="188">
                  <c:v>619</c:v>
                </c:pt>
                <c:pt idx="189">
                  <c:v>663</c:v>
                </c:pt>
                <c:pt idx="190">
                  <c:v>642</c:v>
                </c:pt>
                <c:pt idx="191">
                  <c:v>590</c:v>
                </c:pt>
                <c:pt idx="192">
                  <c:v>638</c:v>
                </c:pt>
                <c:pt idx="193">
                  <c:v>659</c:v>
                </c:pt>
                <c:pt idx="194">
                  <c:v>699</c:v>
                </c:pt>
                <c:pt idx="195">
                  <c:v>614</c:v>
                </c:pt>
                <c:pt idx="196">
                  <c:v>669</c:v>
                </c:pt>
                <c:pt idx="197">
                  <c:v>645</c:v>
                </c:pt>
                <c:pt idx="198">
                  <c:v>600</c:v>
                </c:pt>
                <c:pt idx="199">
                  <c:v>657</c:v>
                </c:pt>
                <c:pt idx="200">
                  <c:v>648</c:v>
                </c:pt>
                <c:pt idx="201">
                  <c:v>705</c:v>
                </c:pt>
                <c:pt idx="202">
                  <c:v>760</c:v>
                </c:pt>
                <c:pt idx="203">
                  <c:v>824</c:v>
                </c:pt>
                <c:pt idx="204">
                  <c:v>940</c:v>
                </c:pt>
                <c:pt idx="205">
                  <c:v>918</c:v>
                </c:pt>
                <c:pt idx="206">
                  <c:v>1075</c:v>
                </c:pt>
                <c:pt idx="207">
                  <c:v>1434</c:v>
                </c:pt>
                <c:pt idx="208">
                  <c:v>1565</c:v>
                </c:pt>
                <c:pt idx="209">
                  <c:v>1184</c:v>
                </c:pt>
                <c:pt idx="210">
                  <c:v>812</c:v>
                </c:pt>
                <c:pt idx="211">
                  <c:v>833</c:v>
                </c:pt>
                <c:pt idx="212">
                  <c:v>908</c:v>
                </c:pt>
                <c:pt idx="213">
                  <c:v>1193</c:v>
                </c:pt>
                <c:pt idx="214">
                  <c:v>1167</c:v>
                </c:pt>
                <c:pt idx="215">
                  <c:v>835</c:v>
                </c:pt>
                <c:pt idx="216">
                  <c:v>682</c:v>
                </c:pt>
                <c:pt idx="217">
                  <c:v>609</c:v>
                </c:pt>
                <c:pt idx="218">
                  <c:v>655</c:v>
                </c:pt>
                <c:pt idx="219">
                  <c:v>568</c:v>
                </c:pt>
                <c:pt idx="220">
                  <c:v>568</c:v>
                </c:pt>
                <c:pt idx="221">
                  <c:v>580</c:v>
                </c:pt>
                <c:pt idx="222">
                  <c:v>577</c:v>
                </c:pt>
                <c:pt idx="223">
                  <c:v>594</c:v>
                </c:pt>
                <c:pt idx="224">
                  <c:v>573</c:v>
                </c:pt>
                <c:pt idx="225">
                  <c:v>550</c:v>
                </c:pt>
                <c:pt idx="226">
                  <c:v>530</c:v>
                </c:pt>
                <c:pt idx="227">
                  <c:v>617</c:v>
                </c:pt>
                <c:pt idx="228">
                  <c:v>565</c:v>
                </c:pt>
                <c:pt idx="229">
                  <c:v>548</c:v>
                </c:pt>
                <c:pt idx="230">
                  <c:v>612</c:v>
                </c:pt>
                <c:pt idx="231">
                  <c:v>533</c:v>
                </c:pt>
                <c:pt idx="232">
                  <c:v>548</c:v>
                </c:pt>
                <c:pt idx="233">
                  <c:v>555</c:v>
                </c:pt>
                <c:pt idx="234">
                  <c:v>516</c:v>
                </c:pt>
                <c:pt idx="235">
                  <c:v>530</c:v>
                </c:pt>
                <c:pt idx="236">
                  <c:v>541</c:v>
                </c:pt>
                <c:pt idx="237">
                  <c:v>578</c:v>
                </c:pt>
                <c:pt idx="238">
                  <c:v>592</c:v>
                </c:pt>
                <c:pt idx="239">
                  <c:v>555</c:v>
                </c:pt>
                <c:pt idx="240">
                  <c:v>563</c:v>
                </c:pt>
                <c:pt idx="241">
                  <c:v>525</c:v>
                </c:pt>
                <c:pt idx="242">
                  <c:v>530</c:v>
                </c:pt>
                <c:pt idx="243">
                  <c:v>543</c:v>
                </c:pt>
                <c:pt idx="244">
                  <c:v>580</c:v>
                </c:pt>
                <c:pt idx="245">
                  <c:v>556</c:v>
                </c:pt>
                <c:pt idx="246">
                  <c:v>552</c:v>
                </c:pt>
                <c:pt idx="247">
                  <c:v>551</c:v>
                </c:pt>
                <c:pt idx="248">
                  <c:v>573</c:v>
                </c:pt>
                <c:pt idx="249">
                  <c:v>539</c:v>
                </c:pt>
                <c:pt idx="250">
                  <c:v>515</c:v>
                </c:pt>
                <c:pt idx="251">
                  <c:v>529</c:v>
                </c:pt>
                <c:pt idx="252">
                  <c:v>582</c:v>
                </c:pt>
                <c:pt idx="253">
                  <c:v>554</c:v>
                </c:pt>
                <c:pt idx="254">
                  <c:v>551</c:v>
                </c:pt>
                <c:pt idx="255">
                  <c:v>588</c:v>
                </c:pt>
                <c:pt idx="256">
                  <c:v>554</c:v>
                </c:pt>
                <c:pt idx="257">
                  <c:v>601</c:v>
                </c:pt>
                <c:pt idx="258">
                  <c:v>648</c:v>
                </c:pt>
                <c:pt idx="259">
                  <c:v>607</c:v>
                </c:pt>
                <c:pt idx="260">
                  <c:v>627</c:v>
                </c:pt>
                <c:pt idx="261">
                  <c:v>555</c:v>
                </c:pt>
                <c:pt idx="262">
                  <c:v>605</c:v>
                </c:pt>
                <c:pt idx="263">
                  <c:v>603</c:v>
                </c:pt>
                <c:pt idx="264">
                  <c:v>572</c:v>
                </c:pt>
                <c:pt idx="265">
                  <c:v>607</c:v>
                </c:pt>
                <c:pt idx="266">
                  <c:v>605</c:v>
                </c:pt>
                <c:pt idx="267">
                  <c:v>612</c:v>
                </c:pt>
                <c:pt idx="268">
                  <c:v>653</c:v>
                </c:pt>
                <c:pt idx="269">
                  <c:v>628</c:v>
                </c:pt>
                <c:pt idx="270">
                  <c:v>596</c:v>
                </c:pt>
                <c:pt idx="271">
                  <c:v>618</c:v>
                </c:pt>
                <c:pt idx="272">
                  <c:v>656</c:v>
                </c:pt>
                <c:pt idx="273">
                  <c:v>672</c:v>
                </c:pt>
                <c:pt idx="274">
                  <c:v>770</c:v>
                </c:pt>
                <c:pt idx="275">
                  <c:v>721</c:v>
                </c:pt>
                <c:pt idx="276">
                  <c:v>674</c:v>
                </c:pt>
                <c:pt idx="277">
                  <c:v>612</c:v>
                </c:pt>
                <c:pt idx="278">
                  <c:v>591</c:v>
                </c:pt>
                <c:pt idx="279">
                  <c:v>556</c:v>
                </c:pt>
                <c:pt idx="280">
                  <c:v>601</c:v>
                </c:pt>
                <c:pt idx="281">
                  <c:v>609</c:v>
                </c:pt>
                <c:pt idx="282">
                  <c:v>630</c:v>
                </c:pt>
                <c:pt idx="283">
                  <c:v>573</c:v>
                </c:pt>
                <c:pt idx="284">
                  <c:v>629</c:v>
                </c:pt>
                <c:pt idx="285">
                  <c:v>609</c:v>
                </c:pt>
                <c:pt idx="286">
                  <c:v>625</c:v>
                </c:pt>
                <c:pt idx="287">
                  <c:v>746</c:v>
                </c:pt>
                <c:pt idx="288">
                  <c:v>764</c:v>
                </c:pt>
                <c:pt idx="289">
                  <c:v>812</c:v>
                </c:pt>
                <c:pt idx="290">
                  <c:v>775</c:v>
                </c:pt>
                <c:pt idx="291">
                  <c:v>811</c:v>
                </c:pt>
                <c:pt idx="292">
                  <c:v>923</c:v>
                </c:pt>
                <c:pt idx="293">
                  <c:v>997</c:v>
                </c:pt>
                <c:pt idx="294">
                  <c:v>880</c:v>
                </c:pt>
                <c:pt idx="295">
                  <c:v>750</c:v>
                </c:pt>
                <c:pt idx="296">
                  <c:v>677</c:v>
                </c:pt>
                <c:pt idx="297">
                  <c:v>761</c:v>
                </c:pt>
                <c:pt idx="298">
                  <c:v>724</c:v>
                </c:pt>
                <c:pt idx="299">
                  <c:v>687</c:v>
                </c:pt>
                <c:pt idx="300">
                  <c:v>723</c:v>
                </c:pt>
                <c:pt idx="301">
                  <c:v>731</c:v>
                </c:pt>
                <c:pt idx="302">
                  <c:v>806</c:v>
                </c:pt>
                <c:pt idx="303">
                  <c:v>813</c:v>
                </c:pt>
                <c:pt idx="304">
                  <c:v>833</c:v>
                </c:pt>
                <c:pt idx="305">
                  <c:v>783</c:v>
                </c:pt>
                <c:pt idx="306">
                  <c:v>833</c:v>
                </c:pt>
                <c:pt idx="307">
                  <c:v>854</c:v>
                </c:pt>
                <c:pt idx="308">
                  <c:v>918</c:v>
                </c:pt>
                <c:pt idx="309">
                  <c:v>945</c:v>
                </c:pt>
                <c:pt idx="310">
                  <c:v>1069</c:v>
                </c:pt>
                <c:pt idx="311">
                  <c:v>1097</c:v>
                </c:pt>
                <c:pt idx="312">
                  <c:v>1150</c:v>
                </c:pt>
                <c:pt idx="313">
                  <c:v>1165</c:v>
                </c:pt>
                <c:pt idx="314">
                  <c:v>1168</c:v>
                </c:pt>
                <c:pt idx="315">
                  <c:v>1113</c:v>
                </c:pt>
                <c:pt idx="316">
                  <c:v>1287</c:v>
                </c:pt>
                <c:pt idx="317">
                  <c:v>1365</c:v>
                </c:pt>
                <c:pt idx="318">
                  <c:v>1517</c:v>
                </c:pt>
                <c:pt idx="319">
                  <c:v>1735</c:v>
                </c:pt>
                <c:pt idx="320">
                  <c:v>1795</c:v>
                </c:pt>
                <c:pt idx="321">
                  <c:v>1725</c:v>
                </c:pt>
                <c:pt idx="322">
                  <c:v>1469</c:v>
                </c:pt>
                <c:pt idx="323">
                  <c:v>1299</c:v>
                </c:pt>
                <c:pt idx="324">
                  <c:v>1181</c:v>
                </c:pt>
                <c:pt idx="325">
                  <c:v>1089</c:v>
                </c:pt>
                <c:pt idx="326">
                  <c:v>1209</c:v>
                </c:pt>
                <c:pt idx="327">
                  <c:v>1195</c:v>
                </c:pt>
                <c:pt idx="328">
                  <c:v>1364</c:v>
                </c:pt>
                <c:pt idx="329">
                  <c:v>1443</c:v>
                </c:pt>
                <c:pt idx="330">
                  <c:v>1512</c:v>
                </c:pt>
                <c:pt idx="331">
                  <c:v>1554</c:v>
                </c:pt>
                <c:pt idx="332">
                  <c:v>1699</c:v>
                </c:pt>
                <c:pt idx="333">
                  <c:v>1808</c:v>
                </c:pt>
                <c:pt idx="334">
                  <c:v>1818</c:v>
                </c:pt>
                <c:pt idx="335">
                  <c:v>1984</c:v>
                </c:pt>
                <c:pt idx="336">
                  <c:v>2019</c:v>
                </c:pt>
                <c:pt idx="337">
                  <c:v>2010</c:v>
                </c:pt>
                <c:pt idx="338">
                  <c:v>1869</c:v>
                </c:pt>
                <c:pt idx="339">
                  <c:v>1812</c:v>
                </c:pt>
                <c:pt idx="340">
                  <c:v>1716</c:v>
                </c:pt>
                <c:pt idx="341">
                  <c:v>1633</c:v>
                </c:pt>
                <c:pt idx="342">
                  <c:v>1650</c:v>
                </c:pt>
                <c:pt idx="343">
                  <c:v>2096</c:v>
                </c:pt>
                <c:pt idx="344">
                  <c:v>2829</c:v>
                </c:pt>
                <c:pt idx="345">
                  <c:v>3559</c:v>
                </c:pt>
                <c:pt idx="346">
                  <c:v>3313</c:v>
                </c:pt>
                <c:pt idx="347">
                  <c:v>2712</c:v>
                </c:pt>
                <c:pt idx="348">
                  <c:v>2248</c:v>
                </c:pt>
                <c:pt idx="349">
                  <c:v>2483</c:v>
                </c:pt>
                <c:pt idx="350">
                  <c:v>3074</c:v>
                </c:pt>
                <c:pt idx="351">
                  <c:v>3632</c:v>
                </c:pt>
                <c:pt idx="352">
                  <c:v>2978</c:v>
                </c:pt>
                <c:pt idx="353">
                  <c:v>2060</c:v>
                </c:pt>
                <c:pt idx="354">
                  <c:v>1429</c:v>
                </c:pt>
                <c:pt idx="355">
                  <c:v>1301</c:v>
                </c:pt>
                <c:pt idx="356">
                  <c:v>1238</c:v>
                </c:pt>
                <c:pt idx="357">
                  <c:v>1210</c:v>
                </c:pt>
                <c:pt idx="358">
                  <c:v>1353</c:v>
                </c:pt>
                <c:pt idx="359">
                  <c:v>1458</c:v>
                </c:pt>
                <c:pt idx="360">
                  <c:v>1697</c:v>
                </c:pt>
                <c:pt idx="361">
                  <c:v>1753</c:v>
                </c:pt>
                <c:pt idx="362">
                  <c:v>1605</c:v>
                </c:pt>
                <c:pt idx="363">
                  <c:v>1388</c:v>
                </c:pt>
                <c:pt idx="364">
                  <c:v>1274</c:v>
                </c:pt>
                <c:pt idx="365">
                  <c:v>1250</c:v>
                </c:pt>
                <c:pt idx="366">
                  <c:v>1244</c:v>
                </c:pt>
                <c:pt idx="367">
                  <c:v>1670</c:v>
                </c:pt>
                <c:pt idx="368">
                  <c:v>2459</c:v>
                </c:pt>
                <c:pt idx="369">
                  <c:v>3869</c:v>
                </c:pt>
                <c:pt idx="370">
                  <c:v>4833</c:v>
                </c:pt>
                <c:pt idx="371">
                  <c:v>3923</c:v>
                </c:pt>
                <c:pt idx="372">
                  <c:v>2346</c:v>
                </c:pt>
                <c:pt idx="373">
                  <c:v>1678</c:v>
                </c:pt>
                <c:pt idx="374">
                  <c:v>1525</c:v>
                </c:pt>
                <c:pt idx="375">
                  <c:v>1508</c:v>
                </c:pt>
                <c:pt idx="376">
                  <c:v>1270</c:v>
                </c:pt>
                <c:pt idx="377">
                  <c:v>1051</c:v>
                </c:pt>
                <c:pt idx="378">
                  <c:v>952</c:v>
                </c:pt>
                <c:pt idx="379">
                  <c:v>837</c:v>
                </c:pt>
                <c:pt idx="380">
                  <c:v>896</c:v>
                </c:pt>
                <c:pt idx="381">
                  <c:v>958</c:v>
                </c:pt>
                <c:pt idx="382">
                  <c:v>1153</c:v>
                </c:pt>
                <c:pt idx="383">
                  <c:v>1387</c:v>
                </c:pt>
                <c:pt idx="384">
                  <c:v>1834</c:v>
                </c:pt>
                <c:pt idx="385">
                  <c:v>2224</c:v>
                </c:pt>
                <c:pt idx="386">
                  <c:v>1967</c:v>
                </c:pt>
                <c:pt idx="387">
                  <c:v>1366</c:v>
                </c:pt>
                <c:pt idx="388">
                  <c:v>980</c:v>
                </c:pt>
                <c:pt idx="389">
                  <c:v>964</c:v>
                </c:pt>
                <c:pt idx="390">
                  <c:v>955</c:v>
                </c:pt>
                <c:pt idx="391">
                  <c:v>1012</c:v>
                </c:pt>
                <c:pt idx="392">
                  <c:v>927</c:v>
                </c:pt>
                <c:pt idx="393">
                  <c:v>991</c:v>
                </c:pt>
                <c:pt idx="394">
                  <c:v>916</c:v>
                </c:pt>
                <c:pt idx="395">
                  <c:v>870</c:v>
                </c:pt>
                <c:pt idx="396">
                  <c:v>877</c:v>
                </c:pt>
                <c:pt idx="397">
                  <c:v>1060</c:v>
                </c:pt>
                <c:pt idx="398">
                  <c:v>1511</c:v>
                </c:pt>
                <c:pt idx="399">
                  <c:v>2575</c:v>
                </c:pt>
                <c:pt idx="400">
                  <c:v>3789</c:v>
                </c:pt>
                <c:pt idx="401">
                  <c:v>4705</c:v>
                </c:pt>
                <c:pt idx="402">
                  <c:v>5885</c:v>
                </c:pt>
                <c:pt idx="403">
                  <c:v>5625</c:v>
                </c:pt>
                <c:pt idx="404">
                  <c:v>3581</c:v>
                </c:pt>
                <c:pt idx="405">
                  <c:v>1979</c:v>
                </c:pt>
                <c:pt idx="406">
                  <c:v>1289</c:v>
                </c:pt>
                <c:pt idx="407">
                  <c:v>1293</c:v>
                </c:pt>
                <c:pt idx="408">
                  <c:v>1729</c:v>
                </c:pt>
                <c:pt idx="409">
                  <c:v>3060</c:v>
                </c:pt>
                <c:pt idx="410">
                  <c:v>5145</c:v>
                </c:pt>
                <c:pt idx="411">
                  <c:v>5963</c:v>
                </c:pt>
                <c:pt idx="412">
                  <c:v>5047</c:v>
                </c:pt>
                <c:pt idx="413">
                  <c:v>3421</c:v>
                </c:pt>
                <c:pt idx="414">
                  <c:v>2428</c:v>
                </c:pt>
                <c:pt idx="415">
                  <c:v>1828</c:v>
                </c:pt>
                <c:pt idx="416">
                  <c:v>1421</c:v>
                </c:pt>
                <c:pt idx="417">
                  <c:v>1117</c:v>
                </c:pt>
                <c:pt idx="418">
                  <c:v>939</c:v>
                </c:pt>
                <c:pt idx="419">
                  <c:v>878</c:v>
                </c:pt>
                <c:pt idx="420">
                  <c:v>921</c:v>
                </c:pt>
                <c:pt idx="421">
                  <c:v>928</c:v>
                </c:pt>
                <c:pt idx="422">
                  <c:v>980</c:v>
                </c:pt>
                <c:pt idx="423">
                  <c:v>1107</c:v>
                </c:pt>
                <c:pt idx="424">
                  <c:v>1304</c:v>
                </c:pt>
                <c:pt idx="425">
                  <c:v>1451</c:v>
                </c:pt>
                <c:pt idx="426">
                  <c:v>1362</c:v>
                </c:pt>
                <c:pt idx="427">
                  <c:v>1213</c:v>
                </c:pt>
                <c:pt idx="428">
                  <c:v>1014</c:v>
                </c:pt>
                <c:pt idx="429">
                  <c:v>970</c:v>
                </c:pt>
                <c:pt idx="430">
                  <c:v>949</c:v>
                </c:pt>
                <c:pt idx="431">
                  <c:v>1275</c:v>
                </c:pt>
                <c:pt idx="432">
                  <c:v>1636</c:v>
                </c:pt>
                <c:pt idx="433">
                  <c:v>1592</c:v>
                </c:pt>
                <c:pt idx="434">
                  <c:v>1748</c:v>
                </c:pt>
                <c:pt idx="435">
                  <c:v>2235</c:v>
                </c:pt>
                <c:pt idx="436">
                  <c:v>2899</c:v>
                </c:pt>
                <c:pt idx="437">
                  <c:v>2881</c:v>
                </c:pt>
                <c:pt idx="438">
                  <c:v>2255</c:v>
                </c:pt>
                <c:pt idx="439">
                  <c:v>1705</c:v>
                </c:pt>
                <c:pt idx="440">
                  <c:v>1397</c:v>
                </c:pt>
                <c:pt idx="441">
                  <c:v>1502</c:v>
                </c:pt>
                <c:pt idx="442">
                  <c:v>1619</c:v>
                </c:pt>
                <c:pt idx="443">
                  <c:v>1482</c:v>
                </c:pt>
                <c:pt idx="444">
                  <c:v>1341</c:v>
                </c:pt>
                <c:pt idx="445">
                  <c:v>1239</c:v>
                </c:pt>
                <c:pt idx="446">
                  <c:v>1426</c:v>
                </c:pt>
                <c:pt idx="447">
                  <c:v>1463</c:v>
                </c:pt>
                <c:pt idx="448">
                  <c:v>1422</c:v>
                </c:pt>
                <c:pt idx="449">
                  <c:v>1381</c:v>
                </c:pt>
                <c:pt idx="450">
                  <c:v>1446</c:v>
                </c:pt>
                <c:pt idx="451">
                  <c:v>1661</c:v>
                </c:pt>
                <c:pt idx="452">
                  <c:v>2020</c:v>
                </c:pt>
                <c:pt idx="453">
                  <c:v>2103</c:v>
                </c:pt>
                <c:pt idx="454">
                  <c:v>1969</c:v>
                </c:pt>
                <c:pt idx="455">
                  <c:v>1602</c:v>
                </c:pt>
                <c:pt idx="456">
                  <c:v>1320</c:v>
                </c:pt>
                <c:pt idx="457">
                  <c:v>1202</c:v>
                </c:pt>
                <c:pt idx="458">
                  <c:v>1058</c:v>
                </c:pt>
                <c:pt idx="459">
                  <c:v>916</c:v>
                </c:pt>
                <c:pt idx="460">
                  <c:v>888</c:v>
                </c:pt>
                <c:pt idx="461">
                  <c:v>941</c:v>
                </c:pt>
                <c:pt idx="462">
                  <c:v>1026</c:v>
                </c:pt>
                <c:pt idx="463">
                  <c:v>1158</c:v>
                </c:pt>
                <c:pt idx="464">
                  <c:v>1303</c:v>
                </c:pt>
                <c:pt idx="465">
                  <c:v>1716</c:v>
                </c:pt>
                <c:pt idx="466">
                  <c:v>2360</c:v>
                </c:pt>
                <c:pt idx="467">
                  <c:v>2512</c:v>
                </c:pt>
                <c:pt idx="468">
                  <c:v>2383</c:v>
                </c:pt>
                <c:pt idx="469">
                  <c:v>1860</c:v>
                </c:pt>
                <c:pt idx="470">
                  <c:v>1449</c:v>
                </c:pt>
                <c:pt idx="471">
                  <c:v>1296</c:v>
                </c:pt>
                <c:pt idx="472">
                  <c:v>1015</c:v>
                </c:pt>
                <c:pt idx="473">
                  <c:v>829</c:v>
                </c:pt>
                <c:pt idx="474">
                  <c:v>786</c:v>
                </c:pt>
                <c:pt idx="475">
                  <c:v>741</c:v>
                </c:pt>
                <c:pt idx="476">
                  <c:v>714</c:v>
                </c:pt>
                <c:pt idx="477">
                  <c:v>823</c:v>
                </c:pt>
                <c:pt idx="478">
                  <c:v>801</c:v>
                </c:pt>
                <c:pt idx="479">
                  <c:v>867</c:v>
                </c:pt>
                <c:pt idx="480">
                  <c:v>978</c:v>
                </c:pt>
                <c:pt idx="481">
                  <c:v>1191</c:v>
                </c:pt>
                <c:pt idx="482">
                  <c:v>1388</c:v>
                </c:pt>
                <c:pt idx="483">
                  <c:v>1421</c:v>
                </c:pt>
                <c:pt idx="484">
                  <c:v>1497</c:v>
                </c:pt>
                <c:pt idx="485">
                  <c:v>1327</c:v>
                </c:pt>
                <c:pt idx="486">
                  <c:v>1080</c:v>
                </c:pt>
                <c:pt idx="487">
                  <c:v>942</c:v>
                </c:pt>
                <c:pt idx="488">
                  <c:v>786</c:v>
                </c:pt>
                <c:pt idx="489">
                  <c:v>769</c:v>
                </c:pt>
                <c:pt idx="490">
                  <c:v>791</c:v>
                </c:pt>
                <c:pt idx="491">
                  <c:v>812</c:v>
                </c:pt>
                <c:pt idx="492">
                  <c:v>851</c:v>
                </c:pt>
                <c:pt idx="493">
                  <c:v>1078</c:v>
                </c:pt>
                <c:pt idx="494">
                  <c:v>1218</c:v>
                </c:pt>
                <c:pt idx="495">
                  <c:v>1389</c:v>
                </c:pt>
                <c:pt idx="496">
                  <c:v>1351</c:v>
                </c:pt>
                <c:pt idx="497">
                  <c:v>1185</c:v>
                </c:pt>
                <c:pt idx="498">
                  <c:v>1073</c:v>
                </c:pt>
                <c:pt idx="499">
                  <c:v>991</c:v>
                </c:pt>
                <c:pt idx="500">
                  <c:v>998</c:v>
                </c:pt>
                <c:pt idx="501">
                  <c:v>1139</c:v>
                </c:pt>
                <c:pt idx="502">
                  <c:v>1292</c:v>
                </c:pt>
                <c:pt idx="503">
                  <c:v>1454</c:v>
                </c:pt>
                <c:pt idx="504">
                  <c:v>1242</c:v>
                </c:pt>
                <c:pt idx="505">
                  <c:v>1127</c:v>
                </c:pt>
                <c:pt idx="506">
                  <c:v>1144</c:v>
                </c:pt>
                <c:pt idx="507">
                  <c:v>1106</c:v>
                </c:pt>
                <c:pt idx="508">
                  <c:v>931</c:v>
                </c:pt>
                <c:pt idx="509">
                  <c:v>890</c:v>
                </c:pt>
                <c:pt idx="510">
                  <c:v>906</c:v>
                </c:pt>
                <c:pt idx="511">
                  <c:v>885</c:v>
                </c:pt>
                <c:pt idx="512">
                  <c:v>1002</c:v>
                </c:pt>
                <c:pt idx="513">
                  <c:v>1221</c:v>
                </c:pt>
                <c:pt idx="514">
                  <c:v>1423</c:v>
                </c:pt>
                <c:pt idx="515">
                  <c:v>1609</c:v>
                </c:pt>
                <c:pt idx="516">
                  <c:v>1537</c:v>
                </c:pt>
                <c:pt idx="517">
                  <c:v>1422</c:v>
                </c:pt>
                <c:pt idx="518">
                  <c:v>1241</c:v>
                </c:pt>
                <c:pt idx="519">
                  <c:v>984</c:v>
                </c:pt>
                <c:pt idx="520">
                  <c:v>811</c:v>
                </c:pt>
                <c:pt idx="521">
                  <c:v>697</c:v>
                </c:pt>
                <c:pt idx="522">
                  <c:v>708</c:v>
                </c:pt>
                <c:pt idx="523">
                  <c:v>756</c:v>
                </c:pt>
                <c:pt idx="524">
                  <c:v>730</c:v>
                </c:pt>
                <c:pt idx="525">
                  <c:v>700</c:v>
                </c:pt>
                <c:pt idx="526">
                  <c:v>695</c:v>
                </c:pt>
                <c:pt idx="527">
                  <c:v>687</c:v>
                </c:pt>
                <c:pt idx="528">
                  <c:v>706</c:v>
                </c:pt>
                <c:pt idx="529">
                  <c:v>715</c:v>
                </c:pt>
                <c:pt idx="530">
                  <c:v>671</c:v>
                </c:pt>
                <c:pt idx="531">
                  <c:v>638</c:v>
                </c:pt>
                <c:pt idx="532">
                  <c:v>622</c:v>
                </c:pt>
                <c:pt idx="533">
                  <c:v>594</c:v>
                </c:pt>
                <c:pt idx="534">
                  <c:v>622</c:v>
                </c:pt>
                <c:pt idx="535">
                  <c:v>658</c:v>
                </c:pt>
                <c:pt idx="536">
                  <c:v>632</c:v>
                </c:pt>
                <c:pt idx="537">
                  <c:v>689</c:v>
                </c:pt>
                <c:pt idx="538">
                  <c:v>638</c:v>
                </c:pt>
                <c:pt idx="539">
                  <c:v>604</c:v>
                </c:pt>
                <c:pt idx="540">
                  <c:v>635</c:v>
                </c:pt>
                <c:pt idx="541">
                  <c:v>651</c:v>
                </c:pt>
                <c:pt idx="542">
                  <c:v>623</c:v>
                </c:pt>
                <c:pt idx="543">
                  <c:v>661</c:v>
                </c:pt>
                <c:pt idx="544">
                  <c:v>750</c:v>
                </c:pt>
                <c:pt idx="545">
                  <c:v>757</c:v>
                </c:pt>
                <c:pt idx="546">
                  <c:v>757</c:v>
                </c:pt>
                <c:pt idx="547">
                  <c:v>744</c:v>
                </c:pt>
                <c:pt idx="548">
                  <c:v>679</c:v>
                </c:pt>
                <c:pt idx="549">
                  <c:v>648</c:v>
                </c:pt>
                <c:pt idx="550">
                  <c:v>614</c:v>
                </c:pt>
                <c:pt idx="551">
                  <c:v>638</c:v>
                </c:pt>
                <c:pt idx="552">
                  <c:v>657</c:v>
                </c:pt>
                <c:pt idx="553">
                  <c:v>663</c:v>
                </c:pt>
                <c:pt idx="554">
                  <c:v>653</c:v>
                </c:pt>
                <c:pt idx="555">
                  <c:v>750</c:v>
                </c:pt>
                <c:pt idx="556">
                  <c:v>898</c:v>
                </c:pt>
                <c:pt idx="557">
                  <c:v>1095</c:v>
                </c:pt>
                <c:pt idx="558">
                  <c:v>1129</c:v>
                </c:pt>
                <c:pt idx="559">
                  <c:v>1028</c:v>
                </c:pt>
                <c:pt idx="560">
                  <c:v>811</c:v>
                </c:pt>
                <c:pt idx="561">
                  <c:v>757</c:v>
                </c:pt>
                <c:pt idx="562">
                  <c:v>603</c:v>
                </c:pt>
                <c:pt idx="563">
                  <c:v>601</c:v>
                </c:pt>
                <c:pt idx="564">
                  <c:v>578</c:v>
                </c:pt>
                <c:pt idx="565">
                  <c:v>586</c:v>
                </c:pt>
                <c:pt idx="566">
                  <c:v>601</c:v>
                </c:pt>
                <c:pt idx="567">
                  <c:v>614</c:v>
                </c:pt>
                <c:pt idx="568">
                  <c:v>563</c:v>
                </c:pt>
                <c:pt idx="569">
                  <c:v>596</c:v>
                </c:pt>
                <c:pt idx="570">
                  <c:v>626</c:v>
                </c:pt>
                <c:pt idx="571">
                  <c:v>657</c:v>
                </c:pt>
                <c:pt idx="572">
                  <c:v>686</c:v>
                </c:pt>
                <c:pt idx="573">
                  <c:v>720</c:v>
                </c:pt>
                <c:pt idx="574">
                  <c:v>774</c:v>
                </c:pt>
                <c:pt idx="575">
                  <c:v>798</c:v>
                </c:pt>
                <c:pt idx="576">
                  <c:v>792</c:v>
                </c:pt>
                <c:pt idx="577">
                  <c:v>714</c:v>
                </c:pt>
                <c:pt idx="578">
                  <c:v>686</c:v>
                </c:pt>
                <c:pt idx="579">
                  <c:v>638</c:v>
                </c:pt>
                <c:pt idx="580">
                  <c:v>691</c:v>
                </c:pt>
                <c:pt idx="581">
                  <c:v>710</c:v>
                </c:pt>
                <c:pt idx="582">
                  <c:v>758</c:v>
                </c:pt>
                <c:pt idx="583">
                  <c:v>789</c:v>
                </c:pt>
                <c:pt idx="584">
                  <c:v>788</c:v>
                </c:pt>
                <c:pt idx="585">
                  <c:v>834</c:v>
                </c:pt>
                <c:pt idx="586">
                  <c:v>884</c:v>
                </c:pt>
                <c:pt idx="587">
                  <c:v>849</c:v>
                </c:pt>
                <c:pt idx="588">
                  <c:v>895</c:v>
                </c:pt>
                <c:pt idx="589">
                  <c:v>875</c:v>
                </c:pt>
                <c:pt idx="590">
                  <c:v>991</c:v>
                </c:pt>
                <c:pt idx="591">
                  <c:v>1189</c:v>
                </c:pt>
                <c:pt idx="592">
                  <c:v>1340</c:v>
                </c:pt>
                <c:pt idx="593">
                  <c:v>1379</c:v>
                </c:pt>
                <c:pt idx="594">
                  <c:v>1232</c:v>
                </c:pt>
                <c:pt idx="595">
                  <c:v>1107</c:v>
                </c:pt>
                <c:pt idx="596">
                  <c:v>960</c:v>
                </c:pt>
                <c:pt idx="597">
                  <c:v>844</c:v>
                </c:pt>
                <c:pt idx="598">
                  <c:v>883</c:v>
                </c:pt>
                <c:pt idx="599">
                  <c:v>780</c:v>
                </c:pt>
                <c:pt idx="600">
                  <c:v>828</c:v>
                </c:pt>
                <c:pt idx="601">
                  <c:v>827</c:v>
                </c:pt>
                <c:pt idx="602">
                  <c:v>801</c:v>
                </c:pt>
                <c:pt idx="603">
                  <c:v>792</c:v>
                </c:pt>
                <c:pt idx="604">
                  <c:v>774</c:v>
                </c:pt>
                <c:pt idx="605">
                  <c:v>730</c:v>
                </c:pt>
                <c:pt idx="606">
                  <c:v>794</c:v>
                </c:pt>
                <c:pt idx="607">
                  <c:v>762</c:v>
                </c:pt>
                <c:pt idx="608">
                  <c:v>774</c:v>
                </c:pt>
                <c:pt idx="609">
                  <c:v>886</c:v>
                </c:pt>
                <c:pt idx="610">
                  <c:v>861</c:v>
                </c:pt>
                <c:pt idx="611">
                  <c:v>827</c:v>
                </c:pt>
                <c:pt idx="612">
                  <c:v>827</c:v>
                </c:pt>
                <c:pt idx="613">
                  <c:v>817</c:v>
                </c:pt>
                <c:pt idx="614">
                  <c:v>827</c:v>
                </c:pt>
                <c:pt idx="615">
                  <c:v>833</c:v>
                </c:pt>
                <c:pt idx="616">
                  <c:v>819</c:v>
                </c:pt>
                <c:pt idx="617">
                  <c:v>856</c:v>
                </c:pt>
                <c:pt idx="618">
                  <c:v>920</c:v>
                </c:pt>
                <c:pt idx="619">
                  <c:v>917</c:v>
                </c:pt>
                <c:pt idx="620">
                  <c:v>956</c:v>
                </c:pt>
                <c:pt idx="621">
                  <c:v>989</c:v>
                </c:pt>
                <c:pt idx="622">
                  <c:v>941</c:v>
                </c:pt>
                <c:pt idx="623">
                  <c:v>806</c:v>
                </c:pt>
                <c:pt idx="624">
                  <c:v>798</c:v>
                </c:pt>
                <c:pt idx="625">
                  <c:v>723</c:v>
                </c:pt>
                <c:pt idx="626">
                  <c:v>618</c:v>
                </c:pt>
                <c:pt idx="627">
                  <c:v>706</c:v>
                </c:pt>
                <c:pt idx="628">
                  <c:v>656</c:v>
                </c:pt>
                <c:pt idx="629">
                  <c:v>646</c:v>
                </c:pt>
                <c:pt idx="630">
                  <c:v>664</c:v>
                </c:pt>
                <c:pt idx="631">
                  <c:v>625</c:v>
                </c:pt>
                <c:pt idx="632">
                  <c:v>646</c:v>
                </c:pt>
                <c:pt idx="633">
                  <c:v>636</c:v>
                </c:pt>
                <c:pt idx="634">
                  <c:v>630</c:v>
                </c:pt>
                <c:pt idx="635">
                  <c:v>637</c:v>
                </c:pt>
                <c:pt idx="636">
                  <c:v>653</c:v>
                </c:pt>
                <c:pt idx="637">
                  <c:v>704</c:v>
                </c:pt>
                <c:pt idx="638">
                  <c:v>777</c:v>
                </c:pt>
                <c:pt idx="639">
                  <c:v>787</c:v>
                </c:pt>
                <c:pt idx="640">
                  <c:v>875</c:v>
                </c:pt>
                <c:pt idx="641">
                  <c:v>925</c:v>
                </c:pt>
                <c:pt idx="642">
                  <c:v>901</c:v>
                </c:pt>
                <c:pt idx="643">
                  <c:v>853</c:v>
                </c:pt>
                <c:pt idx="644">
                  <c:v>765</c:v>
                </c:pt>
                <c:pt idx="645">
                  <c:v>699</c:v>
                </c:pt>
                <c:pt idx="646">
                  <c:v>736</c:v>
                </c:pt>
                <c:pt idx="647">
                  <c:v>654</c:v>
                </c:pt>
                <c:pt idx="648">
                  <c:v>720</c:v>
                </c:pt>
                <c:pt idx="649">
                  <c:v>742</c:v>
                </c:pt>
                <c:pt idx="650">
                  <c:v>696</c:v>
                </c:pt>
                <c:pt idx="651">
                  <c:v>677</c:v>
                </c:pt>
                <c:pt idx="652">
                  <c:v>666</c:v>
                </c:pt>
                <c:pt idx="653">
                  <c:v>610</c:v>
                </c:pt>
                <c:pt idx="654">
                  <c:v>608</c:v>
                </c:pt>
                <c:pt idx="655">
                  <c:v>604</c:v>
                </c:pt>
                <c:pt idx="656">
                  <c:v>563</c:v>
                </c:pt>
                <c:pt idx="657">
                  <c:v>619</c:v>
                </c:pt>
                <c:pt idx="658">
                  <c:v>619</c:v>
                </c:pt>
                <c:pt idx="659">
                  <c:v>708</c:v>
                </c:pt>
                <c:pt idx="660">
                  <c:v>646</c:v>
                </c:pt>
                <c:pt idx="661">
                  <c:v>777</c:v>
                </c:pt>
                <c:pt idx="662">
                  <c:v>799</c:v>
                </c:pt>
                <c:pt idx="663">
                  <c:v>873</c:v>
                </c:pt>
                <c:pt idx="664">
                  <c:v>733</c:v>
                </c:pt>
                <c:pt idx="665">
                  <c:v>706</c:v>
                </c:pt>
                <c:pt idx="666">
                  <c:v>635</c:v>
                </c:pt>
                <c:pt idx="667">
                  <c:v>615</c:v>
                </c:pt>
                <c:pt idx="668">
                  <c:v>555</c:v>
                </c:pt>
                <c:pt idx="669">
                  <c:v>593</c:v>
                </c:pt>
                <c:pt idx="670">
                  <c:v>568</c:v>
                </c:pt>
                <c:pt idx="671">
                  <c:v>566</c:v>
                </c:pt>
                <c:pt idx="672">
                  <c:v>639</c:v>
                </c:pt>
                <c:pt idx="673">
                  <c:v>666</c:v>
                </c:pt>
                <c:pt idx="674">
                  <c:v>703</c:v>
                </c:pt>
                <c:pt idx="675">
                  <c:v>727</c:v>
                </c:pt>
                <c:pt idx="676">
                  <c:v>789</c:v>
                </c:pt>
                <c:pt idx="677">
                  <c:v>666</c:v>
                </c:pt>
                <c:pt idx="678">
                  <c:v>647</c:v>
                </c:pt>
                <c:pt idx="679">
                  <c:v>572</c:v>
                </c:pt>
                <c:pt idx="680">
                  <c:v>605</c:v>
                </c:pt>
                <c:pt idx="681">
                  <c:v>552</c:v>
                </c:pt>
                <c:pt idx="682">
                  <c:v>583</c:v>
                </c:pt>
                <c:pt idx="683">
                  <c:v>583</c:v>
                </c:pt>
                <c:pt idx="684">
                  <c:v>577</c:v>
                </c:pt>
                <c:pt idx="685">
                  <c:v>589</c:v>
                </c:pt>
                <c:pt idx="686">
                  <c:v>596</c:v>
                </c:pt>
                <c:pt idx="687">
                  <c:v>548</c:v>
                </c:pt>
                <c:pt idx="688">
                  <c:v>581</c:v>
                </c:pt>
                <c:pt idx="689">
                  <c:v>523</c:v>
                </c:pt>
                <c:pt idx="690">
                  <c:v>530</c:v>
                </c:pt>
                <c:pt idx="691">
                  <c:v>585</c:v>
                </c:pt>
                <c:pt idx="692">
                  <c:v>628</c:v>
                </c:pt>
                <c:pt idx="693">
                  <c:v>572</c:v>
                </c:pt>
                <c:pt idx="694">
                  <c:v>633</c:v>
                </c:pt>
                <c:pt idx="695">
                  <c:v>604</c:v>
                </c:pt>
                <c:pt idx="696">
                  <c:v>605</c:v>
                </c:pt>
                <c:pt idx="697">
                  <c:v>588</c:v>
                </c:pt>
                <c:pt idx="698">
                  <c:v>595</c:v>
                </c:pt>
                <c:pt idx="699">
                  <c:v>607</c:v>
                </c:pt>
                <c:pt idx="700">
                  <c:v>623</c:v>
                </c:pt>
                <c:pt idx="701">
                  <c:v>607</c:v>
                </c:pt>
                <c:pt idx="702">
                  <c:v>633</c:v>
                </c:pt>
                <c:pt idx="703">
                  <c:v>635</c:v>
                </c:pt>
                <c:pt idx="704">
                  <c:v>581</c:v>
                </c:pt>
                <c:pt idx="705">
                  <c:v>586</c:v>
                </c:pt>
                <c:pt idx="706">
                  <c:v>586</c:v>
                </c:pt>
                <c:pt idx="707">
                  <c:v>530</c:v>
                </c:pt>
                <c:pt idx="708">
                  <c:v>507</c:v>
                </c:pt>
                <c:pt idx="709">
                  <c:v>522</c:v>
                </c:pt>
                <c:pt idx="710">
                  <c:v>568</c:v>
                </c:pt>
                <c:pt idx="711">
                  <c:v>547</c:v>
                </c:pt>
                <c:pt idx="712">
                  <c:v>568</c:v>
                </c:pt>
                <c:pt idx="713">
                  <c:v>558</c:v>
                </c:pt>
                <c:pt idx="714">
                  <c:v>504</c:v>
                </c:pt>
                <c:pt idx="715">
                  <c:v>538</c:v>
                </c:pt>
                <c:pt idx="716">
                  <c:v>594</c:v>
                </c:pt>
                <c:pt idx="717">
                  <c:v>567</c:v>
                </c:pt>
                <c:pt idx="718">
                  <c:v>503</c:v>
                </c:pt>
                <c:pt idx="719">
                  <c:v>458</c:v>
                </c:pt>
                <c:pt idx="720">
                  <c:v>541</c:v>
                </c:pt>
                <c:pt idx="721">
                  <c:v>562</c:v>
                </c:pt>
                <c:pt idx="722">
                  <c:v>566</c:v>
                </c:pt>
                <c:pt idx="723">
                  <c:v>590</c:v>
                </c:pt>
                <c:pt idx="724">
                  <c:v>611</c:v>
                </c:pt>
                <c:pt idx="725">
                  <c:v>615</c:v>
                </c:pt>
                <c:pt idx="726">
                  <c:v>628</c:v>
                </c:pt>
                <c:pt idx="727">
                  <c:v>753</c:v>
                </c:pt>
                <c:pt idx="728">
                  <c:v>807</c:v>
                </c:pt>
                <c:pt idx="729">
                  <c:v>847</c:v>
                </c:pt>
                <c:pt idx="730">
                  <c:v>807</c:v>
                </c:pt>
                <c:pt idx="731">
                  <c:v>715</c:v>
                </c:pt>
                <c:pt idx="732">
                  <c:v>672</c:v>
                </c:pt>
                <c:pt idx="733">
                  <c:v>575</c:v>
                </c:pt>
                <c:pt idx="734">
                  <c:v>584</c:v>
                </c:pt>
                <c:pt idx="735">
                  <c:v>587</c:v>
                </c:pt>
                <c:pt idx="736">
                  <c:v>619</c:v>
                </c:pt>
                <c:pt idx="737">
                  <c:v>611</c:v>
                </c:pt>
                <c:pt idx="738">
                  <c:v>596</c:v>
                </c:pt>
                <c:pt idx="739">
                  <c:v>588</c:v>
                </c:pt>
                <c:pt idx="740">
                  <c:v>602</c:v>
                </c:pt>
                <c:pt idx="741">
                  <c:v>584</c:v>
                </c:pt>
                <c:pt idx="742">
                  <c:v>587</c:v>
                </c:pt>
                <c:pt idx="743">
                  <c:v>593</c:v>
                </c:pt>
                <c:pt idx="744">
                  <c:v>582</c:v>
                </c:pt>
                <c:pt idx="745">
                  <c:v>704</c:v>
                </c:pt>
                <c:pt idx="746">
                  <c:v>705</c:v>
                </c:pt>
                <c:pt idx="747">
                  <c:v>715</c:v>
                </c:pt>
                <c:pt idx="748">
                  <c:v>724</c:v>
                </c:pt>
                <c:pt idx="749">
                  <c:v>660</c:v>
                </c:pt>
                <c:pt idx="750">
                  <c:v>768</c:v>
                </c:pt>
                <c:pt idx="751">
                  <c:v>801</c:v>
                </c:pt>
                <c:pt idx="752">
                  <c:v>807</c:v>
                </c:pt>
                <c:pt idx="753">
                  <c:v>698</c:v>
                </c:pt>
                <c:pt idx="754">
                  <c:v>715</c:v>
                </c:pt>
                <c:pt idx="755">
                  <c:v>600</c:v>
                </c:pt>
                <c:pt idx="756">
                  <c:v>597</c:v>
                </c:pt>
                <c:pt idx="757">
                  <c:v>589</c:v>
                </c:pt>
                <c:pt idx="758">
                  <c:v>564</c:v>
                </c:pt>
                <c:pt idx="759">
                  <c:v>509</c:v>
                </c:pt>
                <c:pt idx="760">
                  <c:v>511</c:v>
                </c:pt>
                <c:pt idx="761">
                  <c:v>546</c:v>
                </c:pt>
                <c:pt idx="762">
                  <c:v>531</c:v>
                </c:pt>
                <c:pt idx="763">
                  <c:v>537</c:v>
                </c:pt>
                <c:pt idx="764">
                  <c:v>552</c:v>
                </c:pt>
                <c:pt idx="765">
                  <c:v>537</c:v>
                </c:pt>
                <c:pt idx="766">
                  <c:v>550</c:v>
                </c:pt>
                <c:pt idx="767">
                  <c:v>524</c:v>
                </c:pt>
                <c:pt idx="768">
                  <c:v>532</c:v>
                </c:pt>
                <c:pt idx="769">
                  <c:v>508</c:v>
                </c:pt>
                <c:pt idx="770">
                  <c:v>543</c:v>
                </c:pt>
                <c:pt idx="771">
                  <c:v>527</c:v>
                </c:pt>
                <c:pt idx="772">
                  <c:v>557</c:v>
                </c:pt>
                <c:pt idx="773">
                  <c:v>585</c:v>
                </c:pt>
                <c:pt idx="774">
                  <c:v>575</c:v>
                </c:pt>
                <c:pt idx="775">
                  <c:v>582</c:v>
                </c:pt>
                <c:pt idx="776">
                  <c:v>597</c:v>
                </c:pt>
                <c:pt idx="777">
                  <c:v>585</c:v>
                </c:pt>
                <c:pt idx="778">
                  <c:v>577</c:v>
                </c:pt>
                <c:pt idx="779">
                  <c:v>569</c:v>
                </c:pt>
                <c:pt idx="780">
                  <c:v>605</c:v>
                </c:pt>
                <c:pt idx="781">
                  <c:v>556</c:v>
                </c:pt>
                <c:pt idx="782">
                  <c:v>550</c:v>
                </c:pt>
                <c:pt idx="783">
                  <c:v>561</c:v>
                </c:pt>
                <c:pt idx="784">
                  <c:v>580</c:v>
                </c:pt>
                <c:pt idx="785">
                  <c:v>592</c:v>
                </c:pt>
                <c:pt idx="786">
                  <c:v>619</c:v>
                </c:pt>
                <c:pt idx="787">
                  <c:v>608</c:v>
                </c:pt>
                <c:pt idx="788">
                  <c:v>605</c:v>
                </c:pt>
                <c:pt idx="789">
                  <c:v>634</c:v>
                </c:pt>
                <c:pt idx="790">
                  <c:v>626</c:v>
                </c:pt>
                <c:pt idx="791">
                  <c:v>608</c:v>
                </c:pt>
                <c:pt idx="792">
                  <c:v>596</c:v>
                </c:pt>
                <c:pt idx="793">
                  <c:v>590</c:v>
                </c:pt>
                <c:pt idx="794">
                  <c:v>603</c:v>
                </c:pt>
                <c:pt idx="795">
                  <c:v>649</c:v>
                </c:pt>
                <c:pt idx="796">
                  <c:v>632</c:v>
                </c:pt>
                <c:pt idx="797">
                  <c:v>671</c:v>
                </c:pt>
                <c:pt idx="798">
                  <c:v>677</c:v>
                </c:pt>
                <c:pt idx="799">
                  <c:v>736</c:v>
                </c:pt>
                <c:pt idx="800">
                  <c:v>723</c:v>
                </c:pt>
                <c:pt idx="801">
                  <c:v>744</c:v>
                </c:pt>
                <c:pt idx="802">
                  <c:v>853</c:v>
                </c:pt>
                <c:pt idx="803">
                  <c:v>959</c:v>
                </c:pt>
                <c:pt idx="804">
                  <c:v>929</c:v>
                </c:pt>
                <c:pt idx="805">
                  <c:v>847</c:v>
                </c:pt>
                <c:pt idx="806">
                  <c:v>741</c:v>
                </c:pt>
                <c:pt idx="807">
                  <c:v>645</c:v>
                </c:pt>
                <c:pt idx="808">
                  <c:v>650</c:v>
                </c:pt>
                <c:pt idx="809">
                  <c:v>559</c:v>
                </c:pt>
                <c:pt idx="810">
                  <c:v>535</c:v>
                </c:pt>
                <c:pt idx="811">
                  <c:v>553</c:v>
                </c:pt>
                <c:pt idx="812">
                  <c:v>527</c:v>
                </c:pt>
                <c:pt idx="813">
                  <c:v>577</c:v>
                </c:pt>
                <c:pt idx="814">
                  <c:v>573</c:v>
                </c:pt>
                <c:pt idx="815">
                  <c:v>655</c:v>
                </c:pt>
                <c:pt idx="816">
                  <c:v>642</c:v>
                </c:pt>
                <c:pt idx="817">
                  <c:v>647</c:v>
                </c:pt>
                <c:pt idx="818">
                  <c:v>689</c:v>
                </c:pt>
                <c:pt idx="819">
                  <c:v>634</c:v>
                </c:pt>
                <c:pt idx="820">
                  <c:v>626</c:v>
                </c:pt>
                <c:pt idx="821">
                  <c:v>563</c:v>
                </c:pt>
                <c:pt idx="822">
                  <c:v>564</c:v>
                </c:pt>
                <c:pt idx="823">
                  <c:v>610</c:v>
                </c:pt>
                <c:pt idx="824">
                  <c:v>638</c:v>
                </c:pt>
                <c:pt idx="825">
                  <c:v>679</c:v>
                </c:pt>
                <c:pt idx="826">
                  <c:v>638</c:v>
                </c:pt>
                <c:pt idx="827">
                  <c:v>657</c:v>
                </c:pt>
                <c:pt idx="828">
                  <c:v>661</c:v>
                </c:pt>
                <c:pt idx="829">
                  <c:v>606</c:v>
                </c:pt>
                <c:pt idx="830">
                  <c:v>645</c:v>
                </c:pt>
                <c:pt idx="831">
                  <c:v>596</c:v>
                </c:pt>
                <c:pt idx="832">
                  <c:v>628</c:v>
                </c:pt>
                <c:pt idx="833">
                  <c:v>680</c:v>
                </c:pt>
                <c:pt idx="834">
                  <c:v>666</c:v>
                </c:pt>
                <c:pt idx="835">
                  <c:v>696</c:v>
                </c:pt>
                <c:pt idx="836">
                  <c:v>795</c:v>
                </c:pt>
                <c:pt idx="837">
                  <c:v>854</c:v>
                </c:pt>
                <c:pt idx="838">
                  <c:v>1036</c:v>
                </c:pt>
                <c:pt idx="839">
                  <c:v>1066</c:v>
                </c:pt>
                <c:pt idx="840">
                  <c:v>1012</c:v>
                </c:pt>
                <c:pt idx="841">
                  <c:v>893</c:v>
                </c:pt>
                <c:pt idx="842">
                  <c:v>788</c:v>
                </c:pt>
                <c:pt idx="843">
                  <c:v>700</c:v>
                </c:pt>
                <c:pt idx="844">
                  <c:v>597</c:v>
                </c:pt>
                <c:pt idx="845">
                  <c:v>574</c:v>
                </c:pt>
                <c:pt idx="846">
                  <c:v>603</c:v>
                </c:pt>
                <c:pt idx="847">
                  <c:v>539</c:v>
                </c:pt>
                <c:pt idx="848">
                  <c:v>517</c:v>
                </c:pt>
                <c:pt idx="849">
                  <c:v>512</c:v>
                </c:pt>
                <c:pt idx="850">
                  <c:v>474</c:v>
                </c:pt>
                <c:pt idx="851">
                  <c:v>505</c:v>
                </c:pt>
                <c:pt idx="852">
                  <c:v>497</c:v>
                </c:pt>
                <c:pt idx="853">
                  <c:v>493</c:v>
                </c:pt>
                <c:pt idx="854">
                  <c:v>519</c:v>
                </c:pt>
                <c:pt idx="855">
                  <c:v>519</c:v>
                </c:pt>
                <c:pt idx="856">
                  <c:v>495</c:v>
                </c:pt>
                <c:pt idx="857">
                  <c:v>488</c:v>
                </c:pt>
                <c:pt idx="858">
                  <c:v>504</c:v>
                </c:pt>
                <c:pt idx="859">
                  <c:v>537</c:v>
                </c:pt>
                <c:pt idx="860">
                  <c:v>477</c:v>
                </c:pt>
                <c:pt idx="861">
                  <c:v>525</c:v>
                </c:pt>
                <c:pt idx="862">
                  <c:v>496</c:v>
                </c:pt>
                <c:pt idx="863">
                  <c:v>590</c:v>
                </c:pt>
                <c:pt idx="864">
                  <c:v>597</c:v>
                </c:pt>
                <c:pt idx="865">
                  <c:v>708</c:v>
                </c:pt>
                <c:pt idx="866">
                  <c:v>853</c:v>
                </c:pt>
                <c:pt idx="867">
                  <c:v>949</c:v>
                </c:pt>
                <c:pt idx="868">
                  <c:v>860</c:v>
                </c:pt>
                <c:pt idx="869">
                  <c:v>904</c:v>
                </c:pt>
                <c:pt idx="870">
                  <c:v>818</c:v>
                </c:pt>
                <c:pt idx="871">
                  <c:v>749</c:v>
                </c:pt>
                <c:pt idx="872">
                  <c:v>596</c:v>
                </c:pt>
                <c:pt idx="873">
                  <c:v>540</c:v>
                </c:pt>
                <c:pt idx="874">
                  <c:v>503</c:v>
                </c:pt>
                <c:pt idx="875">
                  <c:v>492</c:v>
                </c:pt>
                <c:pt idx="876">
                  <c:v>492</c:v>
                </c:pt>
                <c:pt idx="877">
                  <c:v>508</c:v>
                </c:pt>
                <c:pt idx="878">
                  <c:v>518</c:v>
                </c:pt>
                <c:pt idx="879">
                  <c:v>539</c:v>
                </c:pt>
                <c:pt idx="880">
                  <c:v>575</c:v>
                </c:pt>
                <c:pt idx="881">
                  <c:v>552</c:v>
                </c:pt>
                <c:pt idx="882">
                  <c:v>551</c:v>
                </c:pt>
                <c:pt idx="883">
                  <c:v>548</c:v>
                </c:pt>
                <c:pt idx="884">
                  <c:v>551</c:v>
                </c:pt>
                <c:pt idx="885">
                  <c:v>593</c:v>
                </c:pt>
                <c:pt idx="886">
                  <c:v>566</c:v>
                </c:pt>
                <c:pt idx="887">
                  <c:v>648</c:v>
                </c:pt>
                <c:pt idx="888">
                  <c:v>584</c:v>
                </c:pt>
                <c:pt idx="889">
                  <c:v>587</c:v>
                </c:pt>
                <c:pt idx="890">
                  <c:v>548</c:v>
                </c:pt>
                <c:pt idx="891">
                  <c:v>504</c:v>
                </c:pt>
                <c:pt idx="892">
                  <c:v>551</c:v>
                </c:pt>
                <c:pt idx="893">
                  <c:v>502</c:v>
                </c:pt>
                <c:pt idx="894">
                  <c:v>504</c:v>
                </c:pt>
                <c:pt idx="895">
                  <c:v>494</c:v>
                </c:pt>
                <c:pt idx="896">
                  <c:v>482</c:v>
                </c:pt>
                <c:pt idx="897">
                  <c:v>559</c:v>
                </c:pt>
                <c:pt idx="898">
                  <c:v>546</c:v>
                </c:pt>
                <c:pt idx="899">
                  <c:v>550</c:v>
                </c:pt>
                <c:pt idx="900">
                  <c:v>557</c:v>
                </c:pt>
                <c:pt idx="901">
                  <c:v>609</c:v>
                </c:pt>
                <c:pt idx="902">
                  <c:v>602</c:v>
                </c:pt>
                <c:pt idx="903">
                  <c:v>618</c:v>
                </c:pt>
                <c:pt idx="904">
                  <c:v>607</c:v>
                </c:pt>
                <c:pt idx="905">
                  <c:v>633</c:v>
                </c:pt>
                <c:pt idx="906">
                  <c:v>640</c:v>
                </c:pt>
                <c:pt idx="907">
                  <c:v>692</c:v>
                </c:pt>
                <c:pt idx="908">
                  <c:v>723</c:v>
                </c:pt>
                <c:pt idx="909">
                  <c:v>639</c:v>
                </c:pt>
                <c:pt idx="910">
                  <c:v>736</c:v>
                </c:pt>
                <c:pt idx="911">
                  <c:v>785</c:v>
                </c:pt>
                <c:pt idx="912">
                  <c:v>756</c:v>
                </c:pt>
                <c:pt idx="913">
                  <c:v>849</c:v>
                </c:pt>
                <c:pt idx="914">
                  <c:v>882</c:v>
                </c:pt>
                <c:pt idx="915">
                  <c:v>853</c:v>
                </c:pt>
                <c:pt idx="916">
                  <c:v>801</c:v>
                </c:pt>
                <c:pt idx="917">
                  <c:v>868</c:v>
                </c:pt>
                <c:pt idx="918">
                  <c:v>811</c:v>
                </c:pt>
                <c:pt idx="919">
                  <c:v>804</c:v>
                </c:pt>
                <c:pt idx="920">
                  <c:v>804</c:v>
                </c:pt>
                <c:pt idx="921">
                  <c:v>761</c:v>
                </c:pt>
                <c:pt idx="922">
                  <c:v>809</c:v>
                </c:pt>
                <c:pt idx="923">
                  <c:v>776</c:v>
                </c:pt>
                <c:pt idx="924">
                  <c:v>782</c:v>
                </c:pt>
                <c:pt idx="925">
                  <c:v>813</c:v>
                </c:pt>
                <c:pt idx="926">
                  <c:v>761</c:v>
                </c:pt>
                <c:pt idx="927">
                  <c:v>733</c:v>
                </c:pt>
                <c:pt idx="928">
                  <c:v>707</c:v>
                </c:pt>
                <c:pt idx="929">
                  <c:v>665</c:v>
                </c:pt>
                <c:pt idx="930">
                  <c:v>571</c:v>
                </c:pt>
                <c:pt idx="931">
                  <c:v>547</c:v>
                </c:pt>
                <c:pt idx="932">
                  <c:v>519</c:v>
                </c:pt>
                <c:pt idx="933">
                  <c:v>509</c:v>
                </c:pt>
                <c:pt idx="934">
                  <c:v>506</c:v>
                </c:pt>
                <c:pt idx="935">
                  <c:v>446</c:v>
                </c:pt>
                <c:pt idx="936">
                  <c:v>458</c:v>
                </c:pt>
                <c:pt idx="937">
                  <c:v>389</c:v>
                </c:pt>
                <c:pt idx="938">
                  <c:v>437</c:v>
                </c:pt>
                <c:pt idx="939">
                  <c:v>453</c:v>
                </c:pt>
                <c:pt idx="940">
                  <c:v>472</c:v>
                </c:pt>
                <c:pt idx="941">
                  <c:v>487</c:v>
                </c:pt>
                <c:pt idx="942">
                  <c:v>514</c:v>
                </c:pt>
                <c:pt idx="943">
                  <c:v>488</c:v>
                </c:pt>
                <c:pt idx="944">
                  <c:v>505</c:v>
                </c:pt>
                <c:pt idx="945">
                  <c:v>564</c:v>
                </c:pt>
                <c:pt idx="946">
                  <c:v>560</c:v>
                </c:pt>
                <c:pt idx="947">
                  <c:v>491</c:v>
                </c:pt>
                <c:pt idx="948">
                  <c:v>528</c:v>
                </c:pt>
                <c:pt idx="949">
                  <c:v>532</c:v>
                </c:pt>
                <c:pt idx="950">
                  <c:v>498</c:v>
                </c:pt>
                <c:pt idx="951">
                  <c:v>473</c:v>
                </c:pt>
                <c:pt idx="952">
                  <c:v>506</c:v>
                </c:pt>
                <c:pt idx="953">
                  <c:v>483</c:v>
                </c:pt>
                <c:pt idx="954">
                  <c:v>449</c:v>
                </c:pt>
                <c:pt idx="955">
                  <c:v>453</c:v>
                </c:pt>
                <c:pt idx="956">
                  <c:v>469</c:v>
                </c:pt>
                <c:pt idx="957">
                  <c:v>489</c:v>
                </c:pt>
                <c:pt idx="958">
                  <c:v>479</c:v>
                </c:pt>
                <c:pt idx="959">
                  <c:v>496</c:v>
                </c:pt>
                <c:pt idx="960">
                  <c:v>549</c:v>
                </c:pt>
                <c:pt idx="961">
                  <c:v>503</c:v>
                </c:pt>
                <c:pt idx="962">
                  <c:v>556</c:v>
                </c:pt>
                <c:pt idx="963">
                  <c:v>521</c:v>
                </c:pt>
                <c:pt idx="964">
                  <c:v>514</c:v>
                </c:pt>
                <c:pt idx="965">
                  <c:v>573</c:v>
                </c:pt>
                <c:pt idx="966">
                  <c:v>510</c:v>
                </c:pt>
                <c:pt idx="967">
                  <c:v>533</c:v>
                </c:pt>
                <c:pt idx="968">
                  <c:v>533</c:v>
                </c:pt>
                <c:pt idx="969">
                  <c:v>488</c:v>
                </c:pt>
                <c:pt idx="970">
                  <c:v>514</c:v>
                </c:pt>
                <c:pt idx="971">
                  <c:v>473</c:v>
                </c:pt>
                <c:pt idx="972">
                  <c:v>504</c:v>
                </c:pt>
                <c:pt idx="973">
                  <c:v>480</c:v>
                </c:pt>
                <c:pt idx="974">
                  <c:v>468</c:v>
                </c:pt>
                <c:pt idx="975">
                  <c:v>494</c:v>
                </c:pt>
                <c:pt idx="976">
                  <c:v>454</c:v>
                </c:pt>
                <c:pt idx="977">
                  <c:v>457</c:v>
                </c:pt>
                <c:pt idx="978">
                  <c:v>471</c:v>
                </c:pt>
                <c:pt idx="979">
                  <c:v>443</c:v>
                </c:pt>
                <c:pt idx="980">
                  <c:v>456</c:v>
                </c:pt>
                <c:pt idx="981">
                  <c:v>436</c:v>
                </c:pt>
                <c:pt idx="982">
                  <c:v>451</c:v>
                </c:pt>
                <c:pt idx="983">
                  <c:v>475</c:v>
                </c:pt>
                <c:pt idx="984">
                  <c:v>456</c:v>
                </c:pt>
                <c:pt idx="985">
                  <c:v>516</c:v>
                </c:pt>
                <c:pt idx="986">
                  <c:v>480</c:v>
                </c:pt>
                <c:pt idx="987">
                  <c:v>572</c:v>
                </c:pt>
                <c:pt idx="988">
                  <c:v>532</c:v>
                </c:pt>
                <c:pt idx="989">
                  <c:v>531</c:v>
                </c:pt>
                <c:pt idx="990">
                  <c:v>532</c:v>
                </c:pt>
                <c:pt idx="991">
                  <c:v>537</c:v>
                </c:pt>
                <c:pt idx="992">
                  <c:v>535</c:v>
                </c:pt>
                <c:pt idx="993">
                  <c:v>588</c:v>
                </c:pt>
                <c:pt idx="994">
                  <c:v>548</c:v>
                </c:pt>
                <c:pt idx="995">
                  <c:v>555</c:v>
                </c:pt>
                <c:pt idx="996">
                  <c:v>521</c:v>
                </c:pt>
                <c:pt idx="997">
                  <c:v>539</c:v>
                </c:pt>
                <c:pt idx="998">
                  <c:v>546</c:v>
                </c:pt>
                <c:pt idx="999">
                  <c:v>598</c:v>
                </c:pt>
                <c:pt idx="1000">
                  <c:v>582</c:v>
                </c:pt>
                <c:pt idx="1001">
                  <c:v>603</c:v>
                </c:pt>
                <c:pt idx="1002">
                  <c:v>577</c:v>
                </c:pt>
                <c:pt idx="1003">
                  <c:v>565</c:v>
                </c:pt>
                <c:pt idx="1004">
                  <c:v>581</c:v>
                </c:pt>
                <c:pt idx="1005">
                  <c:v>626</c:v>
                </c:pt>
                <c:pt idx="1006">
                  <c:v>551</c:v>
                </c:pt>
                <c:pt idx="1007">
                  <c:v>464</c:v>
                </c:pt>
                <c:pt idx="1008">
                  <c:v>482</c:v>
                </c:pt>
                <c:pt idx="1009">
                  <c:v>538</c:v>
                </c:pt>
                <c:pt idx="1010">
                  <c:v>578</c:v>
                </c:pt>
                <c:pt idx="1011">
                  <c:v>495</c:v>
                </c:pt>
                <c:pt idx="1012">
                  <c:v>495</c:v>
                </c:pt>
                <c:pt idx="1013">
                  <c:v>491</c:v>
                </c:pt>
                <c:pt idx="1014">
                  <c:v>554</c:v>
                </c:pt>
                <c:pt idx="1015">
                  <c:v>515</c:v>
                </c:pt>
                <c:pt idx="1016">
                  <c:v>478</c:v>
                </c:pt>
                <c:pt idx="1017">
                  <c:v>512</c:v>
                </c:pt>
                <c:pt idx="1018">
                  <c:v>540</c:v>
                </c:pt>
                <c:pt idx="1019">
                  <c:v>516</c:v>
                </c:pt>
                <c:pt idx="1020">
                  <c:v>543</c:v>
                </c:pt>
                <c:pt idx="1021">
                  <c:v>545</c:v>
                </c:pt>
                <c:pt idx="1022">
                  <c:v>576</c:v>
                </c:pt>
                <c:pt idx="1023">
                  <c:v>584</c:v>
                </c:pt>
                <c:pt idx="1024">
                  <c:v>568</c:v>
                </c:pt>
                <c:pt idx="1025">
                  <c:v>594</c:v>
                </c:pt>
                <c:pt idx="1026">
                  <c:v>562</c:v>
                </c:pt>
                <c:pt idx="1027">
                  <c:v>574</c:v>
                </c:pt>
                <c:pt idx="1028">
                  <c:v>588</c:v>
                </c:pt>
                <c:pt idx="1029">
                  <c:v>637</c:v>
                </c:pt>
                <c:pt idx="1030">
                  <c:v>609</c:v>
                </c:pt>
                <c:pt idx="1031">
                  <c:v>630</c:v>
                </c:pt>
                <c:pt idx="1032">
                  <c:v>601</c:v>
                </c:pt>
                <c:pt idx="1033">
                  <c:v>572</c:v>
                </c:pt>
                <c:pt idx="1034">
                  <c:v>603</c:v>
                </c:pt>
                <c:pt idx="1035">
                  <c:v>554</c:v>
                </c:pt>
                <c:pt idx="1036">
                  <c:v>593</c:v>
                </c:pt>
                <c:pt idx="1037">
                  <c:v>620</c:v>
                </c:pt>
                <c:pt idx="1038">
                  <c:v>578</c:v>
                </c:pt>
                <c:pt idx="1039">
                  <c:v>560</c:v>
                </c:pt>
                <c:pt idx="1040">
                  <c:v>541</c:v>
                </c:pt>
                <c:pt idx="1041">
                  <c:v>560</c:v>
                </c:pt>
                <c:pt idx="1042">
                  <c:v>506</c:v>
                </c:pt>
                <c:pt idx="1043">
                  <c:v>514</c:v>
                </c:pt>
                <c:pt idx="1044">
                  <c:v>524</c:v>
                </c:pt>
                <c:pt idx="1045">
                  <c:v>466</c:v>
                </c:pt>
                <c:pt idx="1046">
                  <c:v>480</c:v>
                </c:pt>
                <c:pt idx="1047">
                  <c:v>480</c:v>
                </c:pt>
                <c:pt idx="1048">
                  <c:v>487</c:v>
                </c:pt>
                <c:pt idx="1049">
                  <c:v>482</c:v>
                </c:pt>
                <c:pt idx="1050">
                  <c:v>508</c:v>
                </c:pt>
                <c:pt idx="1051">
                  <c:v>466</c:v>
                </c:pt>
                <c:pt idx="1052">
                  <c:v>494</c:v>
                </c:pt>
                <c:pt idx="1053">
                  <c:v>492</c:v>
                </c:pt>
                <c:pt idx="1054">
                  <c:v>503</c:v>
                </c:pt>
                <c:pt idx="1055">
                  <c:v>488</c:v>
                </c:pt>
                <c:pt idx="1056">
                  <c:v>521</c:v>
                </c:pt>
                <c:pt idx="1057">
                  <c:v>492</c:v>
                </c:pt>
                <c:pt idx="1058">
                  <c:v>497</c:v>
                </c:pt>
                <c:pt idx="1059">
                  <c:v>533</c:v>
                </c:pt>
                <c:pt idx="1060">
                  <c:v>531</c:v>
                </c:pt>
                <c:pt idx="1061">
                  <c:v>569</c:v>
                </c:pt>
                <c:pt idx="1062">
                  <c:v>525</c:v>
                </c:pt>
                <c:pt idx="1063">
                  <c:v>501</c:v>
                </c:pt>
                <c:pt idx="1064">
                  <c:v>542</c:v>
                </c:pt>
                <c:pt idx="1065">
                  <c:v>478</c:v>
                </c:pt>
                <c:pt idx="1066">
                  <c:v>484</c:v>
                </c:pt>
                <c:pt idx="1067">
                  <c:v>472</c:v>
                </c:pt>
                <c:pt idx="1068">
                  <c:v>454</c:v>
                </c:pt>
                <c:pt idx="1069">
                  <c:v>473</c:v>
                </c:pt>
                <c:pt idx="1070">
                  <c:v>494</c:v>
                </c:pt>
                <c:pt idx="1071">
                  <c:v>475</c:v>
                </c:pt>
                <c:pt idx="1072">
                  <c:v>455</c:v>
                </c:pt>
                <c:pt idx="1073">
                  <c:v>498</c:v>
                </c:pt>
                <c:pt idx="1074">
                  <c:v>525</c:v>
                </c:pt>
                <c:pt idx="1075">
                  <c:v>468</c:v>
                </c:pt>
                <c:pt idx="1076">
                  <c:v>515</c:v>
                </c:pt>
                <c:pt idx="1077">
                  <c:v>510</c:v>
                </c:pt>
                <c:pt idx="1078">
                  <c:v>496</c:v>
                </c:pt>
                <c:pt idx="1079">
                  <c:v>479</c:v>
                </c:pt>
                <c:pt idx="1080">
                  <c:v>481</c:v>
                </c:pt>
                <c:pt idx="1081">
                  <c:v>498</c:v>
                </c:pt>
                <c:pt idx="1082">
                  <c:v>478</c:v>
                </c:pt>
                <c:pt idx="1083">
                  <c:v>500</c:v>
                </c:pt>
                <c:pt idx="1084">
                  <c:v>478</c:v>
                </c:pt>
                <c:pt idx="1085">
                  <c:v>475</c:v>
                </c:pt>
                <c:pt idx="1086">
                  <c:v>524</c:v>
                </c:pt>
                <c:pt idx="1087">
                  <c:v>528</c:v>
                </c:pt>
                <c:pt idx="1088">
                  <c:v>508</c:v>
                </c:pt>
                <c:pt idx="1089">
                  <c:v>511</c:v>
                </c:pt>
                <c:pt idx="1090">
                  <c:v>539</c:v>
                </c:pt>
                <c:pt idx="1091">
                  <c:v>564</c:v>
                </c:pt>
                <c:pt idx="1092">
                  <c:v>543</c:v>
                </c:pt>
                <c:pt idx="1093">
                  <c:v>564</c:v>
                </c:pt>
                <c:pt idx="1094">
                  <c:v>547</c:v>
                </c:pt>
                <c:pt idx="1095">
                  <c:v>559</c:v>
                </c:pt>
                <c:pt idx="1096">
                  <c:v>602</c:v>
                </c:pt>
                <c:pt idx="1097">
                  <c:v>511</c:v>
                </c:pt>
                <c:pt idx="1098">
                  <c:v>528</c:v>
                </c:pt>
                <c:pt idx="1099">
                  <c:v>492</c:v>
                </c:pt>
                <c:pt idx="1100">
                  <c:v>517</c:v>
                </c:pt>
                <c:pt idx="1101">
                  <c:v>521</c:v>
                </c:pt>
                <c:pt idx="1102">
                  <c:v>464</c:v>
                </c:pt>
                <c:pt idx="1103">
                  <c:v>520</c:v>
                </c:pt>
                <c:pt idx="1104">
                  <c:v>501</c:v>
                </c:pt>
                <c:pt idx="1105">
                  <c:v>530</c:v>
                </c:pt>
                <c:pt idx="1106">
                  <c:v>552</c:v>
                </c:pt>
                <c:pt idx="1107">
                  <c:v>511</c:v>
                </c:pt>
                <c:pt idx="1108">
                  <c:v>579</c:v>
                </c:pt>
                <c:pt idx="1109">
                  <c:v>557</c:v>
                </c:pt>
                <c:pt idx="1110">
                  <c:v>534</c:v>
                </c:pt>
                <c:pt idx="1111">
                  <c:v>553</c:v>
                </c:pt>
                <c:pt idx="1112">
                  <c:v>521</c:v>
                </c:pt>
                <c:pt idx="1113">
                  <c:v>566</c:v>
                </c:pt>
                <c:pt idx="1114">
                  <c:v>566</c:v>
                </c:pt>
                <c:pt idx="1115">
                  <c:v>544</c:v>
                </c:pt>
                <c:pt idx="1116">
                  <c:v>499</c:v>
                </c:pt>
                <c:pt idx="1117">
                  <c:v>501</c:v>
                </c:pt>
                <c:pt idx="1118">
                  <c:v>515</c:v>
                </c:pt>
                <c:pt idx="1119">
                  <c:v>493</c:v>
                </c:pt>
                <c:pt idx="1120">
                  <c:v>507</c:v>
                </c:pt>
                <c:pt idx="1121">
                  <c:v>435</c:v>
                </c:pt>
                <c:pt idx="1122">
                  <c:v>472</c:v>
                </c:pt>
                <c:pt idx="1123">
                  <c:v>488</c:v>
                </c:pt>
                <c:pt idx="1124">
                  <c:v>458</c:v>
                </c:pt>
                <c:pt idx="1125">
                  <c:v>482</c:v>
                </c:pt>
                <c:pt idx="1126">
                  <c:v>554</c:v>
                </c:pt>
                <c:pt idx="1127">
                  <c:v>510</c:v>
                </c:pt>
                <c:pt idx="1128">
                  <c:v>565</c:v>
                </c:pt>
                <c:pt idx="1129">
                  <c:v>559</c:v>
                </c:pt>
                <c:pt idx="1130">
                  <c:v>604</c:v>
                </c:pt>
                <c:pt idx="1131">
                  <c:v>575</c:v>
                </c:pt>
                <c:pt idx="1132">
                  <c:v>539</c:v>
                </c:pt>
                <c:pt idx="1133">
                  <c:v>572</c:v>
                </c:pt>
                <c:pt idx="1134">
                  <c:v>552</c:v>
                </c:pt>
                <c:pt idx="1135">
                  <c:v>524</c:v>
                </c:pt>
                <c:pt idx="1136">
                  <c:v>571</c:v>
                </c:pt>
                <c:pt idx="1137">
                  <c:v>560</c:v>
                </c:pt>
                <c:pt idx="1138">
                  <c:v>548</c:v>
                </c:pt>
                <c:pt idx="1139">
                  <c:v>582</c:v>
                </c:pt>
                <c:pt idx="1140">
                  <c:v>626</c:v>
                </c:pt>
                <c:pt idx="1141">
                  <c:v>625</c:v>
                </c:pt>
                <c:pt idx="1142">
                  <c:v>658</c:v>
                </c:pt>
                <c:pt idx="1143">
                  <c:v>661</c:v>
                </c:pt>
                <c:pt idx="1144">
                  <c:v>584</c:v>
                </c:pt>
                <c:pt idx="1145">
                  <c:v>523</c:v>
                </c:pt>
                <c:pt idx="1146">
                  <c:v>528</c:v>
                </c:pt>
                <c:pt idx="1147">
                  <c:v>521</c:v>
                </c:pt>
                <c:pt idx="1148">
                  <c:v>479</c:v>
                </c:pt>
                <c:pt idx="1149">
                  <c:v>464</c:v>
                </c:pt>
                <c:pt idx="1150">
                  <c:v>486</c:v>
                </c:pt>
                <c:pt idx="1151">
                  <c:v>491</c:v>
                </c:pt>
                <c:pt idx="1152">
                  <c:v>509</c:v>
                </c:pt>
                <c:pt idx="1153">
                  <c:v>475</c:v>
                </c:pt>
                <c:pt idx="1154">
                  <c:v>492</c:v>
                </c:pt>
                <c:pt idx="1155">
                  <c:v>523</c:v>
                </c:pt>
                <c:pt idx="1156">
                  <c:v>508</c:v>
                </c:pt>
                <c:pt idx="1157">
                  <c:v>493</c:v>
                </c:pt>
                <c:pt idx="1158">
                  <c:v>521</c:v>
                </c:pt>
                <c:pt idx="1159">
                  <c:v>537</c:v>
                </c:pt>
                <c:pt idx="1160">
                  <c:v>598</c:v>
                </c:pt>
                <c:pt idx="1161">
                  <c:v>596</c:v>
                </c:pt>
                <c:pt idx="1162">
                  <c:v>623</c:v>
                </c:pt>
                <c:pt idx="1163">
                  <c:v>599</c:v>
                </c:pt>
                <c:pt idx="1164">
                  <c:v>623</c:v>
                </c:pt>
                <c:pt idx="1165">
                  <c:v>632</c:v>
                </c:pt>
                <c:pt idx="1166">
                  <c:v>704</c:v>
                </c:pt>
                <c:pt idx="1167">
                  <c:v>633</c:v>
                </c:pt>
                <c:pt idx="1168">
                  <c:v>696</c:v>
                </c:pt>
                <c:pt idx="1169">
                  <c:v>598</c:v>
                </c:pt>
                <c:pt idx="1170">
                  <c:v>607</c:v>
                </c:pt>
                <c:pt idx="1171">
                  <c:v>567</c:v>
                </c:pt>
                <c:pt idx="1172">
                  <c:v>575</c:v>
                </c:pt>
                <c:pt idx="1173">
                  <c:v>568</c:v>
                </c:pt>
                <c:pt idx="1174">
                  <c:v>526</c:v>
                </c:pt>
                <c:pt idx="1175">
                  <c:v>541</c:v>
                </c:pt>
                <c:pt idx="1176">
                  <c:v>506</c:v>
                </c:pt>
                <c:pt idx="1177">
                  <c:v>533</c:v>
                </c:pt>
                <c:pt idx="1178">
                  <c:v>537</c:v>
                </c:pt>
                <c:pt idx="1179">
                  <c:v>550</c:v>
                </c:pt>
                <c:pt idx="1180">
                  <c:v>533</c:v>
                </c:pt>
                <c:pt idx="1181">
                  <c:v>584</c:v>
                </c:pt>
                <c:pt idx="1182">
                  <c:v>621</c:v>
                </c:pt>
                <c:pt idx="1183">
                  <c:v>613</c:v>
                </c:pt>
                <c:pt idx="1184">
                  <c:v>590</c:v>
                </c:pt>
                <c:pt idx="1185">
                  <c:v>564</c:v>
                </c:pt>
                <c:pt idx="1186">
                  <c:v>586</c:v>
                </c:pt>
                <c:pt idx="1187">
                  <c:v>604</c:v>
                </c:pt>
                <c:pt idx="1188">
                  <c:v>630</c:v>
                </c:pt>
                <c:pt idx="1189">
                  <c:v>629</c:v>
                </c:pt>
                <c:pt idx="1190">
                  <c:v>598</c:v>
                </c:pt>
                <c:pt idx="1191">
                  <c:v>629</c:v>
                </c:pt>
                <c:pt idx="1192">
                  <c:v>580</c:v>
                </c:pt>
                <c:pt idx="1193">
                  <c:v>618</c:v>
                </c:pt>
                <c:pt idx="1194">
                  <c:v>639</c:v>
                </c:pt>
                <c:pt idx="1195">
                  <c:v>667</c:v>
                </c:pt>
                <c:pt idx="1196">
                  <c:v>698</c:v>
                </c:pt>
                <c:pt idx="1197">
                  <c:v>781</c:v>
                </c:pt>
                <c:pt idx="1198">
                  <c:v>777</c:v>
                </c:pt>
                <c:pt idx="1199">
                  <c:v>811</c:v>
                </c:pt>
                <c:pt idx="1200">
                  <c:v>837</c:v>
                </c:pt>
                <c:pt idx="1201">
                  <c:v>807</c:v>
                </c:pt>
                <c:pt idx="1202">
                  <c:v>809</c:v>
                </c:pt>
                <c:pt idx="1203">
                  <c:v>712</c:v>
                </c:pt>
                <c:pt idx="1204">
                  <c:v>713</c:v>
                </c:pt>
                <c:pt idx="1205">
                  <c:v>653</c:v>
                </c:pt>
                <c:pt idx="1206">
                  <c:v>648</c:v>
                </c:pt>
                <c:pt idx="1207">
                  <c:v>643</c:v>
                </c:pt>
                <c:pt idx="1208">
                  <c:v>690</c:v>
                </c:pt>
                <c:pt idx="1209">
                  <c:v>684</c:v>
                </c:pt>
                <c:pt idx="1210">
                  <c:v>725</c:v>
                </c:pt>
                <c:pt idx="1211">
                  <c:v>736</c:v>
                </c:pt>
                <c:pt idx="1212">
                  <c:v>729</c:v>
                </c:pt>
                <c:pt idx="1213">
                  <c:v>627</c:v>
                </c:pt>
                <c:pt idx="1214">
                  <c:v>594</c:v>
                </c:pt>
                <c:pt idx="1215">
                  <c:v>583</c:v>
                </c:pt>
                <c:pt idx="1216">
                  <c:v>552</c:v>
                </c:pt>
                <c:pt idx="1217">
                  <c:v>554</c:v>
                </c:pt>
                <c:pt idx="1218">
                  <c:v>561</c:v>
                </c:pt>
                <c:pt idx="1219">
                  <c:v>542</c:v>
                </c:pt>
                <c:pt idx="1220">
                  <c:v>551</c:v>
                </c:pt>
                <c:pt idx="1221">
                  <c:v>568</c:v>
                </c:pt>
                <c:pt idx="1222">
                  <c:v>503</c:v>
                </c:pt>
                <c:pt idx="1223">
                  <c:v>527</c:v>
                </c:pt>
                <c:pt idx="1224">
                  <c:v>517</c:v>
                </c:pt>
                <c:pt idx="1225">
                  <c:v>499</c:v>
                </c:pt>
                <c:pt idx="1226">
                  <c:v>490</c:v>
                </c:pt>
                <c:pt idx="1227">
                  <c:v>525</c:v>
                </c:pt>
                <c:pt idx="1228">
                  <c:v>520</c:v>
                </c:pt>
                <c:pt idx="1229">
                  <c:v>511</c:v>
                </c:pt>
                <c:pt idx="1230">
                  <c:v>493</c:v>
                </c:pt>
                <c:pt idx="1231">
                  <c:v>520</c:v>
                </c:pt>
                <c:pt idx="1232">
                  <c:v>461</c:v>
                </c:pt>
                <c:pt idx="1233">
                  <c:v>466</c:v>
                </c:pt>
                <c:pt idx="1234">
                  <c:v>511</c:v>
                </c:pt>
                <c:pt idx="1235">
                  <c:v>477</c:v>
                </c:pt>
                <c:pt idx="1236">
                  <c:v>465</c:v>
                </c:pt>
                <c:pt idx="1237">
                  <c:v>482</c:v>
                </c:pt>
                <c:pt idx="1238">
                  <c:v>502</c:v>
                </c:pt>
                <c:pt idx="1239">
                  <c:v>482</c:v>
                </c:pt>
                <c:pt idx="1240">
                  <c:v>491</c:v>
                </c:pt>
                <c:pt idx="1241">
                  <c:v>502</c:v>
                </c:pt>
                <c:pt idx="1242">
                  <c:v>475</c:v>
                </c:pt>
                <c:pt idx="1243">
                  <c:v>494</c:v>
                </c:pt>
                <c:pt idx="1244">
                  <c:v>508</c:v>
                </c:pt>
                <c:pt idx="1245">
                  <c:v>546</c:v>
                </c:pt>
                <c:pt idx="1246">
                  <c:v>562</c:v>
                </c:pt>
                <c:pt idx="1247">
                  <c:v>515</c:v>
                </c:pt>
                <c:pt idx="1248">
                  <c:v>451</c:v>
                </c:pt>
                <c:pt idx="1249">
                  <c:v>491</c:v>
                </c:pt>
                <c:pt idx="1250">
                  <c:v>452</c:v>
                </c:pt>
                <c:pt idx="1251">
                  <c:v>455</c:v>
                </c:pt>
                <c:pt idx="1252">
                  <c:v>492</c:v>
                </c:pt>
                <c:pt idx="1253">
                  <c:v>520</c:v>
                </c:pt>
                <c:pt idx="1254">
                  <c:v>457</c:v>
                </c:pt>
                <c:pt idx="1255">
                  <c:v>494</c:v>
                </c:pt>
                <c:pt idx="1256">
                  <c:v>452</c:v>
                </c:pt>
                <c:pt idx="1257">
                  <c:v>500</c:v>
                </c:pt>
                <c:pt idx="1258">
                  <c:v>516</c:v>
                </c:pt>
                <c:pt idx="1259">
                  <c:v>493</c:v>
                </c:pt>
                <c:pt idx="1260">
                  <c:v>466</c:v>
                </c:pt>
                <c:pt idx="1261">
                  <c:v>487</c:v>
                </c:pt>
                <c:pt idx="1262">
                  <c:v>549</c:v>
                </c:pt>
                <c:pt idx="1263">
                  <c:v>511</c:v>
                </c:pt>
                <c:pt idx="1264">
                  <c:v>543</c:v>
                </c:pt>
                <c:pt idx="1265">
                  <c:v>532</c:v>
                </c:pt>
                <c:pt idx="1266">
                  <c:v>541</c:v>
                </c:pt>
                <c:pt idx="1267">
                  <c:v>539</c:v>
                </c:pt>
                <c:pt idx="1268">
                  <c:v>508</c:v>
                </c:pt>
                <c:pt idx="1269">
                  <c:v>530</c:v>
                </c:pt>
                <c:pt idx="1270">
                  <c:v>514</c:v>
                </c:pt>
                <c:pt idx="1271">
                  <c:v>511</c:v>
                </c:pt>
                <c:pt idx="1272">
                  <c:v>538</c:v>
                </c:pt>
                <c:pt idx="1273">
                  <c:v>482</c:v>
                </c:pt>
                <c:pt idx="1274">
                  <c:v>504</c:v>
                </c:pt>
                <c:pt idx="1275">
                  <c:v>511</c:v>
                </c:pt>
                <c:pt idx="1276">
                  <c:v>492</c:v>
                </c:pt>
                <c:pt idx="1277">
                  <c:v>477</c:v>
                </c:pt>
                <c:pt idx="1278">
                  <c:v>520</c:v>
                </c:pt>
                <c:pt idx="1279">
                  <c:v>519</c:v>
                </c:pt>
                <c:pt idx="1280">
                  <c:v>500</c:v>
                </c:pt>
                <c:pt idx="1281">
                  <c:v>448</c:v>
                </c:pt>
                <c:pt idx="1282">
                  <c:v>483</c:v>
                </c:pt>
                <c:pt idx="1283">
                  <c:v>435</c:v>
                </c:pt>
                <c:pt idx="1284">
                  <c:v>453</c:v>
                </c:pt>
                <c:pt idx="1285">
                  <c:v>479</c:v>
                </c:pt>
                <c:pt idx="1286">
                  <c:v>487</c:v>
                </c:pt>
                <c:pt idx="1287">
                  <c:v>461</c:v>
                </c:pt>
                <c:pt idx="1288">
                  <c:v>480</c:v>
                </c:pt>
                <c:pt idx="1289">
                  <c:v>477</c:v>
                </c:pt>
                <c:pt idx="1290">
                  <c:v>482</c:v>
                </c:pt>
                <c:pt idx="1291">
                  <c:v>503</c:v>
                </c:pt>
                <c:pt idx="1292">
                  <c:v>513</c:v>
                </c:pt>
                <c:pt idx="1293">
                  <c:v>515</c:v>
                </c:pt>
                <c:pt idx="1294">
                  <c:v>482</c:v>
                </c:pt>
                <c:pt idx="1295">
                  <c:v>510</c:v>
                </c:pt>
                <c:pt idx="1296">
                  <c:v>523</c:v>
                </c:pt>
                <c:pt idx="1297">
                  <c:v>447</c:v>
                </c:pt>
                <c:pt idx="1298">
                  <c:v>481</c:v>
                </c:pt>
                <c:pt idx="1299">
                  <c:v>432</c:v>
                </c:pt>
                <c:pt idx="1300">
                  <c:v>390</c:v>
                </c:pt>
                <c:pt idx="1301">
                  <c:v>410</c:v>
                </c:pt>
                <c:pt idx="1302">
                  <c:v>433</c:v>
                </c:pt>
                <c:pt idx="1303">
                  <c:v>411</c:v>
                </c:pt>
                <c:pt idx="1304">
                  <c:v>457</c:v>
                </c:pt>
                <c:pt idx="1305">
                  <c:v>455</c:v>
                </c:pt>
                <c:pt idx="1306">
                  <c:v>433</c:v>
                </c:pt>
                <c:pt idx="1307">
                  <c:v>431</c:v>
                </c:pt>
                <c:pt idx="1308">
                  <c:v>398</c:v>
                </c:pt>
                <c:pt idx="1309">
                  <c:v>426</c:v>
                </c:pt>
                <c:pt idx="1310">
                  <c:v>461</c:v>
                </c:pt>
                <c:pt idx="1311">
                  <c:v>465</c:v>
                </c:pt>
                <c:pt idx="1312">
                  <c:v>456</c:v>
                </c:pt>
                <c:pt idx="1313">
                  <c:v>461</c:v>
                </c:pt>
                <c:pt idx="1314">
                  <c:v>440</c:v>
                </c:pt>
                <c:pt idx="1315">
                  <c:v>460</c:v>
                </c:pt>
                <c:pt idx="1316">
                  <c:v>416</c:v>
                </c:pt>
                <c:pt idx="1317">
                  <c:v>434</c:v>
                </c:pt>
                <c:pt idx="1318">
                  <c:v>472</c:v>
                </c:pt>
                <c:pt idx="1319">
                  <c:v>445</c:v>
                </c:pt>
                <c:pt idx="1320">
                  <c:v>433</c:v>
                </c:pt>
                <c:pt idx="1321">
                  <c:v>429</c:v>
                </c:pt>
                <c:pt idx="1322">
                  <c:v>419</c:v>
                </c:pt>
                <c:pt idx="1323">
                  <c:v>416</c:v>
                </c:pt>
                <c:pt idx="1324">
                  <c:v>437</c:v>
                </c:pt>
                <c:pt idx="1325">
                  <c:v>412</c:v>
                </c:pt>
                <c:pt idx="1326">
                  <c:v>440</c:v>
                </c:pt>
                <c:pt idx="1327">
                  <c:v>443</c:v>
                </c:pt>
                <c:pt idx="1328">
                  <c:v>474</c:v>
                </c:pt>
                <c:pt idx="1329">
                  <c:v>475</c:v>
                </c:pt>
                <c:pt idx="1330">
                  <c:v>568</c:v>
                </c:pt>
                <c:pt idx="1331">
                  <c:v>550</c:v>
                </c:pt>
                <c:pt idx="1332">
                  <c:v>544</c:v>
                </c:pt>
                <c:pt idx="1333">
                  <c:v>571</c:v>
                </c:pt>
                <c:pt idx="1334">
                  <c:v>531</c:v>
                </c:pt>
                <c:pt idx="1335">
                  <c:v>515</c:v>
                </c:pt>
                <c:pt idx="1336">
                  <c:v>513</c:v>
                </c:pt>
                <c:pt idx="1337">
                  <c:v>538</c:v>
                </c:pt>
                <c:pt idx="1338">
                  <c:v>469</c:v>
                </c:pt>
                <c:pt idx="1339">
                  <c:v>471</c:v>
                </c:pt>
                <c:pt idx="1340">
                  <c:v>510</c:v>
                </c:pt>
                <c:pt idx="1341">
                  <c:v>461</c:v>
                </c:pt>
                <c:pt idx="1342">
                  <c:v>454</c:v>
                </c:pt>
                <c:pt idx="1343">
                  <c:v>470</c:v>
                </c:pt>
                <c:pt idx="1344">
                  <c:v>429</c:v>
                </c:pt>
                <c:pt idx="1345">
                  <c:v>484</c:v>
                </c:pt>
                <c:pt idx="1346">
                  <c:v>444</c:v>
                </c:pt>
                <c:pt idx="1347">
                  <c:v>455</c:v>
                </c:pt>
                <c:pt idx="1348">
                  <c:v>438</c:v>
                </c:pt>
                <c:pt idx="1349">
                  <c:v>515</c:v>
                </c:pt>
                <c:pt idx="1350">
                  <c:v>525</c:v>
                </c:pt>
                <c:pt idx="1351">
                  <c:v>479</c:v>
                </c:pt>
                <c:pt idx="1352">
                  <c:v>495</c:v>
                </c:pt>
                <c:pt idx="1353">
                  <c:v>548</c:v>
                </c:pt>
                <c:pt idx="1354">
                  <c:v>498</c:v>
                </c:pt>
                <c:pt idx="1355">
                  <c:v>521</c:v>
                </c:pt>
                <c:pt idx="1356">
                  <c:v>509</c:v>
                </c:pt>
                <c:pt idx="1357">
                  <c:v>532</c:v>
                </c:pt>
                <c:pt idx="1358">
                  <c:v>535</c:v>
                </c:pt>
                <c:pt idx="1359">
                  <c:v>539</c:v>
                </c:pt>
                <c:pt idx="1360">
                  <c:v>525</c:v>
                </c:pt>
                <c:pt idx="1361">
                  <c:v>473</c:v>
                </c:pt>
                <c:pt idx="1362">
                  <c:v>456</c:v>
                </c:pt>
                <c:pt idx="1363">
                  <c:v>464</c:v>
                </c:pt>
                <c:pt idx="1364">
                  <c:v>420</c:v>
                </c:pt>
                <c:pt idx="1365">
                  <c:v>444</c:v>
                </c:pt>
                <c:pt idx="1366">
                  <c:v>427</c:v>
                </c:pt>
                <c:pt idx="1367">
                  <c:v>494</c:v>
                </c:pt>
                <c:pt idx="1368">
                  <c:v>424</c:v>
                </c:pt>
                <c:pt idx="1369">
                  <c:v>451</c:v>
                </c:pt>
                <c:pt idx="1370">
                  <c:v>501</c:v>
                </c:pt>
                <c:pt idx="1371">
                  <c:v>491</c:v>
                </c:pt>
                <c:pt idx="1372">
                  <c:v>495</c:v>
                </c:pt>
                <c:pt idx="1373">
                  <c:v>500</c:v>
                </c:pt>
                <c:pt idx="1374">
                  <c:v>479</c:v>
                </c:pt>
                <c:pt idx="1375">
                  <c:v>506</c:v>
                </c:pt>
                <c:pt idx="1376">
                  <c:v>548</c:v>
                </c:pt>
                <c:pt idx="1377">
                  <c:v>552</c:v>
                </c:pt>
                <c:pt idx="1378">
                  <c:v>557</c:v>
                </c:pt>
                <c:pt idx="1379">
                  <c:v>574</c:v>
                </c:pt>
                <c:pt idx="1380">
                  <c:v>523</c:v>
                </c:pt>
                <c:pt idx="1381">
                  <c:v>530</c:v>
                </c:pt>
                <c:pt idx="1382">
                  <c:v>510</c:v>
                </c:pt>
                <c:pt idx="1383">
                  <c:v>494</c:v>
                </c:pt>
                <c:pt idx="1384">
                  <c:v>448</c:v>
                </c:pt>
                <c:pt idx="1385">
                  <c:v>454</c:v>
                </c:pt>
                <c:pt idx="1386">
                  <c:v>491</c:v>
                </c:pt>
                <c:pt idx="1387">
                  <c:v>442</c:v>
                </c:pt>
                <c:pt idx="1388">
                  <c:v>435</c:v>
                </c:pt>
                <c:pt idx="1389">
                  <c:v>481</c:v>
                </c:pt>
                <c:pt idx="1390">
                  <c:v>466</c:v>
                </c:pt>
                <c:pt idx="1391">
                  <c:v>429</c:v>
                </c:pt>
                <c:pt idx="1392">
                  <c:v>427</c:v>
                </c:pt>
                <c:pt idx="1393">
                  <c:v>477</c:v>
                </c:pt>
                <c:pt idx="1394">
                  <c:v>477</c:v>
                </c:pt>
                <c:pt idx="1395">
                  <c:v>433</c:v>
                </c:pt>
                <c:pt idx="1396">
                  <c:v>454</c:v>
                </c:pt>
                <c:pt idx="1397">
                  <c:v>449</c:v>
                </c:pt>
                <c:pt idx="1398">
                  <c:v>469</c:v>
                </c:pt>
                <c:pt idx="1399">
                  <c:v>449</c:v>
                </c:pt>
                <c:pt idx="1400">
                  <c:v>456</c:v>
                </c:pt>
                <c:pt idx="1401">
                  <c:v>431</c:v>
                </c:pt>
                <c:pt idx="1402">
                  <c:v>488</c:v>
                </c:pt>
                <c:pt idx="1403">
                  <c:v>469</c:v>
                </c:pt>
                <c:pt idx="1404">
                  <c:v>459</c:v>
                </c:pt>
                <c:pt idx="1405">
                  <c:v>494</c:v>
                </c:pt>
                <c:pt idx="1406">
                  <c:v>491</c:v>
                </c:pt>
                <c:pt idx="1407">
                  <c:v>436</c:v>
                </c:pt>
                <c:pt idx="1408">
                  <c:v>496</c:v>
                </c:pt>
                <c:pt idx="1409">
                  <c:v>455</c:v>
                </c:pt>
                <c:pt idx="1410">
                  <c:v>438</c:v>
                </c:pt>
                <c:pt idx="1411">
                  <c:v>435</c:v>
                </c:pt>
                <c:pt idx="1412">
                  <c:v>433</c:v>
                </c:pt>
                <c:pt idx="1413">
                  <c:v>449</c:v>
                </c:pt>
                <c:pt idx="1414">
                  <c:v>439</c:v>
                </c:pt>
                <c:pt idx="1415">
                  <c:v>406</c:v>
                </c:pt>
                <c:pt idx="1416">
                  <c:v>434</c:v>
                </c:pt>
                <c:pt idx="1417">
                  <c:v>500</c:v>
                </c:pt>
                <c:pt idx="1418">
                  <c:v>430</c:v>
                </c:pt>
                <c:pt idx="1419">
                  <c:v>438</c:v>
                </c:pt>
                <c:pt idx="1420">
                  <c:v>445</c:v>
                </c:pt>
                <c:pt idx="1421">
                  <c:v>430</c:v>
                </c:pt>
                <c:pt idx="1422">
                  <c:v>439</c:v>
                </c:pt>
                <c:pt idx="1423">
                  <c:v>455</c:v>
                </c:pt>
                <c:pt idx="1424">
                  <c:v>456</c:v>
                </c:pt>
                <c:pt idx="1425">
                  <c:v>493</c:v>
                </c:pt>
                <c:pt idx="1426">
                  <c:v>559</c:v>
                </c:pt>
                <c:pt idx="1427">
                  <c:v>527</c:v>
                </c:pt>
                <c:pt idx="1428">
                  <c:v>494</c:v>
                </c:pt>
                <c:pt idx="1429">
                  <c:v>525</c:v>
                </c:pt>
                <c:pt idx="1430">
                  <c:v>516</c:v>
                </c:pt>
                <c:pt idx="1431">
                  <c:v>535</c:v>
                </c:pt>
                <c:pt idx="1432">
                  <c:v>507</c:v>
                </c:pt>
                <c:pt idx="1433">
                  <c:v>455</c:v>
                </c:pt>
                <c:pt idx="1434">
                  <c:v>489</c:v>
                </c:pt>
                <c:pt idx="1435">
                  <c:v>447</c:v>
                </c:pt>
                <c:pt idx="1436">
                  <c:v>442</c:v>
                </c:pt>
                <c:pt idx="1437">
                  <c:v>450</c:v>
                </c:pt>
                <c:pt idx="1438">
                  <c:v>431</c:v>
                </c:pt>
                <c:pt idx="1439">
                  <c:v>403</c:v>
                </c:pt>
                <c:pt idx="1440">
                  <c:v>450</c:v>
                </c:pt>
                <c:pt idx="1441">
                  <c:v>439</c:v>
                </c:pt>
                <c:pt idx="1442">
                  <c:v>452</c:v>
                </c:pt>
                <c:pt idx="1443">
                  <c:v>436</c:v>
                </c:pt>
                <c:pt idx="1444">
                  <c:v>471</c:v>
                </c:pt>
                <c:pt idx="1445">
                  <c:v>507</c:v>
                </c:pt>
                <c:pt idx="1446">
                  <c:v>494</c:v>
                </c:pt>
                <c:pt idx="1447">
                  <c:v>511</c:v>
                </c:pt>
                <c:pt idx="1448">
                  <c:v>470</c:v>
                </c:pt>
                <c:pt idx="1449">
                  <c:v>506</c:v>
                </c:pt>
                <c:pt idx="1450">
                  <c:v>556</c:v>
                </c:pt>
                <c:pt idx="1451">
                  <c:v>514</c:v>
                </c:pt>
                <c:pt idx="1452">
                  <c:v>509</c:v>
                </c:pt>
                <c:pt idx="1453">
                  <c:v>540</c:v>
                </c:pt>
                <c:pt idx="1454">
                  <c:v>525</c:v>
                </c:pt>
                <c:pt idx="1455">
                  <c:v>522</c:v>
                </c:pt>
                <c:pt idx="1456">
                  <c:v>543</c:v>
                </c:pt>
                <c:pt idx="1457">
                  <c:v>501</c:v>
                </c:pt>
                <c:pt idx="1458">
                  <c:v>513</c:v>
                </c:pt>
                <c:pt idx="1459">
                  <c:v>505</c:v>
                </c:pt>
                <c:pt idx="1460">
                  <c:v>496</c:v>
                </c:pt>
                <c:pt idx="1461">
                  <c:v>483</c:v>
                </c:pt>
                <c:pt idx="1462">
                  <c:v>517</c:v>
                </c:pt>
                <c:pt idx="1463">
                  <c:v>492</c:v>
                </c:pt>
                <c:pt idx="1464">
                  <c:v>447</c:v>
                </c:pt>
                <c:pt idx="1465">
                  <c:v>502</c:v>
                </c:pt>
                <c:pt idx="1466">
                  <c:v>473</c:v>
                </c:pt>
                <c:pt idx="1467">
                  <c:v>451</c:v>
                </c:pt>
                <c:pt idx="1468">
                  <c:v>452</c:v>
                </c:pt>
                <c:pt idx="1469">
                  <c:v>453</c:v>
                </c:pt>
                <c:pt idx="1470">
                  <c:v>420</c:v>
                </c:pt>
                <c:pt idx="1471">
                  <c:v>456</c:v>
                </c:pt>
                <c:pt idx="1472">
                  <c:v>460</c:v>
                </c:pt>
                <c:pt idx="1473">
                  <c:v>458</c:v>
                </c:pt>
                <c:pt idx="1474">
                  <c:v>516</c:v>
                </c:pt>
                <c:pt idx="1475">
                  <c:v>463</c:v>
                </c:pt>
                <c:pt idx="1476">
                  <c:v>479</c:v>
                </c:pt>
                <c:pt idx="1477">
                  <c:v>470</c:v>
                </c:pt>
                <c:pt idx="1478">
                  <c:v>488</c:v>
                </c:pt>
                <c:pt idx="1479">
                  <c:v>453</c:v>
                </c:pt>
                <c:pt idx="1480">
                  <c:v>464</c:v>
                </c:pt>
                <c:pt idx="1481">
                  <c:v>423</c:v>
                </c:pt>
                <c:pt idx="1482">
                  <c:v>459</c:v>
                </c:pt>
                <c:pt idx="1483">
                  <c:v>486</c:v>
                </c:pt>
                <c:pt idx="1484">
                  <c:v>479</c:v>
                </c:pt>
                <c:pt idx="1485">
                  <c:v>494</c:v>
                </c:pt>
                <c:pt idx="1486">
                  <c:v>459</c:v>
                </c:pt>
                <c:pt idx="1487">
                  <c:v>473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5BF-43F8-8D7A-E3AE09AF69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1948496"/>
        <c:axId val="753315152"/>
      </c:scatterChart>
      <c:valAx>
        <c:axId val="7119484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1000" b="0" i="0" u="none" strike="noStrike" baseline="0">
                    <a:effectLst/>
                  </a:rPr>
                  <a:t>2θ (</a:t>
                </a:r>
                <a:r>
                  <a:rPr lang="en-IN" sz="1000" b="0" i="0" u="none" strike="noStrike" baseline="0">
                    <a:effectLst/>
                  </a:rPr>
                  <a:t>Degrees)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3315152"/>
        <c:crosses val="autoZero"/>
        <c:crossBetween val="midCat"/>
      </c:valAx>
      <c:valAx>
        <c:axId val="75331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1000" b="0" i="0" u="none" strike="noStrike" baseline="0">
                    <a:effectLst/>
                  </a:rPr>
                  <a:t>Intensity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9484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Fer DI Water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'Fer DI Water'!$A$2:$A$1489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'Fer DI Water'!$B$2:$B$1489</c:f>
              <c:numCache>
                <c:formatCode>General</c:formatCode>
                <c:ptCount val="1488"/>
                <c:pt idx="0">
                  <c:v>1185</c:v>
                </c:pt>
                <c:pt idx="1">
                  <c:v>1201</c:v>
                </c:pt>
                <c:pt idx="2">
                  <c:v>1145</c:v>
                </c:pt>
                <c:pt idx="3">
                  <c:v>1178</c:v>
                </c:pt>
                <c:pt idx="4">
                  <c:v>1076</c:v>
                </c:pt>
                <c:pt idx="5">
                  <c:v>1130</c:v>
                </c:pt>
                <c:pt idx="6">
                  <c:v>1083</c:v>
                </c:pt>
                <c:pt idx="7">
                  <c:v>1121</c:v>
                </c:pt>
                <c:pt idx="8">
                  <c:v>1177</c:v>
                </c:pt>
                <c:pt idx="9">
                  <c:v>1154</c:v>
                </c:pt>
                <c:pt idx="10">
                  <c:v>1122</c:v>
                </c:pt>
                <c:pt idx="11">
                  <c:v>1137</c:v>
                </c:pt>
                <c:pt idx="12">
                  <c:v>1110</c:v>
                </c:pt>
                <c:pt idx="13">
                  <c:v>1071</c:v>
                </c:pt>
                <c:pt idx="14">
                  <c:v>1055</c:v>
                </c:pt>
                <c:pt idx="15">
                  <c:v>1041</c:v>
                </c:pt>
                <c:pt idx="16">
                  <c:v>1050</c:v>
                </c:pt>
                <c:pt idx="17">
                  <c:v>1066</c:v>
                </c:pt>
                <c:pt idx="18">
                  <c:v>1115</c:v>
                </c:pt>
                <c:pt idx="19">
                  <c:v>1100</c:v>
                </c:pt>
                <c:pt idx="20">
                  <c:v>1106</c:v>
                </c:pt>
                <c:pt idx="21">
                  <c:v>1098</c:v>
                </c:pt>
                <c:pt idx="22">
                  <c:v>1141</c:v>
                </c:pt>
                <c:pt idx="23">
                  <c:v>1017</c:v>
                </c:pt>
                <c:pt idx="24">
                  <c:v>1054</c:v>
                </c:pt>
                <c:pt idx="25">
                  <c:v>1086</c:v>
                </c:pt>
                <c:pt idx="26">
                  <c:v>1100</c:v>
                </c:pt>
                <c:pt idx="27">
                  <c:v>1092</c:v>
                </c:pt>
                <c:pt idx="28">
                  <c:v>1021</c:v>
                </c:pt>
                <c:pt idx="29">
                  <c:v>1134</c:v>
                </c:pt>
                <c:pt idx="30">
                  <c:v>1250</c:v>
                </c:pt>
                <c:pt idx="31">
                  <c:v>1267</c:v>
                </c:pt>
                <c:pt idx="32">
                  <c:v>1122</c:v>
                </c:pt>
                <c:pt idx="33">
                  <c:v>1006</c:v>
                </c:pt>
                <c:pt idx="34">
                  <c:v>1069</c:v>
                </c:pt>
                <c:pt idx="35">
                  <c:v>1054</c:v>
                </c:pt>
                <c:pt idx="36">
                  <c:v>1012</c:v>
                </c:pt>
                <c:pt idx="37">
                  <c:v>971</c:v>
                </c:pt>
                <c:pt idx="38">
                  <c:v>995</c:v>
                </c:pt>
                <c:pt idx="39">
                  <c:v>1046</c:v>
                </c:pt>
                <c:pt idx="40">
                  <c:v>986</c:v>
                </c:pt>
                <c:pt idx="41">
                  <c:v>1005</c:v>
                </c:pt>
                <c:pt idx="42">
                  <c:v>993</c:v>
                </c:pt>
                <c:pt idx="43">
                  <c:v>966</c:v>
                </c:pt>
                <c:pt idx="44">
                  <c:v>983</c:v>
                </c:pt>
                <c:pt idx="45">
                  <c:v>1036</c:v>
                </c:pt>
                <c:pt idx="46">
                  <c:v>995</c:v>
                </c:pt>
                <c:pt idx="47">
                  <c:v>1036</c:v>
                </c:pt>
                <c:pt idx="48">
                  <c:v>976</c:v>
                </c:pt>
                <c:pt idx="49">
                  <c:v>1036</c:v>
                </c:pt>
                <c:pt idx="50">
                  <c:v>1004</c:v>
                </c:pt>
                <c:pt idx="51">
                  <c:v>957</c:v>
                </c:pt>
                <c:pt idx="52">
                  <c:v>1051</c:v>
                </c:pt>
                <c:pt idx="53">
                  <c:v>1027</c:v>
                </c:pt>
                <c:pt idx="54">
                  <c:v>1173</c:v>
                </c:pt>
                <c:pt idx="55">
                  <c:v>1256</c:v>
                </c:pt>
                <c:pt idx="56">
                  <c:v>1441</c:v>
                </c:pt>
                <c:pt idx="57">
                  <c:v>1288</c:v>
                </c:pt>
                <c:pt idx="58">
                  <c:v>1047</c:v>
                </c:pt>
                <c:pt idx="59">
                  <c:v>957</c:v>
                </c:pt>
                <c:pt idx="60">
                  <c:v>979</c:v>
                </c:pt>
                <c:pt idx="61">
                  <c:v>934</c:v>
                </c:pt>
                <c:pt idx="62">
                  <c:v>932</c:v>
                </c:pt>
                <c:pt idx="63">
                  <c:v>1017</c:v>
                </c:pt>
                <c:pt idx="64">
                  <c:v>938</c:v>
                </c:pt>
                <c:pt idx="65">
                  <c:v>997</c:v>
                </c:pt>
                <c:pt idx="66">
                  <c:v>960</c:v>
                </c:pt>
                <c:pt idx="67">
                  <c:v>1074</c:v>
                </c:pt>
                <c:pt idx="68">
                  <c:v>1017</c:v>
                </c:pt>
                <c:pt idx="69">
                  <c:v>1062</c:v>
                </c:pt>
                <c:pt idx="70">
                  <c:v>1049</c:v>
                </c:pt>
                <c:pt idx="71">
                  <c:v>1032</c:v>
                </c:pt>
                <c:pt idx="72">
                  <c:v>1075</c:v>
                </c:pt>
                <c:pt idx="73">
                  <c:v>1073</c:v>
                </c:pt>
                <c:pt idx="74">
                  <c:v>1008</c:v>
                </c:pt>
                <c:pt idx="75">
                  <c:v>979</c:v>
                </c:pt>
                <c:pt idx="76">
                  <c:v>1080</c:v>
                </c:pt>
                <c:pt idx="77">
                  <c:v>1102</c:v>
                </c:pt>
                <c:pt idx="78">
                  <c:v>1106</c:v>
                </c:pt>
                <c:pt idx="79">
                  <c:v>1102</c:v>
                </c:pt>
                <c:pt idx="80">
                  <c:v>1204</c:v>
                </c:pt>
                <c:pt idx="81">
                  <c:v>1311</c:v>
                </c:pt>
                <c:pt idx="82">
                  <c:v>1705</c:v>
                </c:pt>
                <c:pt idx="83">
                  <c:v>2145</c:v>
                </c:pt>
                <c:pt idx="84">
                  <c:v>3255</c:v>
                </c:pt>
                <c:pt idx="85">
                  <c:v>5368</c:v>
                </c:pt>
                <c:pt idx="86">
                  <c:v>8663</c:v>
                </c:pt>
                <c:pt idx="87">
                  <c:v>8581</c:v>
                </c:pt>
                <c:pt idx="88">
                  <c:v>3277</c:v>
                </c:pt>
                <c:pt idx="89">
                  <c:v>1409</c:v>
                </c:pt>
                <c:pt idx="90">
                  <c:v>1117</c:v>
                </c:pt>
                <c:pt idx="91">
                  <c:v>1044</c:v>
                </c:pt>
                <c:pt idx="92">
                  <c:v>1106</c:v>
                </c:pt>
                <c:pt idx="93">
                  <c:v>1094</c:v>
                </c:pt>
                <c:pt idx="94">
                  <c:v>1210</c:v>
                </c:pt>
                <c:pt idx="95">
                  <c:v>1351</c:v>
                </c:pt>
                <c:pt idx="96">
                  <c:v>1322</c:v>
                </c:pt>
                <c:pt idx="97">
                  <c:v>1087</c:v>
                </c:pt>
                <c:pt idx="98">
                  <c:v>933</c:v>
                </c:pt>
                <c:pt idx="99">
                  <c:v>913</c:v>
                </c:pt>
                <c:pt idx="100">
                  <c:v>873</c:v>
                </c:pt>
                <c:pt idx="101">
                  <c:v>860</c:v>
                </c:pt>
                <c:pt idx="102">
                  <c:v>889</c:v>
                </c:pt>
                <c:pt idx="103">
                  <c:v>795</c:v>
                </c:pt>
                <c:pt idx="104">
                  <c:v>818</c:v>
                </c:pt>
                <c:pt idx="105">
                  <c:v>855</c:v>
                </c:pt>
                <c:pt idx="106">
                  <c:v>813</c:v>
                </c:pt>
                <c:pt idx="107">
                  <c:v>793</c:v>
                </c:pt>
                <c:pt idx="108">
                  <c:v>803</c:v>
                </c:pt>
                <c:pt idx="109">
                  <c:v>847</c:v>
                </c:pt>
                <c:pt idx="110">
                  <c:v>810</c:v>
                </c:pt>
                <c:pt idx="111">
                  <c:v>855</c:v>
                </c:pt>
                <c:pt idx="112">
                  <c:v>804</c:v>
                </c:pt>
                <c:pt idx="113">
                  <c:v>808</c:v>
                </c:pt>
                <c:pt idx="114">
                  <c:v>772</c:v>
                </c:pt>
                <c:pt idx="115">
                  <c:v>773</c:v>
                </c:pt>
                <c:pt idx="116">
                  <c:v>778</c:v>
                </c:pt>
                <c:pt idx="117">
                  <c:v>885</c:v>
                </c:pt>
                <c:pt idx="118">
                  <c:v>803</c:v>
                </c:pt>
                <c:pt idx="119">
                  <c:v>761</c:v>
                </c:pt>
                <c:pt idx="120">
                  <c:v>786</c:v>
                </c:pt>
                <c:pt idx="121">
                  <c:v>752</c:v>
                </c:pt>
                <c:pt idx="122">
                  <c:v>741</c:v>
                </c:pt>
                <c:pt idx="123">
                  <c:v>729</c:v>
                </c:pt>
                <c:pt idx="124">
                  <c:v>775</c:v>
                </c:pt>
                <c:pt idx="125">
                  <c:v>751</c:v>
                </c:pt>
                <c:pt idx="126">
                  <c:v>754</c:v>
                </c:pt>
                <c:pt idx="127">
                  <c:v>722</c:v>
                </c:pt>
                <c:pt idx="128">
                  <c:v>767</c:v>
                </c:pt>
                <c:pt idx="129">
                  <c:v>708</c:v>
                </c:pt>
                <c:pt idx="130">
                  <c:v>745</c:v>
                </c:pt>
                <c:pt idx="131">
                  <c:v>714</c:v>
                </c:pt>
                <c:pt idx="132">
                  <c:v>784</c:v>
                </c:pt>
                <c:pt idx="133">
                  <c:v>714</c:v>
                </c:pt>
                <c:pt idx="134">
                  <c:v>745</c:v>
                </c:pt>
                <c:pt idx="135">
                  <c:v>733</c:v>
                </c:pt>
                <c:pt idx="136">
                  <c:v>723</c:v>
                </c:pt>
                <c:pt idx="137">
                  <c:v>694</c:v>
                </c:pt>
                <c:pt idx="138">
                  <c:v>751</c:v>
                </c:pt>
                <c:pt idx="139">
                  <c:v>747</c:v>
                </c:pt>
                <c:pt idx="140">
                  <c:v>748</c:v>
                </c:pt>
                <c:pt idx="141">
                  <c:v>749</c:v>
                </c:pt>
                <c:pt idx="142">
                  <c:v>775</c:v>
                </c:pt>
                <c:pt idx="143">
                  <c:v>738</c:v>
                </c:pt>
                <c:pt idx="144">
                  <c:v>828</c:v>
                </c:pt>
                <c:pt idx="145">
                  <c:v>816</c:v>
                </c:pt>
                <c:pt idx="146">
                  <c:v>888</c:v>
                </c:pt>
                <c:pt idx="147">
                  <c:v>1052</c:v>
                </c:pt>
                <c:pt idx="148">
                  <c:v>1447</c:v>
                </c:pt>
                <c:pt idx="149">
                  <c:v>2230</c:v>
                </c:pt>
                <c:pt idx="150">
                  <c:v>2637</c:v>
                </c:pt>
                <c:pt idx="151">
                  <c:v>1667</c:v>
                </c:pt>
                <c:pt idx="152">
                  <c:v>1357</c:v>
                </c:pt>
                <c:pt idx="153">
                  <c:v>1680</c:v>
                </c:pt>
                <c:pt idx="154">
                  <c:v>1834</c:v>
                </c:pt>
                <c:pt idx="155">
                  <c:v>1460</c:v>
                </c:pt>
                <c:pt idx="156">
                  <c:v>947</c:v>
                </c:pt>
                <c:pt idx="157">
                  <c:v>911</c:v>
                </c:pt>
                <c:pt idx="158">
                  <c:v>888</c:v>
                </c:pt>
                <c:pt idx="159">
                  <c:v>869</c:v>
                </c:pt>
                <c:pt idx="160">
                  <c:v>864</c:v>
                </c:pt>
                <c:pt idx="161">
                  <c:v>842</c:v>
                </c:pt>
                <c:pt idx="162">
                  <c:v>852</c:v>
                </c:pt>
                <c:pt idx="163">
                  <c:v>949</c:v>
                </c:pt>
                <c:pt idx="164">
                  <c:v>983</c:v>
                </c:pt>
                <c:pt idx="165">
                  <c:v>1302</c:v>
                </c:pt>
                <c:pt idx="166">
                  <c:v>1667</c:v>
                </c:pt>
                <c:pt idx="167">
                  <c:v>2079</c:v>
                </c:pt>
                <c:pt idx="168">
                  <c:v>1894</c:v>
                </c:pt>
                <c:pt idx="169">
                  <c:v>1347</c:v>
                </c:pt>
                <c:pt idx="170">
                  <c:v>1158</c:v>
                </c:pt>
                <c:pt idx="171">
                  <c:v>1140</c:v>
                </c:pt>
                <c:pt idx="172">
                  <c:v>1089</c:v>
                </c:pt>
                <c:pt idx="173">
                  <c:v>967</c:v>
                </c:pt>
                <c:pt idx="174">
                  <c:v>898</c:v>
                </c:pt>
                <c:pt idx="175">
                  <c:v>845</c:v>
                </c:pt>
                <c:pt idx="176">
                  <c:v>864</c:v>
                </c:pt>
                <c:pt idx="177">
                  <c:v>777</c:v>
                </c:pt>
                <c:pt idx="178">
                  <c:v>811</c:v>
                </c:pt>
                <c:pt idx="179">
                  <c:v>761</c:v>
                </c:pt>
                <c:pt idx="180">
                  <c:v>705</c:v>
                </c:pt>
                <c:pt idx="181">
                  <c:v>691</c:v>
                </c:pt>
                <c:pt idx="182">
                  <c:v>684</c:v>
                </c:pt>
                <c:pt idx="183">
                  <c:v>649</c:v>
                </c:pt>
                <c:pt idx="184">
                  <c:v>652</c:v>
                </c:pt>
                <c:pt idx="185">
                  <c:v>647</c:v>
                </c:pt>
                <c:pt idx="186">
                  <c:v>696</c:v>
                </c:pt>
                <c:pt idx="187">
                  <c:v>664</c:v>
                </c:pt>
                <c:pt idx="188">
                  <c:v>627</c:v>
                </c:pt>
                <c:pt idx="189">
                  <c:v>667</c:v>
                </c:pt>
                <c:pt idx="190">
                  <c:v>637</c:v>
                </c:pt>
                <c:pt idx="191">
                  <c:v>656</c:v>
                </c:pt>
                <c:pt idx="192">
                  <c:v>678</c:v>
                </c:pt>
                <c:pt idx="193">
                  <c:v>646</c:v>
                </c:pt>
                <c:pt idx="194">
                  <c:v>657</c:v>
                </c:pt>
                <c:pt idx="195">
                  <c:v>669</c:v>
                </c:pt>
                <c:pt idx="196">
                  <c:v>666</c:v>
                </c:pt>
                <c:pt idx="197">
                  <c:v>689</c:v>
                </c:pt>
                <c:pt idx="198">
                  <c:v>673</c:v>
                </c:pt>
                <c:pt idx="199">
                  <c:v>762</c:v>
                </c:pt>
                <c:pt idx="200">
                  <c:v>759</c:v>
                </c:pt>
                <c:pt idx="201">
                  <c:v>879</c:v>
                </c:pt>
                <c:pt idx="202">
                  <c:v>854</c:v>
                </c:pt>
                <c:pt idx="203">
                  <c:v>930</c:v>
                </c:pt>
                <c:pt idx="204">
                  <c:v>1254</c:v>
                </c:pt>
                <c:pt idx="205">
                  <c:v>1571</c:v>
                </c:pt>
                <c:pt idx="206">
                  <c:v>1776</c:v>
                </c:pt>
                <c:pt idx="207">
                  <c:v>1335</c:v>
                </c:pt>
                <c:pt idx="208">
                  <c:v>835</c:v>
                </c:pt>
                <c:pt idx="209">
                  <c:v>813</c:v>
                </c:pt>
                <c:pt idx="210">
                  <c:v>981</c:v>
                </c:pt>
                <c:pt idx="211">
                  <c:v>1239</c:v>
                </c:pt>
                <c:pt idx="212">
                  <c:v>1240</c:v>
                </c:pt>
                <c:pt idx="213">
                  <c:v>820</c:v>
                </c:pt>
                <c:pt idx="214">
                  <c:v>642</c:v>
                </c:pt>
                <c:pt idx="215">
                  <c:v>639</c:v>
                </c:pt>
                <c:pt idx="216">
                  <c:v>644</c:v>
                </c:pt>
                <c:pt idx="217">
                  <c:v>625</c:v>
                </c:pt>
                <c:pt idx="218">
                  <c:v>613</c:v>
                </c:pt>
                <c:pt idx="219">
                  <c:v>595</c:v>
                </c:pt>
                <c:pt idx="220">
                  <c:v>589</c:v>
                </c:pt>
                <c:pt idx="221">
                  <c:v>604</c:v>
                </c:pt>
                <c:pt idx="222">
                  <c:v>565</c:v>
                </c:pt>
                <c:pt idx="223">
                  <c:v>626</c:v>
                </c:pt>
                <c:pt idx="224">
                  <c:v>580</c:v>
                </c:pt>
                <c:pt idx="225">
                  <c:v>582</c:v>
                </c:pt>
                <c:pt idx="226">
                  <c:v>583</c:v>
                </c:pt>
                <c:pt idx="227">
                  <c:v>552</c:v>
                </c:pt>
                <c:pt idx="228">
                  <c:v>576</c:v>
                </c:pt>
                <c:pt idx="229">
                  <c:v>561</c:v>
                </c:pt>
                <c:pt idx="230">
                  <c:v>560</c:v>
                </c:pt>
                <c:pt idx="231">
                  <c:v>564</c:v>
                </c:pt>
                <c:pt idx="232">
                  <c:v>557</c:v>
                </c:pt>
                <c:pt idx="233">
                  <c:v>576</c:v>
                </c:pt>
                <c:pt idx="234">
                  <c:v>584</c:v>
                </c:pt>
                <c:pt idx="235">
                  <c:v>595</c:v>
                </c:pt>
                <c:pt idx="236">
                  <c:v>533</c:v>
                </c:pt>
                <c:pt idx="237">
                  <c:v>572</c:v>
                </c:pt>
                <c:pt idx="238">
                  <c:v>578</c:v>
                </c:pt>
                <c:pt idx="239">
                  <c:v>558</c:v>
                </c:pt>
                <c:pt idx="240">
                  <c:v>571</c:v>
                </c:pt>
                <c:pt idx="241">
                  <c:v>554</c:v>
                </c:pt>
                <c:pt idx="242">
                  <c:v>578</c:v>
                </c:pt>
                <c:pt idx="243">
                  <c:v>592</c:v>
                </c:pt>
                <c:pt idx="244">
                  <c:v>633</c:v>
                </c:pt>
                <c:pt idx="245">
                  <c:v>619</c:v>
                </c:pt>
                <c:pt idx="246">
                  <c:v>545</c:v>
                </c:pt>
                <c:pt idx="247">
                  <c:v>579</c:v>
                </c:pt>
                <c:pt idx="248">
                  <c:v>547</c:v>
                </c:pt>
                <c:pt idx="249">
                  <c:v>586</c:v>
                </c:pt>
                <c:pt idx="250">
                  <c:v>618</c:v>
                </c:pt>
                <c:pt idx="251">
                  <c:v>609</c:v>
                </c:pt>
                <c:pt idx="252">
                  <c:v>576</c:v>
                </c:pt>
                <c:pt idx="253">
                  <c:v>625</c:v>
                </c:pt>
                <c:pt idx="254">
                  <c:v>612</c:v>
                </c:pt>
                <c:pt idx="255">
                  <c:v>605</c:v>
                </c:pt>
                <c:pt idx="256">
                  <c:v>686</c:v>
                </c:pt>
                <c:pt idx="257">
                  <c:v>668</c:v>
                </c:pt>
                <c:pt idx="258">
                  <c:v>583</c:v>
                </c:pt>
                <c:pt idx="259">
                  <c:v>596</c:v>
                </c:pt>
                <c:pt idx="260">
                  <c:v>572</c:v>
                </c:pt>
                <c:pt idx="261">
                  <c:v>587</c:v>
                </c:pt>
                <c:pt idx="262">
                  <c:v>590</c:v>
                </c:pt>
                <c:pt idx="263">
                  <c:v>650</c:v>
                </c:pt>
                <c:pt idx="264">
                  <c:v>592</c:v>
                </c:pt>
                <c:pt idx="265">
                  <c:v>650</c:v>
                </c:pt>
                <c:pt idx="266">
                  <c:v>656</c:v>
                </c:pt>
                <c:pt idx="267">
                  <c:v>596</c:v>
                </c:pt>
                <c:pt idx="268">
                  <c:v>637</c:v>
                </c:pt>
                <c:pt idx="269">
                  <c:v>612</c:v>
                </c:pt>
                <c:pt idx="270">
                  <c:v>622</c:v>
                </c:pt>
                <c:pt idx="271">
                  <c:v>678</c:v>
                </c:pt>
                <c:pt idx="272">
                  <c:v>699</c:v>
                </c:pt>
                <c:pt idx="273">
                  <c:v>816</c:v>
                </c:pt>
                <c:pt idx="274">
                  <c:v>654</c:v>
                </c:pt>
                <c:pt idx="275">
                  <c:v>613</c:v>
                </c:pt>
                <c:pt idx="276">
                  <c:v>616</c:v>
                </c:pt>
                <c:pt idx="277">
                  <c:v>616</c:v>
                </c:pt>
                <c:pt idx="278">
                  <c:v>599</c:v>
                </c:pt>
                <c:pt idx="279">
                  <c:v>628</c:v>
                </c:pt>
                <c:pt idx="280">
                  <c:v>619</c:v>
                </c:pt>
                <c:pt idx="281">
                  <c:v>665</c:v>
                </c:pt>
                <c:pt idx="282">
                  <c:v>658</c:v>
                </c:pt>
                <c:pt idx="283">
                  <c:v>668</c:v>
                </c:pt>
                <c:pt idx="284">
                  <c:v>643</c:v>
                </c:pt>
                <c:pt idx="285">
                  <c:v>741</c:v>
                </c:pt>
                <c:pt idx="286">
                  <c:v>792</c:v>
                </c:pt>
                <c:pt idx="287">
                  <c:v>769</c:v>
                </c:pt>
                <c:pt idx="288">
                  <c:v>812</c:v>
                </c:pt>
                <c:pt idx="289">
                  <c:v>798</c:v>
                </c:pt>
                <c:pt idx="290">
                  <c:v>947</c:v>
                </c:pt>
                <c:pt idx="291">
                  <c:v>1015</c:v>
                </c:pt>
                <c:pt idx="292">
                  <c:v>887</c:v>
                </c:pt>
                <c:pt idx="293">
                  <c:v>807</c:v>
                </c:pt>
                <c:pt idx="294">
                  <c:v>732</c:v>
                </c:pt>
                <c:pt idx="295">
                  <c:v>707</c:v>
                </c:pt>
                <c:pt idx="296">
                  <c:v>741</c:v>
                </c:pt>
                <c:pt idx="297">
                  <c:v>771</c:v>
                </c:pt>
                <c:pt idx="298">
                  <c:v>717</c:v>
                </c:pt>
                <c:pt idx="299">
                  <c:v>724</c:v>
                </c:pt>
                <c:pt idx="300">
                  <c:v>770</c:v>
                </c:pt>
                <c:pt idx="301">
                  <c:v>786</c:v>
                </c:pt>
                <c:pt idx="302">
                  <c:v>762</c:v>
                </c:pt>
                <c:pt idx="303">
                  <c:v>812</c:v>
                </c:pt>
                <c:pt idx="304">
                  <c:v>847</c:v>
                </c:pt>
                <c:pt idx="305">
                  <c:v>900</c:v>
                </c:pt>
                <c:pt idx="306">
                  <c:v>1008</c:v>
                </c:pt>
                <c:pt idx="307">
                  <c:v>1025</c:v>
                </c:pt>
                <c:pt idx="308">
                  <c:v>1163</c:v>
                </c:pt>
                <c:pt idx="309">
                  <c:v>1193</c:v>
                </c:pt>
                <c:pt idx="310">
                  <c:v>1207</c:v>
                </c:pt>
                <c:pt idx="311">
                  <c:v>1178</c:v>
                </c:pt>
                <c:pt idx="312">
                  <c:v>1135</c:v>
                </c:pt>
                <c:pt idx="313">
                  <c:v>1155</c:v>
                </c:pt>
                <c:pt idx="314">
                  <c:v>1351</c:v>
                </c:pt>
                <c:pt idx="315">
                  <c:v>1562</c:v>
                </c:pt>
                <c:pt idx="316">
                  <c:v>1741</c:v>
                </c:pt>
                <c:pt idx="317">
                  <c:v>1907</c:v>
                </c:pt>
                <c:pt idx="318">
                  <c:v>2028</c:v>
                </c:pt>
                <c:pt idx="319">
                  <c:v>1775</c:v>
                </c:pt>
                <c:pt idx="320">
                  <c:v>1491</c:v>
                </c:pt>
                <c:pt idx="321">
                  <c:v>1335</c:v>
                </c:pt>
                <c:pt idx="322">
                  <c:v>1245</c:v>
                </c:pt>
                <c:pt idx="323">
                  <c:v>1194</c:v>
                </c:pt>
                <c:pt idx="324">
                  <c:v>1224</c:v>
                </c:pt>
                <c:pt idx="325">
                  <c:v>1257</c:v>
                </c:pt>
                <c:pt idx="326">
                  <c:v>1374</c:v>
                </c:pt>
                <c:pt idx="327">
                  <c:v>1437</c:v>
                </c:pt>
                <c:pt idx="328">
                  <c:v>1695</c:v>
                </c:pt>
                <c:pt idx="329">
                  <c:v>1686</c:v>
                </c:pt>
                <c:pt idx="330">
                  <c:v>1803</c:v>
                </c:pt>
                <c:pt idx="331">
                  <c:v>1911</c:v>
                </c:pt>
                <c:pt idx="332">
                  <c:v>1976</c:v>
                </c:pt>
                <c:pt idx="333">
                  <c:v>2090</c:v>
                </c:pt>
                <c:pt idx="334">
                  <c:v>2079</c:v>
                </c:pt>
                <c:pt idx="335">
                  <c:v>2085</c:v>
                </c:pt>
                <c:pt idx="336">
                  <c:v>1932</c:v>
                </c:pt>
                <c:pt idx="337">
                  <c:v>1922</c:v>
                </c:pt>
                <c:pt idx="338">
                  <c:v>1809</c:v>
                </c:pt>
                <c:pt idx="339">
                  <c:v>1643</c:v>
                </c:pt>
                <c:pt idx="340">
                  <c:v>1824</c:v>
                </c:pt>
                <c:pt idx="341">
                  <c:v>2115</c:v>
                </c:pt>
                <c:pt idx="342">
                  <c:v>2917</c:v>
                </c:pt>
                <c:pt idx="343">
                  <c:v>3603</c:v>
                </c:pt>
                <c:pt idx="344">
                  <c:v>3457</c:v>
                </c:pt>
                <c:pt idx="345">
                  <c:v>2634</c:v>
                </c:pt>
                <c:pt idx="346">
                  <c:v>2309</c:v>
                </c:pt>
                <c:pt idx="347">
                  <c:v>2523</c:v>
                </c:pt>
                <c:pt idx="348">
                  <c:v>3188</c:v>
                </c:pt>
                <c:pt idx="349">
                  <c:v>3896</c:v>
                </c:pt>
                <c:pt idx="350">
                  <c:v>3231</c:v>
                </c:pt>
                <c:pt idx="351">
                  <c:v>2051</c:v>
                </c:pt>
                <c:pt idx="352">
                  <c:v>1532</c:v>
                </c:pt>
                <c:pt idx="353">
                  <c:v>1330</c:v>
                </c:pt>
                <c:pt idx="354">
                  <c:v>1364</c:v>
                </c:pt>
                <c:pt idx="355">
                  <c:v>1301</c:v>
                </c:pt>
                <c:pt idx="356">
                  <c:v>1420</c:v>
                </c:pt>
                <c:pt idx="357">
                  <c:v>1590</c:v>
                </c:pt>
                <c:pt idx="358">
                  <c:v>1708</c:v>
                </c:pt>
                <c:pt idx="359">
                  <c:v>1837</c:v>
                </c:pt>
                <c:pt idx="360">
                  <c:v>1716</c:v>
                </c:pt>
                <c:pt idx="361">
                  <c:v>1506</c:v>
                </c:pt>
                <c:pt idx="362">
                  <c:v>1375</c:v>
                </c:pt>
                <c:pt idx="363">
                  <c:v>1217</c:v>
                </c:pt>
                <c:pt idx="364">
                  <c:v>1376</c:v>
                </c:pt>
                <c:pt idx="365">
                  <c:v>1682</c:v>
                </c:pt>
                <c:pt idx="366">
                  <c:v>2475</c:v>
                </c:pt>
                <c:pt idx="367">
                  <c:v>4124</c:v>
                </c:pt>
                <c:pt idx="368">
                  <c:v>5221</c:v>
                </c:pt>
                <c:pt idx="369">
                  <c:v>4172</c:v>
                </c:pt>
                <c:pt idx="370">
                  <c:v>2496</c:v>
                </c:pt>
                <c:pt idx="371">
                  <c:v>1640</c:v>
                </c:pt>
                <c:pt idx="372">
                  <c:v>1604</c:v>
                </c:pt>
                <c:pt idx="373">
                  <c:v>1551</c:v>
                </c:pt>
                <c:pt idx="374">
                  <c:v>1356</c:v>
                </c:pt>
                <c:pt idx="375">
                  <c:v>1058</c:v>
                </c:pt>
                <c:pt idx="376">
                  <c:v>864</c:v>
                </c:pt>
                <c:pt idx="377">
                  <c:v>953</c:v>
                </c:pt>
                <c:pt idx="378">
                  <c:v>940</c:v>
                </c:pt>
                <c:pt idx="379">
                  <c:v>956</c:v>
                </c:pt>
                <c:pt idx="380">
                  <c:v>1201</c:v>
                </c:pt>
                <c:pt idx="381">
                  <c:v>1420</c:v>
                </c:pt>
                <c:pt idx="382">
                  <c:v>1940</c:v>
                </c:pt>
                <c:pt idx="383">
                  <c:v>2339</c:v>
                </c:pt>
                <c:pt idx="384">
                  <c:v>2038</c:v>
                </c:pt>
                <c:pt idx="385">
                  <c:v>1468</c:v>
                </c:pt>
                <c:pt idx="386">
                  <c:v>1056</c:v>
                </c:pt>
                <c:pt idx="387">
                  <c:v>978</c:v>
                </c:pt>
                <c:pt idx="388">
                  <c:v>966</c:v>
                </c:pt>
                <c:pt idx="389">
                  <c:v>910</c:v>
                </c:pt>
                <c:pt idx="390">
                  <c:v>941</c:v>
                </c:pt>
                <c:pt idx="391">
                  <c:v>881</c:v>
                </c:pt>
                <c:pt idx="392">
                  <c:v>849</c:v>
                </c:pt>
                <c:pt idx="393">
                  <c:v>886</c:v>
                </c:pt>
                <c:pt idx="394">
                  <c:v>908</c:v>
                </c:pt>
                <c:pt idx="395">
                  <c:v>1099</c:v>
                </c:pt>
                <c:pt idx="396">
                  <c:v>1472</c:v>
                </c:pt>
                <c:pt idx="397">
                  <c:v>2604</c:v>
                </c:pt>
                <c:pt idx="398">
                  <c:v>3981</c:v>
                </c:pt>
                <c:pt idx="399">
                  <c:v>4770</c:v>
                </c:pt>
                <c:pt idx="400">
                  <c:v>6330</c:v>
                </c:pt>
                <c:pt idx="401">
                  <c:v>6045</c:v>
                </c:pt>
                <c:pt idx="402">
                  <c:v>3747</c:v>
                </c:pt>
                <c:pt idx="403">
                  <c:v>1968</c:v>
                </c:pt>
                <c:pt idx="404">
                  <c:v>1327</c:v>
                </c:pt>
                <c:pt idx="405">
                  <c:v>1261</c:v>
                </c:pt>
                <c:pt idx="406">
                  <c:v>1640</c:v>
                </c:pt>
                <c:pt idx="407">
                  <c:v>3046</c:v>
                </c:pt>
                <c:pt idx="408">
                  <c:v>5364</c:v>
                </c:pt>
                <c:pt idx="409">
                  <c:v>6317</c:v>
                </c:pt>
                <c:pt idx="410">
                  <c:v>5314</c:v>
                </c:pt>
                <c:pt idx="411">
                  <c:v>3451</c:v>
                </c:pt>
                <c:pt idx="412">
                  <c:v>2284</c:v>
                </c:pt>
                <c:pt idx="413">
                  <c:v>1825</c:v>
                </c:pt>
                <c:pt idx="414">
                  <c:v>1354</c:v>
                </c:pt>
                <c:pt idx="415">
                  <c:v>1119</c:v>
                </c:pt>
                <c:pt idx="416">
                  <c:v>916</c:v>
                </c:pt>
                <c:pt idx="417">
                  <c:v>902</c:v>
                </c:pt>
                <c:pt idx="418">
                  <c:v>946</c:v>
                </c:pt>
                <c:pt idx="419">
                  <c:v>880</c:v>
                </c:pt>
                <c:pt idx="420">
                  <c:v>961</c:v>
                </c:pt>
                <c:pt idx="421">
                  <c:v>1055</c:v>
                </c:pt>
                <c:pt idx="422">
                  <c:v>1272</c:v>
                </c:pt>
                <c:pt idx="423">
                  <c:v>1488</c:v>
                </c:pt>
                <c:pt idx="424">
                  <c:v>1436</c:v>
                </c:pt>
                <c:pt idx="425">
                  <c:v>1279</c:v>
                </c:pt>
                <c:pt idx="426">
                  <c:v>1097</c:v>
                </c:pt>
                <c:pt idx="427">
                  <c:v>966</c:v>
                </c:pt>
                <c:pt idx="428">
                  <c:v>1031</c:v>
                </c:pt>
                <c:pt idx="429">
                  <c:v>1323</c:v>
                </c:pt>
                <c:pt idx="430">
                  <c:v>1593</c:v>
                </c:pt>
                <c:pt idx="431">
                  <c:v>1594</c:v>
                </c:pt>
                <c:pt idx="432">
                  <c:v>1706</c:v>
                </c:pt>
                <c:pt idx="433">
                  <c:v>2148</c:v>
                </c:pt>
                <c:pt idx="434">
                  <c:v>3040</c:v>
                </c:pt>
                <c:pt idx="435">
                  <c:v>3119</c:v>
                </c:pt>
                <c:pt idx="436">
                  <c:v>2364</c:v>
                </c:pt>
                <c:pt idx="437">
                  <c:v>1701</c:v>
                </c:pt>
                <c:pt idx="438">
                  <c:v>1406</c:v>
                </c:pt>
                <c:pt idx="439">
                  <c:v>1677</c:v>
                </c:pt>
                <c:pt idx="440">
                  <c:v>1771</c:v>
                </c:pt>
                <c:pt idx="441">
                  <c:v>1637</c:v>
                </c:pt>
                <c:pt idx="442">
                  <c:v>1365</c:v>
                </c:pt>
                <c:pt idx="443">
                  <c:v>1370</c:v>
                </c:pt>
                <c:pt idx="444">
                  <c:v>1449</c:v>
                </c:pt>
                <c:pt idx="445">
                  <c:v>1699</c:v>
                </c:pt>
                <c:pt idx="446">
                  <c:v>1637</c:v>
                </c:pt>
                <c:pt idx="447">
                  <c:v>1545</c:v>
                </c:pt>
                <c:pt idx="448">
                  <c:v>1483</c:v>
                </c:pt>
                <c:pt idx="449">
                  <c:v>1659</c:v>
                </c:pt>
                <c:pt idx="450">
                  <c:v>2089</c:v>
                </c:pt>
                <c:pt idx="451">
                  <c:v>2299</c:v>
                </c:pt>
                <c:pt idx="452">
                  <c:v>2144</c:v>
                </c:pt>
                <c:pt idx="453">
                  <c:v>1603</c:v>
                </c:pt>
                <c:pt idx="454">
                  <c:v>1337</c:v>
                </c:pt>
                <c:pt idx="455">
                  <c:v>1157</c:v>
                </c:pt>
                <c:pt idx="456">
                  <c:v>1066</c:v>
                </c:pt>
                <c:pt idx="457">
                  <c:v>901</c:v>
                </c:pt>
                <c:pt idx="458">
                  <c:v>869</c:v>
                </c:pt>
                <c:pt idx="459">
                  <c:v>881</c:v>
                </c:pt>
                <c:pt idx="460">
                  <c:v>1037</c:v>
                </c:pt>
                <c:pt idx="461">
                  <c:v>1251</c:v>
                </c:pt>
                <c:pt idx="462">
                  <c:v>1357</c:v>
                </c:pt>
                <c:pt idx="463">
                  <c:v>1818</c:v>
                </c:pt>
                <c:pt idx="464">
                  <c:v>2545</c:v>
                </c:pt>
                <c:pt idx="465">
                  <c:v>2657</c:v>
                </c:pt>
                <c:pt idx="466">
                  <c:v>2307</c:v>
                </c:pt>
                <c:pt idx="467">
                  <c:v>1849</c:v>
                </c:pt>
                <c:pt idx="468">
                  <c:v>1429</c:v>
                </c:pt>
                <c:pt idx="469">
                  <c:v>1160</c:v>
                </c:pt>
                <c:pt idx="470">
                  <c:v>1009</c:v>
                </c:pt>
                <c:pt idx="471">
                  <c:v>834</c:v>
                </c:pt>
                <c:pt idx="472">
                  <c:v>741</c:v>
                </c:pt>
                <c:pt idx="473">
                  <c:v>749</c:v>
                </c:pt>
                <c:pt idx="474">
                  <c:v>723</c:v>
                </c:pt>
                <c:pt idx="475">
                  <c:v>756</c:v>
                </c:pt>
                <c:pt idx="476">
                  <c:v>803</c:v>
                </c:pt>
                <c:pt idx="477">
                  <c:v>842</c:v>
                </c:pt>
                <c:pt idx="478">
                  <c:v>934</c:v>
                </c:pt>
                <c:pt idx="479">
                  <c:v>1096</c:v>
                </c:pt>
                <c:pt idx="480">
                  <c:v>1330</c:v>
                </c:pt>
                <c:pt idx="481">
                  <c:v>1554</c:v>
                </c:pt>
                <c:pt idx="482">
                  <c:v>1509</c:v>
                </c:pt>
                <c:pt idx="483">
                  <c:v>1290</c:v>
                </c:pt>
                <c:pt idx="484">
                  <c:v>1061</c:v>
                </c:pt>
                <c:pt idx="485">
                  <c:v>910</c:v>
                </c:pt>
                <c:pt idx="486">
                  <c:v>850</c:v>
                </c:pt>
                <c:pt idx="487">
                  <c:v>822</c:v>
                </c:pt>
                <c:pt idx="488">
                  <c:v>793</c:v>
                </c:pt>
                <c:pt idx="489">
                  <c:v>836</c:v>
                </c:pt>
                <c:pt idx="490">
                  <c:v>866</c:v>
                </c:pt>
                <c:pt idx="491">
                  <c:v>929</c:v>
                </c:pt>
                <c:pt idx="492">
                  <c:v>1183</c:v>
                </c:pt>
                <c:pt idx="493">
                  <c:v>1409</c:v>
                </c:pt>
                <c:pt idx="494">
                  <c:v>1385</c:v>
                </c:pt>
                <c:pt idx="495">
                  <c:v>1304</c:v>
                </c:pt>
                <c:pt idx="496">
                  <c:v>1142</c:v>
                </c:pt>
                <c:pt idx="497">
                  <c:v>1047</c:v>
                </c:pt>
                <c:pt idx="498">
                  <c:v>1139</c:v>
                </c:pt>
                <c:pt idx="499">
                  <c:v>1184</c:v>
                </c:pt>
                <c:pt idx="500">
                  <c:v>1353</c:v>
                </c:pt>
                <c:pt idx="501">
                  <c:v>1479</c:v>
                </c:pt>
                <c:pt idx="502">
                  <c:v>1285</c:v>
                </c:pt>
                <c:pt idx="503">
                  <c:v>1154</c:v>
                </c:pt>
                <c:pt idx="504">
                  <c:v>1118</c:v>
                </c:pt>
                <c:pt idx="505">
                  <c:v>1091</c:v>
                </c:pt>
                <c:pt idx="506">
                  <c:v>970</c:v>
                </c:pt>
                <c:pt idx="507">
                  <c:v>874</c:v>
                </c:pt>
                <c:pt idx="508">
                  <c:v>798</c:v>
                </c:pt>
                <c:pt idx="509">
                  <c:v>868</c:v>
                </c:pt>
                <c:pt idx="510">
                  <c:v>1007</c:v>
                </c:pt>
                <c:pt idx="511">
                  <c:v>1189</c:v>
                </c:pt>
                <c:pt idx="512">
                  <c:v>1377</c:v>
                </c:pt>
                <c:pt idx="513">
                  <c:v>1632</c:v>
                </c:pt>
                <c:pt idx="514">
                  <c:v>1501</c:v>
                </c:pt>
                <c:pt idx="515">
                  <c:v>1441</c:v>
                </c:pt>
                <c:pt idx="516">
                  <c:v>1159</c:v>
                </c:pt>
                <c:pt idx="517">
                  <c:v>1006</c:v>
                </c:pt>
                <c:pt idx="518">
                  <c:v>766</c:v>
                </c:pt>
                <c:pt idx="519">
                  <c:v>749</c:v>
                </c:pt>
                <c:pt idx="520">
                  <c:v>686</c:v>
                </c:pt>
                <c:pt idx="521">
                  <c:v>750</c:v>
                </c:pt>
                <c:pt idx="522">
                  <c:v>746</c:v>
                </c:pt>
                <c:pt idx="523">
                  <c:v>752</c:v>
                </c:pt>
                <c:pt idx="524">
                  <c:v>679</c:v>
                </c:pt>
                <c:pt idx="525">
                  <c:v>688</c:v>
                </c:pt>
                <c:pt idx="526">
                  <c:v>713</c:v>
                </c:pt>
                <c:pt idx="527">
                  <c:v>686</c:v>
                </c:pt>
                <c:pt idx="528">
                  <c:v>617</c:v>
                </c:pt>
                <c:pt idx="529">
                  <c:v>666</c:v>
                </c:pt>
                <c:pt idx="530">
                  <c:v>631</c:v>
                </c:pt>
                <c:pt idx="531">
                  <c:v>641</c:v>
                </c:pt>
                <c:pt idx="532">
                  <c:v>617</c:v>
                </c:pt>
                <c:pt idx="533">
                  <c:v>661</c:v>
                </c:pt>
                <c:pt idx="534">
                  <c:v>656</c:v>
                </c:pt>
                <c:pt idx="535">
                  <c:v>643</c:v>
                </c:pt>
                <c:pt idx="536">
                  <c:v>666</c:v>
                </c:pt>
                <c:pt idx="537">
                  <c:v>599</c:v>
                </c:pt>
                <c:pt idx="538">
                  <c:v>658</c:v>
                </c:pt>
                <c:pt idx="539">
                  <c:v>637</c:v>
                </c:pt>
                <c:pt idx="540">
                  <c:v>676</c:v>
                </c:pt>
                <c:pt idx="541">
                  <c:v>616</c:v>
                </c:pt>
                <c:pt idx="542">
                  <c:v>746</c:v>
                </c:pt>
                <c:pt idx="543">
                  <c:v>772</c:v>
                </c:pt>
                <c:pt idx="544">
                  <c:v>824</c:v>
                </c:pt>
                <c:pt idx="545">
                  <c:v>762</c:v>
                </c:pt>
                <c:pt idx="546">
                  <c:v>671</c:v>
                </c:pt>
                <c:pt idx="547">
                  <c:v>619</c:v>
                </c:pt>
                <c:pt idx="548">
                  <c:v>614</c:v>
                </c:pt>
                <c:pt idx="549">
                  <c:v>608</c:v>
                </c:pt>
                <c:pt idx="550">
                  <c:v>643</c:v>
                </c:pt>
                <c:pt idx="551">
                  <c:v>635</c:v>
                </c:pt>
                <c:pt idx="552">
                  <c:v>634</c:v>
                </c:pt>
                <c:pt idx="553">
                  <c:v>700</c:v>
                </c:pt>
                <c:pt idx="554">
                  <c:v>869</c:v>
                </c:pt>
                <c:pt idx="555">
                  <c:v>1110</c:v>
                </c:pt>
                <c:pt idx="556">
                  <c:v>1162</c:v>
                </c:pt>
                <c:pt idx="557">
                  <c:v>1069</c:v>
                </c:pt>
                <c:pt idx="558">
                  <c:v>845</c:v>
                </c:pt>
                <c:pt idx="559">
                  <c:v>693</c:v>
                </c:pt>
                <c:pt idx="560">
                  <c:v>623</c:v>
                </c:pt>
                <c:pt idx="561">
                  <c:v>620</c:v>
                </c:pt>
                <c:pt idx="562">
                  <c:v>568</c:v>
                </c:pt>
                <c:pt idx="563">
                  <c:v>577</c:v>
                </c:pt>
                <c:pt idx="564">
                  <c:v>583</c:v>
                </c:pt>
                <c:pt idx="565">
                  <c:v>573</c:v>
                </c:pt>
                <c:pt idx="566">
                  <c:v>557</c:v>
                </c:pt>
                <c:pt idx="567">
                  <c:v>562</c:v>
                </c:pt>
                <c:pt idx="568">
                  <c:v>566</c:v>
                </c:pt>
                <c:pt idx="569">
                  <c:v>695</c:v>
                </c:pt>
                <c:pt idx="570">
                  <c:v>632</c:v>
                </c:pt>
                <c:pt idx="571">
                  <c:v>647</c:v>
                </c:pt>
                <c:pt idx="572">
                  <c:v>751</c:v>
                </c:pt>
                <c:pt idx="573">
                  <c:v>851</c:v>
                </c:pt>
                <c:pt idx="574">
                  <c:v>777</c:v>
                </c:pt>
                <c:pt idx="575">
                  <c:v>736</c:v>
                </c:pt>
                <c:pt idx="576">
                  <c:v>671</c:v>
                </c:pt>
                <c:pt idx="577">
                  <c:v>728</c:v>
                </c:pt>
                <c:pt idx="578">
                  <c:v>664</c:v>
                </c:pt>
                <c:pt idx="579">
                  <c:v>730</c:v>
                </c:pt>
                <c:pt idx="580">
                  <c:v>725</c:v>
                </c:pt>
                <c:pt idx="581">
                  <c:v>782</c:v>
                </c:pt>
                <c:pt idx="582">
                  <c:v>810</c:v>
                </c:pt>
                <c:pt idx="583">
                  <c:v>841</c:v>
                </c:pt>
                <c:pt idx="584">
                  <c:v>878</c:v>
                </c:pt>
                <c:pt idx="585">
                  <c:v>851</c:v>
                </c:pt>
                <c:pt idx="586">
                  <c:v>862</c:v>
                </c:pt>
                <c:pt idx="587">
                  <c:v>813</c:v>
                </c:pt>
                <c:pt idx="588">
                  <c:v>941</c:v>
                </c:pt>
                <c:pt idx="589">
                  <c:v>1203</c:v>
                </c:pt>
                <c:pt idx="590">
                  <c:v>1358</c:v>
                </c:pt>
                <c:pt idx="591">
                  <c:v>1329</c:v>
                </c:pt>
                <c:pt idx="592">
                  <c:v>1221</c:v>
                </c:pt>
                <c:pt idx="593">
                  <c:v>1063</c:v>
                </c:pt>
                <c:pt idx="594">
                  <c:v>851</c:v>
                </c:pt>
                <c:pt idx="595">
                  <c:v>876</c:v>
                </c:pt>
                <c:pt idx="596">
                  <c:v>824</c:v>
                </c:pt>
                <c:pt idx="597">
                  <c:v>809</c:v>
                </c:pt>
                <c:pt idx="598">
                  <c:v>768</c:v>
                </c:pt>
                <c:pt idx="599">
                  <c:v>840</c:v>
                </c:pt>
                <c:pt idx="600">
                  <c:v>765</c:v>
                </c:pt>
                <c:pt idx="601">
                  <c:v>774</c:v>
                </c:pt>
                <c:pt idx="602">
                  <c:v>764</c:v>
                </c:pt>
                <c:pt idx="603">
                  <c:v>755</c:v>
                </c:pt>
                <c:pt idx="604">
                  <c:v>718</c:v>
                </c:pt>
                <c:pt idx="605">
                  <c:v>709</c:v>
                </c:pt>
                <c:pt idx="606">
                  <c:v>752</c:v>
                </c:pt>
                <c:pt idx="607">
                  <c:v>818</c:v>
                </c:pt>
                <c:pt idx="608">
                  <c:v>788</c:v>
                </c:pt>
                <c:pt idx="609">
                  <c:v>825</c:v>
                </c:pt>
                <c:pt idx="610">
                  <c:v>826</c:v>
                </c:pt>
                <c:pt idx="611">
                  <c:v>816</c:v>
                </c:pt>
                <c:pt idx="612">
                  <c:v>839</c:v>
                </c:pt>
                <c:pt idx="613">
                  <c:v>796</c:v>
                </c:pt>
                <c:pt idx="614">
                  <c:v>844</c:v>
                </c:pt>
                <c:pt idx="615">
                  <c:v>811</c:v>
                </c:pt>
                <c:pt idx="616">
                  <c:v>854</c:v>
                </c:pt>
                <c:pt idx="617">
                  <c:v>889</c:v>
                </c:pt>
                <c:pt idx="618">
                  <c:v>942</c:v>
                </c:pt>
                <c:pt idx="619">
                  <c:v>1015</c:v>
                </c:pt>
                <c:pt idx="620">
                  <c:v>905</c:v>
                </c:pt>
                <c:pt idx="621">
                  <c:v>840</c:v>
                </c:pt>
                <c:pt idx="622">
                  <c:v>772</c:v>
                </c:pt>
                <c:pt idx="623">
                  <c:v>655</c:v>
                </c:pt>
                <c:pt idx="624">
                  <c:v>645</c:v>
                </c:pt>
                <c:pt idx="625">
                  <c:v>624</c:v>
                </c:pt>
                <c:pt idx="626">
                  <c:v>695</c:v>
                </c:pt>
                <c:pt idx="627">
                  <c:v>657</c:v>
                </c:pt>
                <c:pt idx="628">
                  <c:v>613</c:v>
                </c:pt>
                <c:pt idx="629">
                  <c:v>619</c:v>
                </c:pt>
                <c:pt idx="630">
                  <c:v>628</c:v>
                </c:pt>
                <c:pt idx="631">
                  <c:v>576</c:v>
                </c:pt>
                <c:pt idx="632">
                  <c:v>620</c:v>
                </c:pt>
                <c:pt idx="633">
                  <c:v>613</c:v>
                </c:pt>
                <c:pt idx="634">
                  <c:v>649</c:v>
                </c:pt>
                <c:pt idx="635">
                  <c:v>645</c:v>
                </c:pt>
                <c:pt idx="636">
                  <c:v>768</c:v>
                </c:pt>
                <c:pt idx="637">
                  <c:v>770</c:v>
                </c:pt>
                <c:pt idx="638">
                  <c:v>907</c:v>
                </c:pt>
                <c:pt idx="639">
                  <c:v>889</c:v>
                </c:pt>
                <c:pt idx="640">
                  <c:v>944</c:v>
                </c:pt>
                <c:pt idx="641">
                  <c:v>819</c:v>
                </c:pt>
                <c:pt idx="642">
                  <c:v>771</c:v>
                </c:pt>
                <c:pt idx="643">
                  <c:v>710</c:v>
                </c:pt>
                <c:pt idx="644">
                  <c:v>687</c:v>
                </c:pt>
                <c:pt idx="645">
                  <c:v>649</c:v>
                </c:pt>
                <c:pt idx="646">
                  <c:v>722</c:v>
                </c:pt>
                <c:pt idx="647">
                  <c:v>735</c:v>
                </c:pt>
                <c:pt idx="648">
                  <c:v>737</c:v>
                </c:pt>
                <c:pt idx="649">
                  <c:v>652</c:v>
                </c:pt>
                <c:pt idx="650">
                  <c:v>691</c:v>
                </c:pt>
                <c:pt idx="651">
                  <c:v>676</c:v>
                </c:pt>
                <c:pt idx="652">
                  <c:v>576</c:v>
                </c:pt>
                <c:pt idx="653">
                  <c:v>578</c:v>
                </c:pt>
                <c:pt idx="654">
                  <c:v>571</c:v>
                </c:pt>
                <c:pt idx="655">
                  <c:v>565</c:v>
                </c:pt>
                <c:pt idx="656">
                  <c:v>599</c:v>
                </c:pt>
                <c:pt idx="657">
                  <c:v>652</c:v>
                </c:pt>
                <c:pt idx="658">
                  <c:v>703</c:v>
                </c:pt>
                <c:pt idx="659">
                  <c:v>775</c:v>
                </c:pt>
                <c:pt idx="660">
                  <c:v>838</c:v>
                </c:pt>
                <c:pt idx="661">
                  <c:v>870</c:v>
                </c:pt>
                <c:pt idx="662">
                  <c:v>829</c:v>
                </c:pt>
                <c:pt idx="663">
                  <c:v>699</c:v>
                </c:pt>
                <c:pt idx="664">
                  <c:v>677</c:v>
                </c:pt>
                <c:pt idx="665">
                  <c:v>583</c:v>
                </c:pt>
                <c:pt idx="666">
                  <c:v>581</c:v>
                </c:pt>
                <c:pt idx="667">
                  <c:v>554</c:v>
                </c:pt>
                <c:pt idx="668">
                  <c:v>551</c:v>
                </c:pt>
                <c:pt idx="669">
                  <c:v>524</c:v>
                </c:pt>
                <c:pt idx="670">
                  <c:v>574</c:v>
                </c:pt>
                <c:pt idx="671">
                  <c:v>639</c:v>
                </c:pt>
                <c:pt idx="672">
                  <c:v>689</c:v>
                </c:pt>
                <c:pt idx="673">
                  <c:v>698</c:v>
                </c:pt>
                <c:pt idx="674">
                  <c:v>724</c:v>
                </c:pt>
                <c:pt idx="675">
                  <c:v>658</c:v>
                </c:pt>
                <c:pt idx="676">
                  <c:v>603</c:v>
                </c:pt>
                <c:pt idx="677">
                  <c:v>568</c:v>
                </c:pt>
                <c:pt idx="678">
                  <c:v>529</c:v>
                </c:pt>
                <c:pt idx="679">
                  <c:v>555</c:v>
                </c:pt>
                <c:pt idx="680">
                  <c:v>520</c:v>
                </c:pt>
                <c:pt idx="681">
                  <c:v>592</c:v>
                </c:pt>
                <c:pt idx="682">
                  <c:v>571</c:v>
                </c:pt>
                <c:pt idx="683">
                  <c:v>552</c:v>
                </c:pt>
                <c:pt idx="684">
                  <c:v>572</c:v>
                </c:pt>
                <c:pt idx="685">
                  <c:v>576</c:v>
                </c:pt>
                <c:pt idx="686">
                  <c:v>566</c:v>
                </c:pt>
                <c:pt idx="687">
                  <c:v>583</c:v>
                </c:pt>
                <c:pt idx="688">
                  <c:v>549</c:v>
                </c:pt>
                <c:pt idx="689">
                  <c:v>611</c:v>
                </c:pt>
                <c:pt idx="690">
                  <c:v>545</c:v>
                </c:pt>
                <c:pt idx="691">
                  <c:v>617</c:v>
                </c:pt>
                <c:pt idx="692">
                  <c:v>632</c:v>
                </c:pt>
                <c:pt idx="693">
                  <c:v>631</c:v>
                </c:pt>
                <c:pt idx="694">
                  <c:v>605</c:v>
                </c:pt>
                <c:pt idx="695">
                  <c:v>551</c:v>
                </c:pt>
                <c:pt idx="696">
                  <c:v>527</c:v>
                </c:pt>
                <c:pt idx="697">
                  <c:v>526</c:v>
                </c:pt>
                <c:pt idx="698">
                  <c:v>625</c:v>
                </c:pt>
                <c:pt idx="699">
                  <c:v>641</c:v>
                </c:pt>
                <c:pt idx="700">
                  <c:v>606</c:v>
                </c:pt>
                <c:pt idx="701">
                  <c:v>590</c:v>
                </c:pt>
                <c:pt idx="702">
                  <c:v>553</c:v>
                </c:pt>
                <c:pt idx="703">
                  <c:v>569</c:v>
                </c:pt>
                <c:pt idx="704">
                  <c:v>556</c:v>
                </c:pt>
                <c:pt idx="705">
                  <c:v>530</c:v>
                </c:pt>
                <c:pt idx="706">
                  <c:v>530</c:v>
                </c:pt>
                <c:pt idx="707">
                  <c:v>517</c:v>
                </c:pt>
                <c:pt idx="708">
                  <c:v>505</c:v>
                </c:pt>
                <c:pt idx="709">
                  <c:v>554</c:v>
                </c:pt>
                <c:pt idx="710">
                  <c:v>519</c:v>
                </c:pt>
                <c:pt idx="711">
                  <c:v>521</c:v>
                </c:pt>
                <c:pt idx="712">
                  <c:v>551</c:v>
                </c:pt>
                <c:pt idx="713">
                  <c:v>504</c:v>
                </c:pt>
                <c:pt idx="714">
                  <c:v>564</c:v>
                </c:pt>
                <c:pt idx="715">
                  <c:v>537</c:v>
                </c:pt>
                <c:pt idx="716">
                  <c:v>520</c:v>
                </c:pt>
                <c:pt idx="717">
                  <c:v>516</c:v>
                </c:pt>
                <c:pt idx="718">
                  <c:v>519</c:v>
                </c:pt>
                <c:pt idx="719">
                  <c:v>520</c:v>
                </c:pt>
                <c:pt idx="720">
                  <c:v>519</c:v>
                </c:pt>
                <c:pt idx="721">
                  <c:v>574</c:v>
                </c:pt>
                <c:pt idx="722">
                  <c:v>582</c:v>
                </c:pt>
                <c:pt idx="723">
                  <c:v>651</c:v>
                </c:pt>
                <c:pt idx="724">
                  <c:v>672</c:v>
                </c:pt>
                <c:pt idx="725">
                  <c:v>738</c:v>
                </c:pt>
                <c:pt idx="726">
                  <c:v>798</c:v>
                </c:pt>
                <c:pt idx="727">
                  <c:v>788</c:v>
                </c:pt>
                <c:pt idx="728">
                  <c:v>727</c:v>
                </c:pt>
                <c:pt idx="729">
                  <c:v>682</c:v>
                </c:pt>
                <c:pt idx="730">
                  <c:v>647</c:v>
                </c:pt>
                <c:pt idx="731">
                  <c:v>600</c:v>
                </c:pt>
                <c:pt idx="732">
                  <c:v>661</c:v>
                </c:pt>
                <c:pt idx="733">
                  <c:v>577</c:v>
                </c:pt>
                <c:pt idx="734">
                  <c:v>596</c:v>
                </c:pt>
                <c:pt idx="735">
                  <c:v>643</c:v>
                </c:pt>
                <c:pt idx="736">
                  <c:v>590</c:v>
                </c:pt>
                <c:pt idx="737">
                  <c:v>653</c:v>
                </c:pt>
                <c:pt idx="738">
                  <c:v>593</c:v>
                </c:pt>
                <c:pt idx="739">
                  <c:v>580</c:v>
                </c:pt>
                <c:pt idx="740">
                  <c:v>597</c:v>
                </c:pt>
                <c:pt idx="741">
                  <c:v>553</c:v>
                </c:pt>
                <c:pt idx="742">
                  <c:v>622</c:v>
                </c:pt>
                <c:pt idx="743">
                  <c:v>725</c:v>
                </c:pt>
                <c:pt idx="744">
                  <c:v>704</c:v>
                </c:pt>
                <c:pt idx="745">
                  <c:v>718</c:v>
                </c:pt>
                <c:pt idx="746">
                  <c:v>675</c:v>
                </c:pt>
                <c:pt idx="747">
                  <c:v>722</c:v>
                </c:pt>
                <c:pt idx="748">
                  <c:v>688</c:v>
                </c:pt>
                <c:pt idx="749">
                  <c:v>700</c:v>
                </c:pt>
                <c:pt idx="750">
                  <c:v>781</c:v>
                </c:pt>
                <c:pt idx="751">
                  <c:v>714</c:v>
                </c:pt>
                <c:pt idx="752">
                  <c:v>700</c:v>
                </c:pt>
                <c:pt idx="753">
                  <c:v>587</c:v>
                </c:pt>
                <c:pt idx="754">
                  <c:v>559</c:v>
                </c:pt>
                <c:pt idx="755">
                  <c:v>528</c:v>
                </c:pt>
                <c:pt idx="756">
                  <c:v>555</c:v>
                </c:pt>
                <c:pt idx="757">
                  <c:v>488</c:v>
                </c:pt>
                <c:pt idx="758">
                  <c:v>526</c:v>
                </c:pt>
                <c:pt idx="759">
                  <c:v>512</c:v>
                </c:pt>
                <c:pt idx="760">
                  <c:v>493</c:v>
                </c:pt>
                <c:pt idx="761">
                  <c:v>531</c:v>
                </c:pt>
                <c:pt idx="762">
                  <c:v>508</c:v>
                </c:pt>
                <c:pt idx="763">
                  <c:v>572</c:v>
                </c:pt>
                <c:pt idx="764">
                  <c:v>497</c:v>
                </c:pt>
                <c:pt idx="765">
                  <c:v>511</c:v>
                </c:pt>
                <c:pt idx="766">
                  <c:v>526</c:v>
                </c:pt>
                <c:pt idx="767">
                  <c:v>514</c:v>
                </c:pt>
                <c:pt idx="768">
                  <c:v>530</c:v>
                </c:pt>
                <c:pt idx="769">
                  <c:v>553</c:v>
                </c:pt>
                <c:pt idx="770">
                  <c:v>515</c:v>
                </c:pt>
                <c:pt idx="771">
                  <c:v>536</c:v>
                </c:pt>
                <c:pt idx="772">
                  <c:v>519</c:v>
                </c:pt>
                <c:pt idx="773">
                  <c:v>579</c:v>
                </c:pt>
                <c:pt idx="774">
                  <c:v>538</c:v>
                </c:pt>
                <c:pt idx="775">
                  <c:v>596</c:v>
                </c:pt>
                <c:pt idx="776">
                  <c:v>550</c:v>
                </c:pt>
                <c:pt idx="777">
                  <c:v>554</c:v>
                </c:pt>
                <c:pt idx="778">
                  <c:v>566</c:v>
                </c:pt>
                <c:pt idx="779">
                  <c:v>554</c:v>
                </c:pt>
                <c:pt idx="780">
                  <c:v>574</c:v>
                </c:pt>
                <c:pt idx="781">
                  <c:v>536</c:v>
                </c:pt>
                <c:pt idx="782">
                  <c:v>586</c:v>
                </c:pt>
                <c:pt idx="783">
                  <c:v>560</c:v>
                </c:pt>
                <c:pt idx="784">
                  <c:v>555</c:v>
                </c:pt>
                <c:pt idx="785">
                  <c:v>630</c:v>
                </c:pt>
                <c:pt idx="786">
                  <c:v>572</c:v>
                </c:pt>
                <c:pt idx="787">
                  <c:v>569</c:v>
                </c:pt>
                <c:pt idx="788">
                  <c:v>606</c:v>
                </c:pt>
                <c:pt idx="789">
                  <c:v>586</c:v>
                </c:pt>
                <c:pt idx="790">
                  <c:v>585</c:v>
                </c:pt>
                <c:pt idx="791">
                  <c:v>606</c:v>
                </c:pt>
                <c:pt idx="792">
                  <c:v>627</c:v>
                </c:pt>
                <c:pt idx="793">
                  <c:v>650</c:v>
                </c:pt>
                <c:pt idx="794">
                  <c:v>643</c:v>
                </c:pt>
                <c:pt idx="795">
                  <c:v>715</c:v>
                </c:pt>
                <c:pt idx="796">
                  <c:v>747</c:v>
                </c:pt>
                <c:pt idx="797">
                  <c:v>698</c:v>
                </c:pt>
                <c:pt idx="798">
                  <c:v>757</c:v>
                </c:pt>
                <c:pt idx="799">
                  <c:v>815</c:v>
                </c:pt>
                <c:pt idx="800">
                  <c:v>845</c:v>
                </c:pt>
                <c:pt idx="801">
                  <c:v>907</c:v>
                </c:pt>
                <c:pt idx="802">
                  <c:v>894</c:v>
                </c:pt>
                <c:pt idx="803">
                  <c:v>933</c:v>
                </c:pt>
                <c:pt idx="804">
                  <c:v>792</c:v>
                </c:pt>
                <c:pt idx="805">
                  <c:v>695</c:v>
                </c:pt>
                <c:pt idx="806">
                  <c:v>631</c:v>
                </c:pt>
                <c:pt idx="807">
                  <c:v>567</c:v>
                </c:pt>
                <c:pt idx="808">
                  <c:v>522</c:v>
                </c:pt>
                <c:pt idx="809">
                  <c:v>495</c:v>
                </c:pt>
                <c:pt idx="810">
                  <c:v>572</c:v>
                </c:pt>
                <c:pt idx="811">
                  <c:v>550</c:v>
                </c:pt>
                <c:pt idx="812">
                  <c:v>578</c:v>
                </c:pt>
                <c:pt idx="813">
                  <c:v>598</c:v>
                </c:pt>
                <c:pt idx="814">
                  <c:v>640</c:v>
                </c:pt>
                <c:pt idx="815">
                  <c:v>644</c:v>
                </c:pt>
                <c:pt idx="816">
                  <c:v>665</c:v>
                </c:pt>
                <c:pt idx="817">
                  <c:v>650</c:v>
                </c:pt>
                <c:pt idx="818">
                  <c:v>590</c:v>
                </c:pt>
                <c:pt idx="819">
                  <c:v>581</c:v>
                </c:pt>
                <c:pt idx="820">
                  <c:v>642</c:v>
                </c:pt>
                <c:pt idx="821">
                  <c:v>598</c:v>
                </c:pt>
                <c:pt idx="822">
                  <c:v>643</c:v>
                </c:pt>
                <c:pt idx="823">
                  <c:v>653</c:v>
                </c:pt>
                <c:pt idx="824">
                  <c:v>641</c:v>
                </c:pt>
                <c:pt idx="825">
                  <c:v>625</c:v>
                </c:pt>
                <c:pt idx="826">
                  <c:v>640</c:v>
                </c:pt>
                <c:pt idx="827">
                  <c:v>595</c:v>
                </c:pt>
                <c:pt idx="828">
                  <c:v>728</c:v>
                </c:pt>
                <c:pt idx="829">
                  <c:v>678</c:v>
                </c:pt>
                <c:pt idx="830">
                  <c:v>669</c:v>
                </c:pt>
                <c:pt idx="831">
                  <c:v>686</c:v>
                </c:pt>
                <c:pt idx="832">
                  <c:v>695</c:v>
                </c:pt>
                <c:pt idx="833">
                  <c:v>682</c:v>
                </c:pt>
                <c:pt idx="834">
                  <c:v>777</c:v>
                </c:pt>
                <c:pt idx="835">
                  <c:v>989</c:v>
                </c:pt>
                <c:pt idx="836">
                  <c:v>1076</c:v>
                </c:pt>
                <c:pt idx="837">
                  <c:v>1134</c:v>
                </c:pt>
                <c:pt idx="838">
                  <c:v>1008</c:v>
                </c:pt>
                <c:pt idx="839">
                  <c:v>943</c:v>
                </c:pt>
                <c:pt idx="840">
                  <c:v>809</c:v>
                </c:pt>
                <c:pt idx="841">
                  <c:v>683</c:v>
                </c:pt>
                <c:pt idx="842">
                  <c:v>549</c:v>
                </c:pt>
                <c:pt idx="843">
                  <c:v>557</c:v>
                </c:pt>
                <c:pt idx="844">
                  <c:v>509</c:v>
                </c:pt>
                <c:pt idx="845">
                  <c:v>512</c:v>
                </c:pt>
                <c:pt idx="846">
                  <c:v>489</c:v>
                </c:pt>
                <c:pt idx="847">
                  <c:v>472</c:v>
                </c:pt>
                <c:pt idx="848">
                  <c:v>482</c:v>
                </c:pt>
                <c:pt idx="849">
                  <c:v>457</c:v>
                </c:pt>
                <c:pt idx="850">
                  <c:v>514</c:v>
                </c:pt>
                <c:pt idx="851">
                  <c:v>456</c:v>
                </c:pt>
                <c:pt idx="852">
                  <c:v>491</c:v>
                </c:pt>
                <c:pt idx="853">
                  <c:v>468</c:v>
                </c:pt>
                <c:pt idx="854">
                  <c:v>495</c:v>
                </c:pt>
                <c:pt idx="855">
                  <c:v>486</c:v>
                </c:pt>
                <c:pt idx="856">
                  <c:v>467</c:v>
                </c:pt>
                <c:pt idx="857">
                  <c:v>504</c:v>
                </c:pt>
                <c:pt idx="858">
                  <c:v>474</c:v>
                </c:pt>
                <c:pt idx="859">
                  <c:v>470</c:v>
                </c:pt>
                <c:pt idx="860">
                  <c:v>535</c:v>
                </c:pt>
                <c:pt idx="861">
                  <c:v>537</c:v>
                </c:pt>
                <c:pt idx="862">
                  <c:v>572</c:v>
                </c:pt>
                <c:pt idx="863">
                  <c:v>710</c:v>
                </c:pt>
                <c:pt idx="864">
                  <c:v>862</c:v>
                </c:pt>
                <c:pt idx="865">
                  <c:v>947</c:v>
                </c:pt>
                <c:pt idx="866">
                  <c:v>943</c:v>
                </c:pt>
                <c:pt idx="867">
                  <c:v>891</c:v>
                </c:pt>
                <c:pt idx="868">
                  <c:v>757</c:v>
                </c:pt>
                <c:pt idx="869">
                  <c:v>718</c:v>
                </c:pt>
                <c:pt idx="870">
                  <c:v>623</c:v>
                </c:pt>
                <c:pt idx="871">
                  <c:v>521</c:v>
                </c:pt>
                <c:pt idx="872">
                  <c:v>517</c:v>
                </c:pt>
                <c:pt idx="873">
                  <c:v>461</c:v>
                </c:pt>
                <c:pt idx="874">
                  <c:v>463</c:v>
                </c:pt>
                <c:pt idx="875">
                  <c:v>458</c:v>
                </c:pt>
                <c:pt idx="876">
                  <c:v>483</c:v>
                </c:pt>
                <c:pt idx="877">
                  <c:v>511</c:v>
                </c:pt>
                <c:pt idx="878">
                  <c:v>521</c:v>
                </c:pt>
                <c:pt idx="879">
                  <c:v>525</c:v>
                </c:pt>
                <c:pt idx="880">
                  <c:v>527</c:v>
                </c:pt>
                <c:pt idx="881">
                  <c:v>540</c:v>
                </c:pt>
                <c:pt idx="882">
                  <c:v>535</c:v>
                </c:pt>
                <c:pt idx="883">
                  <c:v>537</c:v>
                </c:pt>
                <c:pt idx="884">
                  <c:v>595</c:v>
                </c:pt>
                <c:pt idx="885">
                  <c:v>545</c:v>
                </c:pt>
                <c:pt idx="886">
                  <c:v>576</c:v>
                </c:pt>
                <c:pt idx="887">
                  <c:v>593</c:v>
                </c:pt>
                <c:pt idx="888">
                  <c:v>568</c:v>
                </c:pt>
                <c:pt idx="889">
                  <c:v>515</c:v>
                </c:pt>
                <c:pt idx="890">
                  <c:v>500</c:v>
                </c:pt>
                <c:pt idx="891">
                  <c:v>478</c:v>
                </c:pt>
                <c:pt idx="892">
                  <c:v>510</c:v>
                </c:pt>
                <c:pt idx="893">
                  <c:v>474</c:v>
                </c:pt>
                <c:pt idx="894">
                  <c:v>478</c:v>
                </c:pt>
                <c:pt idx="895">
                  <c:v>524</c:v>
                </c:pt>
                <c:pt idx="896">
                  <c:v>496</c:v>
                </c:pt>
                <c:pt idx="897">
                  <c:v>468</c:v>
                </c:pt>
                <c:pt idx="898">
                  <c:v>506</c:v>
                </c:pt>
                <c:pt idx="899">
                  <c:v>544</c:v>
                </c:pt>
                <c:pt idx="900">
                  <c:v>559</c:v>
                </c:pt>
                <c:pt idx="901">
                  <c:v>563</c:v>
                </c:pt>
                <c:pt idx="902">
                  <c:v>541</c:v>
                </c:pt>
                <c:pt idx="903">
                  <c:v>592</c:v>
                </c:pt>
                <c:pt idx="904">
                  <c:v>602</c:v>
                </c:pt>
                <c:pt idx="905">
                  <c:v>630</c:v>
                </c:pt>
                <c:pt idx="906">
                  <c:v>578</c:v>
                </c:pt>
                <c:pt idx="907">
                  <c:v>627</c:v>
                </c:pt>
                <c:pt idx="908">
                  <c:v>663</c:v>
                </c:pt>
                <c:pt idx="909">
                  <c:v>691</c:v>
                </c:pt>
                <c:pt idx="910">
                  <c:v>807</c:v>
                </c:pt>
                <c:pt idx="911">
                  <c:v>848</c:v>
                </c:pt>
                <c:pt idx="912">
                  <c:v>874</c:v>
                </c:pt>
                <c:pt idx="913">
                  <c:v>847</c:v>
                </c:pt>
                <c:pt idx="914">
                  <c:v>760</c:v>
                </c:pt>
                <c:pt idx="915">
                  <c:v>821</c:v>
                </c:pt>
                <c:pt idx="916">
                  <c:v>828</c:v>
                </c:pt>
                <c:pt idx="917">
                  <c:v>784</c:v>
                </c:pt>
                <c:pt idx="918">
                  <c:v>797</c:v>
                </c:pt>
                <c:pt idx="919">
                  <c:v>808</c:v>
                </c:pt>
                <c:pt idx="920">
                  <c:v>752</c:v>
                </c:pt>
                <c:pt idx="921">
                  <c:v>786</c:v>
                </c:pt>
                <c:pt idx="922">
                  <c:v>753</c:v>
                </c:pt>
                <c:pt idx="923">
                  <c:v>760</c:v>
                </c:pt>
                <c:pt idx="924">
                  <c:v>746</c:v>
                </c:pt>
                <c:pt idx="925">
                  <c:v>805</c:v>
                </c:pt>
                <c:pt idx="926">
                  <c:v>712</c:v>
                </c:pt>
                <c:pt idx="927">
                  <c:v>656</c:v>
                </c:pt>
                <c:pt idx="928">
                  <c:v>574</c:v>
                </c:pt>
                <c:pt idx="929">
                  <c:v>520</c:v>
                </c:pt>
                <c:pt idx="930">
                  <c:v>482</c:v>
                </c:pt>
                <c:pt idx="931">
                  <c:v>478</c:v>
                </c:pt>
                <c:pt idx="932">
                  <c:v>458</c:v>
                </c:pt>
                <c:pt idx="933">
                  <c:v>459</c:v>
                </c:pt>
                <c:pt idx="934">
                  <c:v>435</c:v>
                </c:pt>
                <c:pt idx="935">
                  <c:v>425</c:v>
                </c:pt>
                <c:pt idx="936">
                  <c:v>468</c:v>
                </c:pt>
                <c:pt idx="937">
                  <c:v>469</c:v>
                </c:pt>
                <c:pt idx="938">
                  <c:v>442</c:v>
                </c:pt>
                <c:pt idx="939">
                  <c:v>471</c:v>
                </c:pt>
                <c:pt idx="940">
                  <c:v>491</c:v>
                </c:pt>
                <c:pt idx="941">
                  <c:v>491</c:v>
                </c:pt>
                <c:pt idx="942">
                  <c:v>473</c:v>
                </c:pt>
                <c:pt idx="943">
                  <c:v>491</c:v>
                </c:pt>
                <c:pt idx="944">
                  <c:v>506</c:v>
                </c:pt>
                <c:pt idx="945">
                  <c:v>499</c:v>
                </c:pt>
                <c:pt idx="946">
                  <c:v>516</c:v>
                </c:pt>
                <c:pt idx="947">
                  <c:v>450</c:v>
                </c:pt>
                <c:pt idx="948">
                  <c:v>521</c:v>
                </c:pt>
                <c:pt idx="949">
                  <c:v>481</c:v>
                </c:pt>
                <c:pt idx="950">
                  <c:v>416</c:v>
                </c:pt>
                <c:pt idx="951">
                  <c:v>460</c:v>
                </c:pt>
                <c:pt idx="952">
                  <c:v>449</c:v>
                </c:pt>
                <c:pt idx="953">
                  <c:v>430</c:v>
                </c:pt>
                <c:pt idx="954">
                  <c:v>459</c:v>
                </c:pt>
                <c:pt idx="955">
                  <c:v>461</c:v>
                </c:pt>
                <c:pt idx="956">
                  <c:v>483</c:v>
                </c:pt>
                <c:pt idx="957">
                  <c:v>519</c:v>
                </c:pt>
                <c:pt idx="958">
                  <c:v>503</c:v>
                </c:pt>
                <c:pt idx="959">
                  <c:v>534</c:v>
                </c:pt>
                <c:pt idx="960">
                  <c:v>533</c:v>
                </c:pt>
                <c:pt idx="961">
                  <c:v>557</c:v>
                </c:pt>
                <c:pt idx="962">
                  <c:v>548</c:v>
                </c:pt>
                <c:pt idx="963">
                  <c:v>567</c:v>
                </c:pt>
                <c:pt idx="964">
                  <c:v>525</c:v>
                </c:pt>
                <c:pt idx="965">
                  <c:v>492</c:v>
                </c:pt>
                <c:pt idx="966">
                  <c:v>543</c:v>
                </c:pt>
                <c:pt idx="967">
                  <c:v>516</c:v>
                </c:pt>
                <c:pt idx="968">
                  <c:v>489</c:v>
                </c:pt>
                <c:pt idx="969">
                  <c:v>403</c:v>
                </c:pt>
                <c:pt idx="970">
                  <c:v>479</c:v>
                </c:pt>
                <c:pt idx="971">
                  <c:v>464</c:v>
                </c:pt>
                <c:pt idx="972">
                  <c:v>422</c:v>
                </c:pt>
                <c:pt idx="973">
                  <c:v>510</c:v>
                </c:pt>
                <c:pt idx="974">
                  <c:v>434</c:v>
                </c:pt>
                <c:pt idx="975">
                  <c:v>481</c:v>
                </c:pt>
                <c:pt idx="976">
                  <c:v>468</c:v>
                </c:pt>
                <c:pt idx="977">
                  <c:v>439</c:v>
                </c:pt>
                <c:pt idx="978">
                  <c:v>466</c:v>
                </c:pt>
                <c:pt idx="979">
                  <c:v>446</c:v>
                </c:pt>
                <c:pt idx="980">
                  <c:v>475</c:v>
                </c:pt>
                <c:pt idx="981">
                  <c:v>415</c:v>
                </c:pt>
                <c:pt idx="982">
                  <c:v>429</c:v>
                </c:pt>
                <c:pt idx="983">
                  <c:v>446</c:v>
                </c:pt>
                <c:pt idx="984">
                  <c:v>440</c:v>
                </c:pt>
                <c:pt idx="985">
                  <c:v>507</c:v>
                </c:pt>
                <c:pt idx="986">
                  <c:v>492</c:v>
                </c:pt>
                <c:pt idx="987">
                  <c:v>549</c:v>
                </c:pt>
                <c:pt idx="988">
                  <c:v>542</c:v>
                </c:pt>
                <c:pt idx="989">
                  <c:v>523</c:v>
                </c:pt>
                <c:pt idx="990">
                  <c:v>490</c:v>
                </c:pt>
                <c:pt idx="991">
                  <c:v>553</c:v>
                </c:pt>
                <c:pt idx="992">
                  <c:v>559</c:v>
                </c:pt>
                <c:pt idx="993">
                  <c:v>546</c:v>
                </c:pt>
                <c:pt idx="994">
                  <c:v>548</c:v>
                </c:pt>
                <c:pt idx="995">
                  <c:v>512</c:v>
                </c:pt>
                <c:pt idx="996">
                  <c:v>543</c:v>
                </c:pt>
                <c:pt idx="997">
                  <c:v>542</c:v>
                </c:pt>
                <c:pt idx="998">
                  <c:v>566</c:v>
                </c:pt>
                <c:pt idx="999">
                  <c:v>574</c:v>
                </c:pt>
                <c:pt idx="1000">
                  <c:v>620</c:v>
                </c:pt>
                <c:pt idx="1001">
                  <c:v>573</c:v>
                </c:pt>
                <c:pt idx="1002">
                  <c:v>612</c:v>
                </c:pt>
                <c:pt idx="1003">
                  <c:v>615</c:v>
                </c:pt>
                <c:pt idx="1004">
                  <c:v>551</c:v>
                </c:pt>
                <c:pt idx="1005">
                  <c:v>551</c:v>
                </c:pt>
                <c:pt idx="1006">
                  <c:v>529</c:v>
                </c:pt>
                <c:pt idx="1007">
                  <c:v>495</c:v>
                </c:pt>
                <c:pt idx="1008">
                  <c:v>536</c:v>
                </c:pt>
                <c:pt idx="1009">
                  <c:v>517</c:v>
                </c:pt>
                <c:pt idx="1010">
                  <c:v>483</c:v>
                </c:pt>
                <c:pt idx="1011">
                  <c:v>505</c:v>
                </c:pt>
                <c:pt idx="1012">
                  <c:v>534</c:v>
                </c:pt>
                <c:pt idx="1013">
                  <c:v>491</c:v>
                </c:pt>
                <c:pt idx="1014">
                  <c:v>454</c:v>
                </c:pt>
                <c:pt idx="1015">
                  <c:v>477</c:v>
                </c:pt>
                <c:pt idx="1016">
                  <c:v>484</c:v>
                </c:pt>
                <c:pt idx="1017">
                  <c:v>512</c:v>
                </c:pt>
                <c:pt idx="1018">
                  <c:v>541</c:v>
                </c:pt>
                <c:pt idx="1019">
                  <c:v>551</c:v>
                </c:pt>
                <c:pt idx="1020">
                  <c:v>596</c:v>
                </c:pt>
                <c:pt idx="1021">
                  <c:v>582</c:v>
                </c:pt>
                <c:pt idx="1022">
                  <c:v>543</c:v>
                </c:pt>
                <c:pt idx="1023">
                  <c:v>539</c:v>
                </c:pt>
                <c:pt idx="1024">
                  <c:v>576</c:v>
                </c:pt>
                <c:pt idx="1025">
                  <c:v>605</c:v>
                </c:pt>
                <c:pt idx="1026">
                  <c:v>587</c:v>
                </c:pt>
                <c:pt idx="1027">
                  <c:v>620</c:v>
                </c:pt>
                <c:pt idx="1028">
                  <c:v>612</c:v>
                </c:pt>
                <c:pt idx="1029">
                  <c:v>650</c:v>
                </c:pt>
                <c:pt idx="1030">
                  <c:v>560</c:v>
                </c:pt>
                <c:pt idx="1031">
                  <c:v>611</c:v>
                </c:pt>
                <c:pt idx="1032">
                  <c:v>563</c:v>
                </c:pt>
                <c:pt idx="1033">
                  <c:v>557</c:v>
                </c:pt>
                <c:pt idx="1034">
                  <c:v>604</c:v>
                </c:pt>
                <c:pt idx="1035">
                  <c:v>583</c:v>
                </c:pt>
                <c:pt idx="1036">
                  <c:v>560</c:v>
                </c:pt>
                <c:pt idx="1037">
                  <c:v>570</c:v>
                </c:pt>
                <c:pt idx="1038">
                  <c:v>504</c:v>
                </c:pt>
                <c:pt idx="1039">
                  <c:v>528</c:v>
                </c:pt>
                <c:pt idx="1040">
                  <c:v>490</c:v>
                </c:pt>
                <c:pt idx="1041">
                  <c:v>473</c:v>
                </c:pt>
                <c:pt idx="1042">
                  <c:v>518</c:v>
                </c:pt>
                <c:pt idx="1043">
                  <c:v>503</c:v>
                </c:pt>
                <c:pt idx="1044">
                  <c:v>471</c:v>
                </c:pt>
                <c:pt idx="1045">
                  <c:v>470</c:v>
                </c:pt>
                <c:pt idx="1046">
                  <c:v>468</c:v>
                </c:pt>
                <c:pt idx="1047">
                  <c:v>492</c:v>
                </c:pt>
                <c:pt idx="1048">
                  <c:v>490</c:v>
                </c:pt>
                <c:pt idx="1049">
                  <c:v>449</c:v>
                </c:pt>
                <c:pt idx="1050">
                  <c:v>503</c:v>
                </c:pt>
                <c:pt idx="1051">
                  <c:v>496</c:v>
                </c:pt>
                <c:pt idx="1052">
                  <c:v>487</c:v>
                </c:pt>
                <c:pt idx="1053">
                  <c:v>436</c:v>
                </c:pt>
                <c:pt idx="1054">
                  <c:v>463</c:v>
                </c:pt>
                <c:pt idx="1055">
                  <c:v>481</c:v>
                </c:pt>
                <c:pt idx="1056">
                  <c:v>515</c:v>
                </c:pt>
                <c:pt idx="1057">
                  <c:v>514</c:v>
                </c:pt>
                <c:pt idx="1058">
                  <c:v>502</c:v>
                </c:pt>
                <c:pt idx="1059">
                  <c:v>551</c:v>
                </c:pt>
                <c:pt idx="1060">
                  <c:v>520</c:v>
                </c:pt>
                <c:pt idx="1061">
                  <c:v>523</c:v>
                </c:pt>
                <c:pt idx="1062">
                  <c:v>465</c:v>
                </c:pt>
                <c:pt idx="1063">
                  <c:v>475</c:v>
                </c:pt>
                <c:pt idx="1064">
                  <c:v>463</c:v>
                </c:pt>
                <c:pt idx="1065">
                  <c:v>401</c:v>
                </c:pt>
                <c:pt idx="1066">
                  <c:v>414</c:v>
                </c:pt>
                <c:pt idx="1067">
                  <c:v>465</c:v>
                </c:pt>
                <c:pt idx="1068">
                  <c:v>451</c:v>
                </c:pt>
                <c:pt idx="1069">
                  <c:v>453</c:v>
                </c:pt>
                <c:pt idx="1070">
                  <c:v>435</c:v>
                </c:pt>
                <c:pt idx="1071">
                  <c:v>473</c:v>
                </c:pt>
                <c:pt idx="1072">
                  <c:v>516</c:v>
                </c:pt>
                <c:pt idx="1073">
                  <c:v>468</c:v>
                </c:pt>
                <c:pt idx="1074">
                  <c:v>518</c:v>
                </c:pt>
                <c:pt idx="1075">
                  <c:v>499</c:v>
                </c:pt>
                <c:pt idx="1076">
                  <c:v>488</c:v>
                </c:pt>
                <c:pt idx="1077">
                  <c:v>470</c:v>
                </c:pt>
                <c:pt idx="1078">
                  <c:v>478</c:v>
                </c:pt>
                <c:pt idx="1079">
                  <c:v>482</c:v>
                </c:pt>
                <c:pt idx="1080">
                  <c:v>491</c:v>
                </c:pt>
                <c:pt idx="1081">
                  <c:v>526</c:v>
                </c:pt>
                <c:pt idx="1082">
                  <c:v>472</c:v>
                </c:pt>
                <c:pt idx="1083">
                  <c:v>490</c:v>
                </c:pt>
                <c:pt idx="1084">
                  <c:v>509</c:v>
                </c:pt>
                <c:pt idx="1085">
                  <c:v>528</c:v>
                </c:pt>
                <c:pt idx="1086">
                  <c:v>472</c:v>
                </c:pt>
                <c:pt idx="1087">
                  <c:v>508</c:v>
                </c:pt>
                <c:pt idx="1088">
                  <c:v>541</c:v>
                </c:pt>
                <c:pt idx="1089">
                  <c:v>544</c:v>
                </c:pt>
                <c:pt idx="1090">
                  <c:v>593</c:v>
                </c:pt>
                <c:pt idx="1091">
                  <c:v>622</c:v>
                </c:pt>
                <c:pt idx="1092">
                  <c:v>528</c:v>
                </c:pt>
                <c:pt idx="1093">
                  <c:v>526</c:v>
                </c:pt>
                <c:pt idx="1094">
                  <c:v>524</c:v>
                </c:pt>
                <c:pt idx="1095">
                  <c:v>517</c:v>
                </c:pt>
                <c:pt idx="1096">
                  <c:v>527</c:v>
                </c:pt>
                <c:pt idx="1097">
                  <c:v>494</c:v>
                </c:pt>
                <c:pt idx="1098">
                  <c:v>463</c:v>
                </c:pt>
                <c:pt idx="1099">
                  <c:v>508</c:v>
                </c:pt>
                <c:pt idx="1100">
                  <c:v>499</c:v>
                </c:pt>
                <c:pt idx="1101">
                  <c:v>521</c:v>
                </c:pt>
                <c:pt idx="1102">
                  <c:v>543</c:v>
                </c:pt>
                <c:pt idx="1103">
                  <c:v>502</c:v>
                </c:pt>
                <c:pt idx="1104">
                  <c:v>547</c:v>
                </c:pt>
                <c:pt idx="1105">
                  <c:v>545</c:v>
                </c:pt>
                <c:pt idx="1106">
                  <c:v>525</c:v>
                </c:pt>
                <c:pt idx="1107">
                  <c:v>518</c:v>
                </c:pt>
                <c:pt idx="1108">
                  <c:v>557</c:v>
                </c:pt>
                <c:pt idx="1109">
                  <c:v>521</c:v>
                </c:pt>
                <c:pt idx="1110">
                  <c:v>536</c:v>
                </c:pt>
                <c:pt idx="1111">
                  <c:v>564</c:v>
                </c:pt>
                <c:pt idx="1112">
                  <c:v>561</c:v>
                </c:pt>
                <c:pt idx="1113">
                  <c:v>549</c:v>
                </c:pt>
                <c:pt idx="1114">
                  <c:v>531</c:v>
                </c:pt>
                <c:pt idx="1115">
                  <c:v>507</c:v>
                </c:pt>
                <c:pt idx="1116">
                  <c:v>518</c:v>
                </c:pt>
                <c:pt idx="1117">
                  <c:v>496</c:v>
                </c:pt>
                <c:pt idx="1118">
                  <c:v>459</c:v>
                </c:pt>
                <c:pt idx="1119">
                  <c:v>462</c:v>
                </c:pt>
                <c:pt idx="1120">
                  <c:v>475</c:v>
                </c:pt>
                <c:pt idx="1121">
                  <c:v>459</c:v>
                </c:pt>
                <c:pt idx="1122">
                  <c:v>503</c:v>
                </c:pt>
                <c:pt idx="1123">
                  <c:v>534</c:v>
                </c:pt>
                <c:pt idx="1124">
                  <c:v>488</c:v>
                </c:pt>
                <c:pt idx="1125">
                  <c:v>561</c:v>
                </c:pt>
                <c:pt idx="1126">
                  <c:v>557</c:v>
                </c:pt>
                <c:pt idx="1127">
                  <c:v>604</c:v>
                </c:pt>
                <c:pt idx="1128">
                  <c:v>549</c:v>
                </c:pt>
                <c:pt idx="1129">
                  <c:v>578</c:v>
                </c:pt>
                <c:pt idx="1130">
                  <c:v>550</c:v>
                </c:pt>
                <c:pt idx="1131">
                  <c:v>554</c:v>
                </c:pt>
                <c:pt idx="1132">
                  <c:v>560</c:v>
                </c:pt>
                <c:pt idx="1133">
                  <c:v>512</c:v>
                </c:pt>
                <c:pt idx="1134">
                  <c:v>553</c:v>
                </c:pt>
                <c:pt idx="1135">
                  <c:v>509</c:v>
                </c:pt>
                <c:pt idx="1136">
                  <c:v>589</c:v>
                </c:pt>
                <c:pt idx="1137">
                  <c:v>536</c:v>
                </c:pt>
                <c:pt idx="1138">
                  <c:v>589</c:v>
                </c:pt>
                <c:pt idx="1139">
                  <c:v>587</c:v>
                </c:pt>
                <c:pt idx="1140">
                  <c:v>598</c:v>
                </c:pt>
                <c:pt idx="1141">
                  <c:v>575</c:v>
                </c:pt>
                <c:pt idx="1142">
                  <c:v>556</c:v>
                </c:pt>
                <c:pt idx="1143">
                  <c:v>559</c:v>
                </c:pt>
                <c:pt idx="1144">
                  <c:v>507</c:v>
                </c:pt>
                <c:pt idx="1145">
                  <c:v>522</c:v>
                </c:pt>
                <c:pt idx="1146">
                  <c:v>517</c:v>
                </c:pt>
                <c:pt idx="1147">
                  <c:v>469</c:v>
                </c:pt>
                <c:pt idx="1148">
                  <c:v>485</c:v>
                </c:pt>
                <c:pt idx="1149">
                  <c:v>465</c:v>
                </c:pt>
                <c:pt idx="1150">
                  <c:v>424</c:v>
                </c:pt>
                <c:pt idx="1151">
                  <c:v>498</c:v>
                </c:pt>
                <c:pt idx="1152">
                  <c:v>446</c:v>
                </c:pt>
                <c:pt idx="1153">
                  <c:v>500</c:v>
                </c:pt>
                <c:pt idx="1154">
                  <c:v>471</c:v>
                </c:pt>
                <c:pt idx="1155">
                  <c:v>478</c:v>
                </c:pt>
                <c:pt idx="1156">
                  <c:v>499</c:v>
                </c:pt>
                <c:pt idx="1157">
                  <c:v>494</c:v>
                </c:pt>
                <c:pt idx="1158">
                  <c:v>533</c:v>
                </c:pt>
                <c:pt idx="1159">
                  <c:v>616</c:v>
                </c:pt>
                <c:pt idx="1160">
                  <c:v>596</c:v>
                </c:pt>
                <c:pt idx="1161">
                  <c:v>648</c:v>
                </c:pt>
                <c:pt idx="1162">
                  <c:v>619</c:v>
                </c:pt>
                <c:pt idx="1163">
                  <c:v>599</c:v>
                </c:pt>
                <c:pt idx="1164">
                  <c:v>682</c:v>
                </c:pt>
                <c:pt idx="1165">
                  <c:v>623</c:v>
                </c:pt>
                <c:pt idx="1166">
                  <c:v>645</c:v>
                </c:pt>
                <c:pt idx="1167">
                  <c:v>632</c:v>
                </c:pt>
                <c:pt idx="1168">
                  <c:v>605</c:v>
                </c:pt>
                <c:pt idx="1169">
                  <c:v>614</c:v>
                </c:pt>
                <c:pt idx="1170">
                  <c:v>560</c:v>
                </c:pt>
                <c:pt idx="1171">
                  <c:v>568</c:v>
                </c:pt>
                <c:pt idx="1172">
                  <c:v>564</c:v>
                </c:pt>
                <c:pt idx="1173">
                  <c:v>566</c:v>
                </c:pt>
                <c:pt idx="1174">
                  <c:v>517</c:v>
                </c:pt>
                <c:pt idx="1175">
                  <c:v>499</c:v>
                </c:pt>
                <c:pt idx="1176">
                  <c:v>530</c:v>
                </c:pt>
                <c:pt idx="1177">
                  <c:v>510</c:v>
                </c:pt>
                <c:pt idx="1178">
                  <c:v>575</c:v>
                </c:pt>
                <c:pt idx="1179">
                  <c:v>535</c:v>
                </c:pt>
                <c:pt idx="1180">
                  <c:v>547</c:v>
                </c:pt>
                <c:pt idx="1181">
                  <c:v>531</c:v>
                </c:pt>
                <c:pt idx="1182">
                  <c:v>564</c:v>
                </c:pt>
                <c:pt idx="1183">
                  <c:v>595</c:v>
                </c:pt>
                <c:pt idx="1184">
                  <c:v>626</c:v>
                </c:pt>
                <c:pt idx="1185">
                  <c:v>598</c:v>
                </c:pt>
                <c:pt idx="1186">
                  <c:v>567</c:v>
                </c:pt>
                <c:pt idx="1187">
                  <c:v>602</c:v>
                </c:pt>
                <c:pt idx="1188">
                  <c:v>580</c:v>
                </c:pt>
                <c:pt idx="1189">
                  <c:v>603</c:v>
                </c:pt>
                <c:pt idx="1190">
                  <c:v>576</c:v>
                </c:pt>
                <c:pt idx="1191">
                  <c:v>628</c:v>
                </c:pt>
                <c:pt idx="1192">
                  <c:v>652</c:v>
                </c:pt>
                <c:pt idx="1193">
                  <c:v>613</c:v>
                </c:pt>
                <c:pt idx="1194">
                  <c:v>629</c:v>
                </c:pt>
                <c:pt idx="1195">
                  <c:v>718</c:v>
                </c:pt>
                <c:pt idx="1196">
                  <c:v>801</c:v>
                </c:pt>
                <c:pt idx="1197">
                  <c:v>906</c:v>
                </c:pt>
                <c:pt idx="1198">
                  <c:v>792</c:v>
                </c:pt>
                <c:pt idx="1199">
                  <c:v>792</c:v>
                </c:pt>
                <c:pt idx="1200">
                  <c:v>800</c:v>
                </c:pt>
                <c:pt idx="1201">
                  <c:v>761</c:v>
                </c:pt>
                <c:pt idx="1202">
                  <c:v>694</c:v>
                </c:pt>
                <c:pt idx="1203">
                  <c:v>677</c:v>
                </c:pt>
                <c:pt idx="1204">
                  <c:v>618</c:v>
                </c:pt>
                <c:pt idx="1205">
                  <c:v>675</c:v>
                </c:pt>
                <c:pt idx="1206">
                  <c:v>618</c:v>
                </c:pt>
                <c:pt idx="1207">
                  <c:v>658</c:v>
                </c:pt>
                <c:pt idx="1208">
                  <c:v>661</c:v>
                </c:pt>
                <c:pt idx="1209">
                  <c:v>648</c:v>
                </c:pt>
                <c:pt idx="1210">
                  <c:v>607</c:v>
                </c:pt>
                <c:pt idx="1211">
                  <c:v>626</c:v>
                </c:pt>
                <c:pt idx="1212">
                  <c:v>606</c:v>
                </c:pt>
                <c:pt idx="1213">
                  <c:v>578</c:v>
                </c:pt>
                <c:pt idx="1214">
                  <c:v>555</c:v>
                </c:pt>
                <c:pt idx="1215">
                  <c:v>573</c:v>
                </c:pt>
                <c:pt idx="1216">
                  <c:v>531</c:v>
                </c:pt>
                <c:pt idx="1217">
                  <c:v>532</c:v>
                </c:pt>
                <c:pt idx="1218">
                  <c:v>495</c:v>
                </c:pt>
                <c:pt idx="1219">
                  <c:v>518</c:v>
                </c:pt>
                <c:pt idx="1220">
                  <c:v>519</c:v>
                </c:pt>
                <c:pt idx="1221">
                  <c:v>500</c:v>
                </c:pt>
                <c:pt idx="1222">
                  <c:v>511</c:v>
                </c:pt>
                <c:pt idx="1223">
                  <c:v>536</c:v>
                </c:pt>
                <c:pt idx="1224">
                  <c:v>497</c:v>
                </c:pt>
                <c:pt idx="1225">
                  <c:v>496</c:v>
                </c:pt>
                <c:pt idx="1226">
                  <c:v>464</c:v>
                </c:pt>
                <c:pt idx="1227">
                  <c:v>453</c:v>
                </c:pt>
                <c:pt idx="1228">
                  <c:v>450</c:v>
                </c:pt>
                <c:pt idx="1229">
                  <c:v>489</c:v>
                </c:pt>
                <c:pt idx="1230">
                  <c:v>466</c:v>
                </c:pt>
                <c:pt idx="1231">
                  <c:v>458</c:v>
                </c:pt>
                <c:pt idx="1232">
                  <c:v>427</c:v>
                </c:pt>
                <c:pt idx="1233">
                  <c:v>449</c:v>
                </c:pt>
                <c:pt idx="1234">
                  <c:v>480</c:v>
                </c:pt>
                <c:pt idx="1235">
                  <c:v>452</c:v>
                </c:pt>
                <c:pt idx="1236">
                  <c:v>496</c:v>
                </c:pt>
                <c:pt idx="1237">
                  <c:v>459</c:v>
                </c:pt>
                <c:pt idx="1238">
                  <c:v>483</c:v>
                </c:pt>
                <c:pt idx="1239">
                  <c:v>465</c:v>
                </c:pt>
                <c:pt idx="1240">
                  <c:v>461</c:v>
                </c:pt>
                <c:pt idx="1241">
                  <c:v>470</c:v>
                </c:pt>
                <c:pt idx="1242">
                  <c:v>460</c:v>
                </c:pt>
                <c:pt idx="1243">
                  <c:v>485</c:v>
                </c:pt>
                <c:pt idx="1244">
                  <c:v>468</c:v>
                </c:pt>
                <c:pt idx="1245">
                  <c:v>451</c:v>
                </c:pt>
                <c:pt idx="1246">
                  <c:v>419</c:v>
                </c:pt>
                <c:pt idx="1247">
                  <c:v>437</c:v>
                </c:pt>
                <c:pt idx="1248">
                  <c:v>479</c:v>
                </c:pt>
                <c:pt idx="1249">
                  <c:v>433</c:v>
                </c:pt>
                <c:pt idx="1250">
                  <c:v>468</c:v>
                </c:pt>
                <c:pt idx="1251">
                  <c:v>480</c:v>
                </c:pt>
                <c:pt idx="1252">
                  <c:v>457</c:v>
                </c:pt>
                <c:pt idx="1253">
                  <c:v>457</c:v>
                </c:pt>
                <c:pt idx="1254">
                  <c:v>454</c:v>
                </c:pt>
                <c:pt idx="1255">
                  <c:v>489</c:v>
                </c:pt>
                <c:pt idx="1256">
                  <c:v>532</c:v>
                </c:pt>
                <c:pt idx="1257">
                  <c:v>491</c:v>
                </c:pt>
                <c:pt idx="1258">
                  <c:v>460</c:v>
                </c:pt>
                <c:pt idx="1259">
                  <c:v>467</c:v>
                </c:pt>
                <c:pt idx="1260">
                  <c:v>484</c:v>
                </c:pt>
                <c:pt idx="1261">
                  <c:v>528</c:v>
                </c:pt>
                <c:pt idx="1262">
                  <c:v>530</c:v>
                </c:pt>
                <c:pt idx="1263">
                  <c:v>546</c:v>
                </c:pt>
                <c:pt idx="1264">
                  <c:v>540</c:v>
                </c:pt>
                <c:pt idx="1265">
                  <c:v>534</c:v>
                </c:pt>
                <c:pt idx="1266">
                  <c:v>499</c:v>
                </c:pt>
                <c:pt idx="1267">
                  <c:v>529</c:v>
                </c:pt>
                <c:pt idx="1268">
                  <c:v>524</c:v>
                </c:pt>
                <c:pt idx="1269">
                  <c:v>476</c:v>
                </c:pt>
                <c:pt idx="1270">
                  <c:v>505</c:v>
                </c:pt>
                <c:pt idx="1271">
                  <c:v>482</c:v>
                </c:pt>
                <c:pt idx="1272">
                  <c:v>459</c:v>
                </c:pt>
                <c:pt idx="1273">
                  <c:v>483</c:v>
                </c:pt>
                <c:pt idx="1274">
                  <c:v>499</c:v>
                </c:pt>
                <c:pt idx="1275">
                  <c:v>482</c:v>
                </c:pt>
                <c:pt idx="1276">
                  <c:v>499</c:v>
                </c:pt>
                <c:pt idx="1277">
                  <c:v>470</c:v>
                </c:pt>
                <c:pt idx="1278">
                  <c:v>481</c:v>
                </c:pt>
                <c:pt idx="1279">
                  <c:v>468</c:v>
                </c:pt>
                <c:pt idx="1280">
                  <c:v>414</c:v>
                </c:pt>
                <c:pt idx="1281">
                  <c:v>430</c:v>
                </c:pt>
                <c:pt idx="1282">
                  <c:v>419</c:v>
                </c:pt>
                <c:pt idx="1283">
                  <c:v>462</c:v>
                </c:pt>
                <c:pt idx="1284">
                  <c:v>459</c:v>
                </c:pt>
                <c:pt idx="1285">
                  <c:v>495</c:v>
                </c:pt>
                <c:pt idx="1286">
                  <c:v>472</c:v>
                </c:pt>
                <c:pt idx="1287">
                  <c:v>440</c:v>
                </c:pt>
                <c:pt idx="1288">
                  <c:v>453</c:v>
                </c:pt>
                <c:pt idx="1289">
                  <c:v>530</c:v>
                </c:pt>
                <c:pt idx="1290">
                  <c:v>510</c:v>
                </c:pt>
                <c:pt idx="1291">
                  <c:v>525</c:v>
                </c:pt>
                <c:pt idx="1292">
                  <c:v>513</c:v>
                </c:pt>
                <c:pt idx="1293">
                  <c:v>493</c:v>
                </c:pt>
                <c:pt idx="1294">
                  <c:v>454</c:v>
                </c:pt>
                <c:pt idx="1295">
                  <c:v>485</c:v>
                </c:pt>
                <c:pt idx="1296">
                  <c:v>433</c:v>
                </c:pt>
                <c:pt idx="1297">
                  <c:v>432</c:v>
                </c:pt>
                <c:pt idx="1298">
                  <c:v>402</c:v>
                </c:pt>
                <c:pt idx="1299">
                  <c:v>412</c:v>
                </c:pt>
                <c:pt idx="1300">
                  <c:v>366</c:v>
                </c:pt>
                <c:pt idx="1301">
                  <c:v>436</c:v>
                </c:pt>
                <c:pt idx="1302">
                  <c:v>434</c:v>
                </c:pt>
                <c:pt idx="1303">
                  <c:v>405</c:v>
                </c:pt>
                <c:pt idx="1304">
                  <c:v>434</c:v>
                </c:pt>
                <c:pt idx="1305">
                  <c:v>470</c:v>
                </c:pt>
                <c:pt idx="1306">
                  <c:v>426</c:v>
                </c:pt>
                <c:pt idx="1307">
                  <c:v>454</c:v>
                </c:pt>
                <c:pt idx="1308">
                  <c:v>399</c:v>
                </c:pt>
                <c:pt idx="1309">
                  <c:v>443</c:v>
                </c:pt>
                <c:pt idx="1310">
                  <c:v>394</c:v>
                </c:pt>
                <c:pt idx="1311">
                  <c:v>444</c:v>
                </c:pt>
                <c:pt idx="1312">
                  <c:v>468</c:v>
                </c:pt>
                <c:pt idx="1313">
                  <c:v>442</c:v>
                </c:pt>
                <c:pt idx="1314">
                  <c:v>447</c:v>
                </c:pt>
                <c:pt idx="1315">
                  <c:v>421</c:v>
                </c:pt>
                <c:pt idx="1316">
                  <c:v>453</c:v>
                </c:pt>
                <c:pt idx="1317">
                  <c:v>460</c:v>
                </c:pt>
                <c:pt idx="1318">
                  <c:v>434</c:v>
                </c:pt>
                <c:pt idx="1319">
                  <c:v>402</c:v>
                </c:pt>
                <c:pt idx="1320">
                  <c:v>416</c:v>
                </c:pt>
                <c:pt idx="1321">
                  <c:v>450</c:v>
                </c:pt>
                <c:pt idx="1322">
                  <c:v>407</c:v>
                </c:pt>
                <c:pt idx="1323">
                  <c:v>450</c:v>
                </c:pt>
                <c:pt idx="1324">
                  <c:v>437</c:v>
                </c:pt>
                <c:pt idx="1325">
                  <c:v>445</c:v>
                </c:pt>
                <c:pt idx="1326">
                  <c:v>461</c:v>
                </c:pt>
                <c:pt idx="1327">
                  <c:v>448</c:v>
                </c:pt>
                <c:pt idx="1328">
                  <c:v>513</c:v>
                </c:pt>
                <c:pt idx="1329">
                  <c:v>544</c:v>
                </c:pt>
                <c:pt idx="1330">
                  <c:v>506</c:v>
                </c:pt>
                <c:pt idx="1331">
                  <c:v>536</c:v>
                </c:pt>
                <c:pt idx="1332">
                  <c:v>543</c:v>
                </c:pt>
                <c:pt idx="1333">
                  <c:v>500</c:v>
                </c:pt>
                <c:pt idx="1334">
                  <c:v>558</c:v>
                </c:pt>
                <c:pt idx="1335">
                  <c:v>509</c:v>
                </c:pt>
                <c:pt idx="1336">
                  <c:v>475</c:v>
                </c:pt>
                <c:pt idx="1337">
                  <c:v>449</c:v>
                </c:pt>
                <c:pt idx="1338">
                  <c:v>474</c:v>
                </c:pt>
                <c:pt idx="1339">
                  <c:v>443</c:v>
                </c:pt>
                <c:pt idx="1340">
                  <c:v>453</c:v>
                </c:pt>
                <c:pt idx="1341">
                  <c:v>450</c:v>
                </c:pt>
                <c:pt idx="1342">
                  <c:v>404</c:v>
                </c:pt>
                <c:pt idx="1343">
                  <c:v>446</c:v>
                </c:pt>
                <c:pt idx="1344">
                  <c:v>431</c:v>
                </c:pt>
                <c:pt idx="1345">
                  <c:v>449</c:v>
                </c:pt>
                <c:pt idx="1346">
                  <c:v>434</c:v>
                </c:pt>
                <c:pt idx="1347">
                  <c:v>476</c:v>
                </c:pt>
                <c:pt idx="1348">
                  <c:v>444</c:v>
                </c:pt>
                <c:pt idx="1349">
                  <c:v>438</c:v>
                </c:pt>
                <c:pt idx="1350">
                  <c:v>484</c:v>
                </c:pt>
                <c:pt idx="1351">
                  <c:v>450</c:v>
                </c:pt>
                <c:pt idx="1352">
                  <c:v>518</c:v>
                </c:pt>
                <c:pt idx="1353">
                  <c:v>553</c:v>
                </c:pt>
                <c:pt idx="1354">
                  <c:v>533</c:v>
                </c:pt>
                <c:pt idx="1355">
                  <c:v>534</c:v>
                </c:pt>
                <c:pt idx="1356">
                  <c:v>531</c:v>
                </c:pt>
                <c:pt idx="1357">
                  <c:v>534</c:v>
                </c:pt>
                <c:pt idx="1358">
                  <c:v>493</c:v>
                </c:pt>
                <c:pt idx="1359">
                  <c:v>467</c:v>
                </c:pt>
                <c:pt idx="1360">
                  <c:v>474</c:v>
                </c:pt>
                <c:pt idx="1361">
                  <c:v>419</c:v>
                </c:pt>
                <c:pt idx="1362">
                  <c:v>472</c:v>
                </c:pt>
                <c:pt idx="1363">
                  <c:v>450</c:v>
                </c:pt>
                <c:pt idx="1364">
                  <c:v>465</c:v>
                </c:pt>
                <c:pt idx="1365">
                  <c:v>414</c:v>
                </c:pt>
                <c:pt idx="1366">
                  <c:v>466</c:v>
                </c:pt>
                <c:pt idx="1367">
                  <c:v>443</c:v>
                </c:pt>
                <c:pt idx="1368">
                  <c:v>477</c:v>
                </c:pt>
                <c:pt idx="1369">
                  <c:v>466</c:v>
                </c:pt>
                <c:pt idx="1370">
                  <c:v>481</c:v>
                </c:pt>
                <c:pt idx="1371">
                  <c:v>499</c:v>
                </c:pt>
                <c:pt idx="1372">
                  <c:v>515</c:v>
                </c:pt>
                <c:pt idx="1373">
                  <c:v>488</c:v>
                </c:pt>
                <c:pt idx="1374">
                  <c:v>488</c:v>
                </c:pt>
                <c:pt idx="1375">
                  <c:v>531</c:v>
                </c:pt>
                <c:pt idx="1376">
                  <c:v>540</c:v>
                </c:pt>
                <c:pt idx="1377">
                  <c:v>546</c:v>
                </c:pt>
                <c:pt idx="1378">
                  <c:v>500</c:v>
                </c:pt>
                <c:pt idx="1379">
                  <c:v>532</c:v>
                </c:pt>
                <c:pt idx="1380">
                  <c:v>456</c:v>
                </c:pt>
                <c:pt idx="1381">
                  <c:v>502</c:v>
                </c:pt>
                <c:pt idx="1382">
                  <c:v>486</c:v>
                </c:pt>
                <c:pt idx="1383">
                  <c:v>453</c:v>
                </c:pt>
                <c:pt idx="1384">
                  <c:v>464</c:v>
                </c:pt>
                <c:pt idx="1385">
                  <c:v>445</c:v>
                </c:pt>
                <c:pt idx="1386">
                  <c:v>435</c:v>
                </c:pt>
                <c:pt idx="1387">
                  <c:v>442</c:v>
                </c:pt>
                <c:pt idx="1388">
                  <c:v>432</c:v>
                </c:pt>
                <c:pt idx="1389">
                  <c:v>417</c:v>
                </c:pt>
                <c:pt idx="1390">
                  <c:v>438</c:v>
                </c:pt>
                <c:pt idx="1391">
                  <c:v>469</c:v>
                </c:pt>
                <c:pt idx="1392">
                  <c:v>473</c:v>
                </c:pt>
                <c:pt idx="1393">
                  <c:v>434</c:v>
                </c:pt>
                <c:pt idx="1394">
                  <c:v>474</c:v>
                </c:pt>
                <c:pt idx="1395">
                  <c:v>444</c:v>
                </c:pt>
                <c:pt idx="1396">
                  <c:v>447</c:v>
                </c:pt>
                <c:pt idx="1397">
                  <c:v>477</c:v>
                </c:pt>
                <c:pt idx="1398">
                  <c:v>436</c:v>
                </c:pt>
                <c:pt idx="1399">
                  <c:v>434</c:v>
                </c:pt>
                <c:pt idx="1400">
                  <c:v>451</c:v>
                </c:pt>
                <c:pt idx="1401">
                  <c:v>440</c:v>
                </c:pt>
                <c:pt idx="1402">
                  <c:v>469</c:v>
                </c:pt>
                <c:pt idx="1403">
                  <c:v>486</c:v>
                </c:pt>
                <c:pt idx="1404">
                  <c:v>487</c:v>
                </c:pt>
                <c:pt idx="1405">
                  <c:v>478</c:v>
                </c:pt>
                <c:pt idx="1406">
                  <c:v>420</c:v>
                </c:pt>
                <c:pt idx="1407">
                  <c:v>504</c:v>
                </c:pt>
                <c:pt idx="1408">
                  <c:v>486</c:v>
                </c:pt>
                <c:pt idx="1409">
                  <c:v>429</c:v>
                </c:pt>
                <c:pt idx="1410">
                  <c:v>475</c:v>
                </c:pt>
                <c:pt idx="1411">
                  <c:v>416</c:v>
                </c:pt>
                <c:pt idx="1412">
                  <c:v>463</c:v>
                </c:pt>
                <c:pt idx="1413">
                  <c:v>424</c:v>
                </c:pt>
                <c:pt idx="1414">
                  <c:v>395</c:v>
                </c:pt>
                <c:pt idx="1415">
                  <c:v>485</c:v>
                </c:pt>
                <c:pt idx="1416">
                  <c:v>428</c:v>
                </c:pt>
                <c:pt idx="1417">
                  <c:v>409</c:v>
                </c:pt>
                <c:pt idx="1418">
                  <c:v>457</c:v>
                </c:pt>
                <c:pt idx="1419">
                  <c:v>432</c:v>
                </c:pt>
                <c:pt idx="1420">
                  <c:v>486</c:v>
                </c:pt>
                <c:pt idx="1421">
                  <c:v>448</c:v>
                </c:pt>
                <c:pt idx="1422">
                  <c:v>497</c:v>
                </c:pt>
                <c:pt idx="1423">
                  <c:v>495</c:v>
                </c:pt>
                <c:pt idx="1424">
                  <c:v>501</c:v>
                </c:pt>
                <c:pt idx="1425">
                  <c:v>513</c:v>
                </c:pt>
                <c:pt idx="1426">
                  <c:v>514</c:v>
                </c:pt>
                <c:pt idx="1427">
                  <c:v>527</c:v>
                </c:pt>
                <c:pt idx="1428">
                  <c:v>514</c:v>
                </c:pt>
                <c:pt idx="1429">
                  <c:v>508</c:v>
                </c:pt>
                <c:pt idx="1430">
                  <c:v>449</c:v>
                </c:pt>
                <c:pt idx="1431">
                  <c:v>419</c:v>
                </c:pt>
                <c:pt idx="1432">
                  <c:v>481</c:v>
                </c:pt>
                <c:pt idx="1433">
                  <c:v>479</c:v>
                </c:pt>
                <c:pt idx="1434">
                  <c:v>388</c:v>
                </c:pt>
                <c:pt idx="1435">
                  <c:v>434</c:v>
                </c:pt>
                <c:pt idx="1436">
                  <c:v>402</c:v>
                </c:pt>
                <c:pt idx="1437">
                  <c:v>385</c:v>
                </c:pt>
                <c:pt idx="1438">
                  <c:v>385</c:v>
                </c:pt>
                <c:pt idx="1439">
                  <c:v>441</c:v>
                </c:pt>
                <c:pt idx="1440">
                  <c:v>451</c:v>
                </c:pt>
                <c:pt idx="1441">
                  <c:v>455</c:v>
                </c:pt>
                <c:pt idx="1442">
                  <c:v>423</c:v>
                </c:pt>
                <c:pt idx="1443">
                  <c:v>442</c:v>
                </c:pt>
                <c:pt idx="1444">
                  <c:v>483</c:v>
                </c:pt>
                <c:pt idx="1445">
                  <c:v>452</c:v>
                </c:pt>
                <c:pt idx="1446">
                  <c:v>533</c:v>
                </c:pt>
                <c:pt idx="1447">
                  <c:v>432</c:v>
                </c:pt>
                <c:pt idx="1448">
                  <c:v>465</c:v>
                </c:pt>
                <c:pt idx="1449">
                  <c:v>485</c:v>
                </c:pt>
                <c:pt idx="1450">
                  <c:v>481</c:v>
                </c:pt>
                <c:pt idx="1451">
                  <c:v>522</c:v>
                </c:pt>
                <c:pt idx="1452">
                  <c:v>544</c:v>
                </c:pt>
                <c:pt idx="1453">
                  <c:v>508</c:v>
                </c:pt>
                <c:pt idx="1454">
                  <c:v>482</c:v>
                </c:pt>
                <c:pt idx="1455">
                  <c:v>521</c:v>
                </c:pt>
                <c:pt idx="1456">
                  <c:v>568</c:v>
                </c:pt>
                <c:pt idx="1457">
                  <c:v>514</c:v>
                </c:pt>
                <c:pt idx="1458">
                  <c:v>508</c:v>
                </c:pt>
                <c:pt idx="1459">
                  <c:v>484</c:v>
                </c:pt>
                <c:pt idx="1460">
                  <c:v>490</c:v>
                </c:pt>
                <c:pt idx="1461">
                  <c:v>488</c:v>
                </c:pt>
                <c:pt idx="1462">
                  <c:v>428</c:v>
                </c:pt>
                <c:pt idx="1463">
                  <c:v>446</c:v>
                </c:pt>
                <c:pt idx="1464">
                  <c:v>469</c:v>
                </c:pt>
                <c:pt idx="1465">
                  <c:v>439</c:v>
                </c:pt>
                <c:pt idx="1466">
                  <c:v>439</c:v>
                </c:pt>
                <c:pt idx="1467">
                  <c:v>450</c:v>
                </c:pt>
                <c:pt idx="1468">
                  <c:v>474</c:v>
                </c:pt>
                <c:pt idx="1469">
                  <c:v>429</c:v>
                </c:pt>
                <c:pt idx="1470">
                  <c:v>448</c:v>
                </c:pt>
                <c:pt idx="1471">
                  <c:v>455</c:v>
                </c:pt>
                <c:pt idx="1472">
                  <c:v>435</c:v>
                </c:pt>
                <c:pt idx="1473">
                  <c:v>442</c:v>
                </c:pt>
                <c:pt idx="1474">
                  <c:v>484</c:v>
                </c:pt>
                <c:pt idx="1475">
                  <c:v>431</c:v>
                </c:pt>
                <c:pt idx="1476">
                  <c:v>437</c:v>
                </c:pt>
                <c:pt idx="1477">
                  <c:v>445</c:v>
                </c:pt>
                <c:pt idx="1478">
                  <c:v>461</c:v>
                </c:pt>
                <c:pt idx="1479">
                  <c:v>448</c:v>
                </c:pt>
                <c:pt idx="1480">
                  <c:v>478</c:v>
                </c:pt>
                <c:pt idx="1481">
                  <c:v>420</c:v>
                </c:pt>
                <c:pt idx="1482">
                  <c:v>430</c:v>
                </c:pt>
                <c:pt idx="1483">
                  <c:v>446</c:v>
                </c:pt>
                <c:pt idx="1484">
                  <c:v>458</c:v>
                </c:pt>
                <c:pt idx="1485">
                  <c:v>443</c:v>
                </c:pt>
                <c:pt idx="1486">
                  <c:v>463</c:v>
                </c:pt>
                <c:pt idx="1487">
                  <c:v>431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C46-454E-AEB4-68DE830CDF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3310032"/>
        <c:axId val="753310352"/>
      </c:scatterChart>
      <c:valAx>
        <c:axId val="753310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1000" b="0" i="0" u="none" strike="noStrike" baseline="0">
                    <a:effectLst/>
                  </a:rPr>
                  <a:t>2θ (</a:t>
                </a:r>
                <a:r>
                  <a:rPr lang="en-IN" sz="1000" b="0" i="0" u="none" strike="noStrike" baseline="0">
                    <a:effectLst/>
                  </a:rPr>
                  <a:t>Degrees)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3310352"/>
        <c:crosses val="autoZero"/>
        <c:crossBetween val="midCat"/>
      </c:valAx>
      <c:valAx>
        <c:axId val="75331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1000" b="0" i="0" u="none" strike="noStrike" baseline="0">
                    <a:effectLst/>
                  </a:rPr>
                  <a:t>Intensity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33100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Mor 1N-HCl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'Mor 1N-HCl'!$A$2:$A$1489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'Mor 1N-HCl'!$B$2:$B$1489</c:f>
              <c:numCache>
                <c:formatCode>General</c:formatCode>
                <c:ptCount val="1488"/>
                <c:pt idx="0">
                  <c:v>1385</c:v>
                </c:pt>
                <c:pt idx="1">
                  <c:v>1347</c:v>
                </c:pt>
                <c:pt idx="2">
                  <c:v>1382</c:v>
                </c:pt>
                <c:pt idx="3">
                  <c:v>1372</c:v>
                </c:pt>
                <c:pt idx="4">
                  <c:v>1363</c:v>
                </c:pt>
                <c:pt idx="5">
                  <c:v>1312</c:v>
                </c:pt>
                <c:pt idx="6">
                  <c:v>1315</c:v>
                </c:pt>
                <c:pt idx="7">
                  <c:v>1306</c:v>
                </c:pt>
                <c:pt idx="8">
                  <c:v>1310</c:v>
                </c:pt>
                <c:pt idx="9">
                  <c:v>1331</c:v>
                </c:pt>
                <c:pt idx="10">
                  <c:v>1356</c:v>
                </c:pt>
                <c:pt idx="11">
                  <c:v>1303</c:v>
                </c:pt>
                <c:pt idx="12">
                  <c:v>1353</c:v>
                </c:pt>
                <c:pt idx="13">
                  <c:v>1380</c:v>
                </c:pt>
                <c:pt idx="14">
                  <c:v>1355</c:v>
                </c:pt>
                <c:pt idx="15">
                  <c:v>1354</c:v>
                </c:pt>
                <c:pt idx="16">
                  <c:v>1260</c:v>
                </c:pt>
                <c:pt idx="17">
                  <c:v>1275</c:v>
                </c:pt>
                <c:pt idx="18">
                  <c:v>1280</c:v>
                </c:pt>
                <c:pt idx="19">
                  <c:v>1266</c:v>
                </c:pt>
                <c:pt idx="20">
                  <c:v>1363</c:v>
                </c:pt>
                <c:pt idx="21">
                  <c:v>1232</c:v>
                </c:pt>
                <c:pt idx="22">
                  <c:v>1238</c:v>
                </c:pt>
                <c:pt idx="23">
                  <c:v>1336</c:v>
                </c:pt>
                <c:pt idx="24">
                  <c:v>1364</c:v>
                </c:pt>
                <c:pt idx="25">
                  <c:v>1386</c:v>
                </c:pt>
                <c:pt idx="26">
                  <c:v>1458</c:v>
                </c:pt>
                <c:pt idx="27">
                  <c:v>1575</c:v>
                </c:pt>
                <c:pt idx="28">
                  <c:v>1698</c:v>
                </c:pt>
                <c:pt idx="29">
                  <c:v>2194</c:v>
                </c:pt>
                <c:pt idx="30">
                  <c:v>2690</c:v>
                </c:pt>
                <c:pt idx="31">
                  <c:v>2798</c:v>
                </c:pt>
                <c:pt idx="32">
                  <c:v>1836</c:v>
                </c:pt>
                <c:pt idx="33">
                  <c:v>1486</c:v>
                </c:pt>
                <c:pt idx="34">
                  <c:v>1291</c:v>
                </c:pt>
                <c:pt idx="35">
                  <c:v>1169</c:v>
                </c:pt>
                <c:pt idx="36">
                  <c:v>1193</c:v>
                </c:pt>
                <c:pt idx="37">
                  <c:v>1249</c:v>
                </c:pt>
                <c:pt idx="38">
                  <c:v>1177</c:v>
                </c:pt>
                <c:pt idx="39">
                  <c:v>1200</c:v>
                </c:pt>
                <c:pt idx="40">
                  <c:v>1169</c:v>
                </c:pt>
                <c:pt idx="41">
                  <c:v>1109</c:v>
                </c:pt>
                <c:pt idx="42">
                  <c:v>1135</c:v>
                </c:pt>
                <c:pt idx="43">
                  <c:v>1142</c:v>
                </c:pt>
                <c:pt idx="44">
                  <c:v>1131</c:v>
                </c:pt>
                <c:pt idx="45">
                  <c:v>1105</c:v>
                </c:pt>
                <c:pt idx="46">
                  <c:v>1153</c:v>
                </c:pt>
                <c:pt idx="47">
                  <c:v>1138</c:v>
                </c:pt>
                <c:pt idx="48">
                  <c:v>1061</c:v>
                </c:pt>
                <c:pt idx="49">
                  <c:v>1112</c:v>
                </c:pt>
                <c:pt idx="50">
                  <c:v>1104</c:v>
                </c:pt>
                <c:pt idx="51">
                  <c:v>1087</c:v>
                </c:pt>
                <c:pt idx="52">
                  <c:v>1157</c:v>
                </c:pt>
                <c:pt idx="53">
                  <c:v>1120</c:v>
                </c:pt>
                <c:pt idx="54">
                  <c:v>1081</c:v>
                </c:pt>
                <c:pt idx="55">
                  <c:v>1159</c:v>
                </c:pt>
                <c:pt idx="56">
                  <c:v>1138</c:v>
                </c:pt>
                <c:pt idx="57">
                  <c:v>1100</c:v>
                </c:pt>
                <c:pt idx="58">
                  <c:v>1090</c:v>
                </c:pt>
                <c:pt idx="59">
                  <c:v>1061</c:v>
                </c:pt>
                <c:pt idx="60">
                  <c:v>1034</c:v>
                </c:pt>
                <c:pt idx="61">
                  <c:v>1075</c:v>
                </c:pt>
                <c:pt idx="62">
                  <c:v>1040</c:v>
                </c:pt>
                <c:pt idx="63">
                  <c:v>1046</c:v>
                </c:pt>
                <c:pt idx="64">
                  <c:v>1057</c:v>
                </c:pt>
                <c:pt idx="65">
                  <c:v>1009</c:v>
                </c:pt>
                <c:pt idx="66">
                  <c:v>1009</c:v>
                </c:pt>
                <c:pt idx="67">
                  <c:v>1032</c:v>
                </c:pt>
                <c:pt idx="68">
                  <c:v>1064</c:v>
                </c:pt>
                <c:pt idx="69">
                  <c:v>1138</c:v>
                </c:pt>
                <c:pt idx="70">
                  <c:v>1075</c:v>
                </c:pt>
                <c:pt idx="71">
                  <c:v>1220</c:v>
                </c:pt>
                <c:pt idx="72">
                  <c:v>1368</c:v>
                </c:pt>
                <c:pt idx="73">
                  <c:v>1662</c:v>
                </c:pt>
                <c:pt idx="74">
                  <c:v>1786</c:v>
                </c:pt>
                <c:pt idx="75">
                  <c:v>1403</c:v>
                </c:pt>
                <c:pt idx="76">
                  <c:v>1111</c:v>
                </c:pt>
                <c:pt idx="77">
                  <c:v>1099</c:v>
                </c:pt>
                <c:pt idx="78">
                  <c:v>1003</c:v>
                </c:pt>
                <c:pt idx="79">
                  <c:v>1002</c:v>
                </c:pt>
                <c:pt idx="80">
                  <c:v>985</c:v>
                </c:pt>
                <c:pt idx="81">
                  <c:v>1059</c:v>
                </c:pt>
                <c:pt idx="82">
                  <c:v>1000</c:v>
                </c:pt>
                <c:pt idx="83">
                  <c:v>1011</c:v>
                </c:pt>
                <c:pt idx="84">
                  <c:v>1045</c:v>
                </c:pt>
                <c:pt idx="85">
                  <c:v>1053</c:v>
                </c:pt>
                <c:pt idx="86">
                  <c:v>1088</c:v>
                </c:pt>
                <c:pt idx="87">
                  <c:v>987</c:v>
                </c:pt>
                <c:pt idx="88">
                  <c:v>1099</c:v>
                </c:pt>
                <c:pt idx="89">
                  <c:v>1234</c:v>
                </c:pt>
                <c:pt idx="90">
                  <c:v>1443</c:v>
                </c:pt>
                <c:pt idx="91">
                  <c:v>1755</c:v>
                </c:pt>
                <c:pt idx="92">
                  <c:v>2560</c:v>
                </c:pt>
                <c:pt idx="93">
                  <c:v>4250</c:v>
                </c:pt>
                <c:pt idx="94">
                  <c:v>6528</c:v>
                </c:pt>
                <c:pt idx="95">
                  <c:v>5700</c:v>
                </c:pt>
                <c:pt idx="96">
                  <c:v>2558</c:v>
                </c:pt>
                <c:pt idx="97">
                  <c:v>1537</c:v>
                </c:pt>
                <c:pt idx="98">
                  <c:v>1205</c:v>
                </c:pt>
                <c:pt idx="99">
                  <c:v>1081</c:v>
                </c:pt>
                <c:pt idx="100">
                  <c:v>1055</c:v>
                </c:pt>
                <c:pt idx="101">
                  <c:v>997</c:v>
                </c:pt>
                <c:pt idx="102">
                  <c:v>1000</c:v>
                </c:pt>
                <c:pt idx="103">
                  <c:v>1019</c:v>
                </c:pt>
                <c:pt idx="104">
                  <c:v>967</c:v>
                </c:pt>
                <c:pt idx="105">
                  <c:v>908</c:v>
                </c:pt>
                <c:pt idx="106">
                  <c:v>899</c:v>
                </c:pt>
                <c:pt idx="107">
                  <c:v>958</c:v>
                </c:pt>
                <c:pt idx="108">
                  <c:v>946</c:v>
                </c:pt>
                <c:pt idx="109">
                  <c:v>940</c:v>
                </c:pt>
                <c:pt idx="110">
                  <c:v>901</c:v>
                </c:pt>
                <c:pt idx="111">
                  <c:v>879</c:v>
                </c:pt>
                <c:pt idx="112">
                  <c:v>991</c:v>
                </c:pt>
                <c:pt idx="113">
                  <c:v>855</c:v>
                </c:pt>
                <c:pt idx="114">
                  <c:v>838</c:v>
                </c:pt>
                <c:pt idx="115">
                  <c:v>850</c:v>
                </c:pt>
                <c:pt idx="116">
                  <c:v>867</c:v>
                </c:pt>
                <c:pt idx="117">
                  <c:v>820</c:v>
                </c:pt>
                <c:pt idx="118">
                  <c:v>926</c:v>
                </c:pt>
                <c:pt idx="119">
                  <c:v>834</c:v>
                </c:pt>
                <c:pt idx="120">
                  <c:v>818</c:v>
                </c:pt>
                <c:pt idx="121">
                  <c:v>868</c:v>
                </c:pt>
                <c:pt idx="122">
                  <c:v>887</c:v>
                </c:pt>
                <c:pt idx="123">
                  <c:v>839</c:v>
                </c:pt>
                <c:pt idx="124">
                  <c:v>832</c:v>
                </c:pt>
                <c:pt idx="125">
                  <c:v>819</c:v>
                </c:pt>
                <c:pt idx="126">
                  <c:v>820</c:v>
                </c:pt>
                <c:pt idx="127">
                  <c:v>830</c:v>
                </c:pt>
                <c:pt idx="128">
                  <c:v>840</c:v>
                </c:pt>
                <c:pt idx="129">
                  <c:v>837</c:v>
                </c:pt>
                <c:pt idx="130">
                  <c:v>838</c:v>
                </c:pt>
                <c:pt idx="131">
                  <c:v>789</c:v>
                </c:pt>
                <c:pt idx="132">
                  <c:v>827</c:v>
                </c:pt>
                <c:pt idx="133">
                  <c:v>786</c:v>
                </c:pt>
                <c:pt idx="134">
                  <c:v>782</c:v>
                </c:pt>
                <c:pt idx="135">
                  <c:v>840</c:v>
                </c:pt>
                <c:pt idx="136">
                  <c:v>836</c:v>
                </c:pt>
                <c:pt idx="137">
                  <c:v>880</c:v>
                </c:pt>
                <c:pt idx="138">
                  <c:v>831</c:v>
                </c:pt>
                <c:pt idx="139">
                  <c:v>802</c:v>
                </c:pt>
                <c:pt idx="140">
                  <c:v>764</c:v>
                </c:pt>
                <c:pt idx="141">
                  <c:v>811</c:v>
                </c:pt>
                <c:pt idx="142">
                  <c:v>846</c:v>
                </c:pt>
                <c:pt idx="143">
                  <c:v>806</c:v>
                </c:pt>
                <c:pt idx="144">
                  <c:v>724</c:v>
                </c:pt>
                <c:pt idx="145">
                  <c:v>835</c:v>
                </c:pt>
                <c:pt idx="146">
                  <c:v>802</c:v>
                </c:pt>
                <c:pt idx="147">
                  <c:v>812</c:v>
                </c:pt>
                <c:pt idx="148">
                  <c:v>813</c:v>
                </c:pt>
                <c:pt idx="149">
                  <c:v>851</c:v>
                </c:pt>
                <c:pt idx="150">
                  <c:v>839</c:v>
                </c:pt>
                <c:pt idx="151">
                  <c:v>829</c:v>
                </c:pt>
                <c:pt idx="152">
                  <c:v>817</c:v>
                </c:pt>
                <c:pt idx="153">
                  <c:v>768</c:v>
                </c:pt>
                <c:pt idx="154">
                  <c:v>819</c:v>
                </c:pt>
                <c:pt idx="155">
                  <c:v>833</c:v>
                </c:pt>
                <c:pt idx="156">
                  <c:v>863</c:v>
                </c:pt>
                <c:pt idx="157">
                  <c:v>800</c:v>
                </c:pt>
                <c:pt idx="158">
                  <c:v>851</c:v>
                </c:pt>
                <c:pt idx="159">
                  <c:v>912</c:v>
                </c:pt>
                <c:pt idx="160">
                  <c:v>905</c:v>
                </c:pt>
                <c:pt idx="161">
                  <c:v>971</c:v>
                </c:pt>
                <c:pt idx="162">
                  <c:v>950</c:v>
                </c:pt>
                <c:pt idx="163">
                  <c:v>1039</c:v>
                </c:pt>
                <c:pt idx="164">
                  <c:v>1157</c:v>
                </c:pt>
                <c:pt idx="165">
                  <c:v>1366</c:v>
                </c:pt>
                <c:pt idx="166">
                  <c:v>1578</c:v>
                </c:pt>
                <c:pt idx="167">
                  <c:v>2099</c:v>
                </c:pt>
                <c:pt idx="168">
                  <c:v>2834</c:v>
                </c:pt>
                <c:pt idx="169">
                  <c:v>3215</c:v>
                </c:pt>
                <c:pt idx="170">
                  <c:v>2659</c:v>
                </c:pt>
                <c:pt idx="171">
                  <c:v>1969</c:v>
                </c:pt>
                <c:pt idx="172">
                  <c:v>1613</c:v>
                </c:pt>
                <c:pt idx="173">
                  <c:v>1361</c:v>
                </c:pt>
                <c:pt idx="174">
                  <c:v>1182</c:v>
                </c:pt>
                <c:pt idx="175">
                  <c:v>1200</c:v>
                </c:pt>
                <c:pt idx="176">
                  <c:v>1320</c:v>
                </c:pt>
                <c:pt idx="177">
                  <c:v>1530</c:v>
                </c:pt>
                <c:pt idx="178">
                  <c:v>1440</c:v>
                </c:pt>
                <c:pt idx="179">
                  <c:v>1153</c:v>
                </c:pt>
                <c:pt idx="180">
                  <c:v>933</c:v>
                </c:pt>
                <c:pt idx="181">
                  <c:v>890</c:v>
                </c:pt>
                <c:pt idx="182">
                  <c:v>841</c:v>
                </c:pt>
                <c:pt idx="183">
                  <c:v>842</c:v>
                </c:pt>
                <c:pt idx="184">
                  <c:v>806</c:v>
                </c:pt>
                <c:pt idx="185">
                  <c:v>850</c:v>
                </c:pt>
                <c:pt idx="186">
                  <c:v>804</c:v>
                </c:pt>
                <c:pt idx="187">
                  <c:v>799</c:v>
                </c:pt>
                <c:pt idx="188">
                  <c:v>827</c:v>
                </c:pt>
                <c:pt idx="189">
                  <c:v>843</c:v>
                </c:pt>
                <c:pt idx="190">
                  <c:v>909</c:v>
                </c:pt>
                <c:pt idx="191">
                  <c:v>998</c:v>
                </c:pt>
                <c:pt idx="192">
                  <c:v>1068</c:v>
                </c:pt>
                <c:pt idx="193">
                  <c:v>1024</c:v>
                </c:pt>
                <c:pt idx="194">
                  <c:v>935</c:v>
                </c:pt>
                <c:pt idx="195">
                  <c:v>828</c:v>
                </c:pt>
                <c:pt idx="196">
                  <c:v>806</c:v>
                </c:pt>
                <c:pt idx="197">
                  <c:v>801</c:v>
                </c:pt>
                <c:pt idx="198">
                  <c:v>786</c:v>
                </c:pt>
                <c:pt idx="199">
                  <c:v>838</c:v>
                </c:pt>
                <c:pt idx="200">
                  <c:v>993</c:v>
                </c:pt>
                <c:pt idx="201">
                  <c:v>1221</c:v>
                </c:pt>
                <c:pt idx="202">
                  <c:v>1419</c:v>
                </c:pt>
                <c:pt idx="203">
                  <c:v>1859</c:v>
                </c:pt>
                <c:pt idx="204">
                  <c:v>2329</c:v>
                </c:pt>
                <c:pt idx="205">
                  <c:v>1620</c:v>
                </c:pt>
                <c:pt idx="206">
                  <c:v>1078</c:v>
                </c:pt>
                <c:pt idx="207">
                  <c:v>851</c:v>
                </c:pt>
                <c:pt idx="208">
                  <c:v>820</c:v>
                </c:pt>
                <c:pt idx="209">
                  <c:v>760</c:v>
                </c:pt>
                <c:pt idx="210">
                  <c:v>721</c:v>
                </c:pt>
                <c:pt idx="211">
                  <c:v>729</c:v>
                </c:pt>
                <c:pt idx="212">
                  <c:v>707</c:v>
                </c:pt>
                <c:pt idx="213">
                  <c:v>703</c:v>
                </c:pt>
                <c:pt idx="214">
                  <c:v>667</c:v>
                </c:pt>
                <c:pt idx="215">
                  <c:v>663</c:v>
                </c:pt>
                <c:pt idx="216">
                  <c:v>704</c:v>
                </c:pt>
                <c:pt idx="217">
                  <c:v>652</c:v>
                </c:pt>
                <c:pt idx="218">
                  <c:v>680</c:v>
                </c:pt>
                <c:pt idx="219">
                  <c:v>681</c:v>
                </c:pt>
                <c:pt idx="220">
                  <c:v>695</c:v>
                </c:pt>
                <c:pt idx="221">
                  <c:v>610</c:v>
                </c:pt>
                <c:pt idx="222">
                  <c:v>692</c:v>
                </c:pt>
                <c:pt idx="223">
                  <c:v>675</c:v>
                </c:pt>
                <c:pt idx="224">
                  <c:v>677</c:v>
                </c:pt>
                <c:pt idx="225">
                  <c:v>661</c:v>
                </c:pt>
                <c:pt idx="226">
                  <c:v>677</c:v>
                </c:pt>
                <c:pt idx="227">
                  <c:v>688</c:v>
                </c:pt>
                <c:pt idx="228">
                  <c:v>744</c:v>
                </c:pt>
                <c:pt idx="229">
                  <c:v>695</c:v>
                </c:pt>
                <c:pt idx="230">
                  <c:v>714</c:v>
                </c:pt>
                <c:pt idx="231">
                  <c:v>645</c:v>
                </c:pt>
                <c:pt idx="232">
                  <c:v>629</c:v>
                </c:pt>
                <c:pt idx="233">
                  <c:v>661</c:v>
                </c:pt>
                <c:pt idx="234">
                  <c:v>656</c:v>
                </c:pt>
                <c:pt idx="235">
                  <c:v>706</c:v>
                </c:pt>
                <c:pt idx="236">
                  <c:v>742</c:v>
                </c:pt>
                <c:pt idx="237">
                  <c:v>717</c:v>
                </c:pt>
                <c:pt idx="238">
                  <c:v>659</c:v>
                </c:pt>
                <c:pt idx="239">
                  <c:v>718</c:v>
                </c:pt>
                <c:pt idx="240">
                  <c:v>719</c:v>
                </c:pt>
                <c:pt idx="241">
                  <c:v>699</c:v>
                </c:pt>
                <c:pt idx="242">
                  <c:v>737</c:v>
                </c:pt>
                <c:pt idx="243">
                  <c:v>710</c:v>
                </c:pt>
                <c:pt idx="244">
                  <c:v>701</c:v>
                </c:pt>
                <c:pt idx="245">
                  <c:v>731</c:v>
                </c:pt>
                <c:pt idx="246">
                  <c:v>796</c:v>
                </c:pt>
                <c:pt idx="247">
                  <c:v>783</c:v>
                </c:pt>
                <c:pt idx="248">
                  <c:v>798</c:v>
                </c:pt>
                <c:pt idx="249">
                  <c:v>701</c:v>
                </c:pt>
                <c:pt idx="250">
                  <c:v>774</c:v>
                </c:pt>
                <c:pt idx="251">
                  <c:v>790</c:v>
                </c:pt>
                <c:pt idx="252">
                  <c:v>778</c:v>
                </c:pt>
                <c:pt idx="253">
                  <c:v>810</c:v>
                </c:pt>
                <c:pt idx="254">
                  <c:v>769</c:v>
                </c:pt>
                <c:pt idx="255">
                  <c:v>723</c:v>
                </c:pt>
                <c:pt idx="256">
                  <c:v>765</c:v>
                </c:pt>
                <c:pt idx="257">
                  <c:v>719</c:v>
                </c:pt>
                <c:pt idx="258">
                  <c:v>725</c:v>
                </c:pt>
                <c:pt idx="259">
                  <c:v>741</c:v>
                </c:pt>
                <c:pt idx="260">
                  <c:v>765</c:v>
                </c:pt>
                <c:pt idx="261">
                  <c:v>770</c:v>
                </c:pt>
                <c:pt idx="262">
                  <c:v>726</c:v>
                </c:pt>
                <c:pt idx="263">
                  <c:v>763</c:v>
                </c:pt>
                <c:pt idx="264">
                  <c:v>813</c:v>
                </c:pt>
                <c:pt idx="265">
                  <c:v>774</c:v>
                </c:pt>
                <c:pt idx="266">
                  <c:v>742</c:v>
                </c:pt>
                <c:pt idx="267">
                  <c:v>815</c:v>
                </c:pt>
                <c:pt idx="268">
                  <c:v>725</c:v>
                </c:pt>
                <c:pt idx="269">
                  <c:v>748</c:v>
                </c:pt>
                <c:pt idx="270">
                  <c:v>707</c:v>
                </c:pt>
                <c:pt idx="271">
                  <c:v>769</c:v>
                </c:pt>
                <c:pt idx="272">
                  <c:v>738</c:v>
                </c:pt>
                <c:pt idx="273">
                  <c:v>786</c:v>
                </c:pt>
                <c:pt idx="274">
                  <c:v>735</c:v>
                </c:pt>
                <c:pt idx="275">
                  <c:v>773</c:v>
                </c:pt>
                <c:pt idx="276">
                  <c:v>768</c:v>
                </c:pt>
                <c:pt idx="277">
                  <c:v>792</c:v>
                </c:pt>
                <c:pt idx="278">
                  <c:v>810</c:v>
                </c:pt>
                <c:pt idx="279">
                  <c:v>766</c:v>
                </c:pt>
                <c:pt idx="280">
                  <c:v>831</c:v>
                </c:pt>
                <c:pt idx="281">
                  <c:v>808</c:v>
                </c:pt>
                <c:pt idx="282">
                  <c:v>854</c:v>
                </c:pt>
                <c:pt idx="283">
                  <c:v>939</c:v>
                </c:pt>
                <c:pt idx="284">
                  <c:v>967</c:v>
                </c:pt>
                <c:pt idx="285">
                  <c:v>965</c:v>
                </c:pt>
                <c:pt idx="286">
                  <c:v>1065</c:v>
                </c:pt>
                <c:pt idx="287">
                  <c:v>1075</c:v>
                </c:pt>
                <c:pt idx="288">
                  <c:v>1251</c:v>
                </c:pt>
                <c:pt idx="289">
                  <c:v>1812</c:v>
                </c:pt>
                <c:pt idx="290">
                  <c:v>3010</c:v>
                </c:pt>
                <c:pt idx="291">
                  <c:v>3485</c:v>
                </c:pt>
                <c:pt idx="292">
                  <c:v>2400</c:v>
                </c:pt>
                <c:pt idx="293">
                  <c:v>1530</c:v>
                </c:pt>
                <c:pt idx="294">
                  <c:v>1162</c:v>
                </c:pt>
                <c:pt idx="295">
                  <c:v>1003</c:v>
                </c:pt>
                <c:pt idx="296">
                  <c:v>946</c:v>
                </c:pt>
                <c:pt idx="297">
                  <c:v>964</c:v>
                </c:pt>
                <c:pt idx="298">
                  <c:v>950</c:v>
                </c:pt>
                <c:pt idx="299">
                  <c:v>901</c:v>
                </c:pt>
                <c:pt idx="300">
                  <c:v>868</c:v>
                </c:pt>
                <c:pt idx="301">
                  <c:v>878</c:v>
                </c:pt>
                <c:pt idx="302">
                  <c:v>833</c:v>
                </c:pt>
                <c:pt idx="303">
                  <c:v>899</c:v>
                </c:pt>
                <c:pt idx="304">
                  <c:v>854</c:v>
                </c:pt>
                <c:pt idx="305">
                  <c:v>922</c:v>
                </c:pt>
                <c:pt idx="306">
                  <c:v>969</c:v>
                </c:pt>
                <c:pt idx="307">
                  <c:v>977</c:v>
                </c:pt>
                <c:pt idx="308">
                  <c:v>1157</c:v>
                </c:pt>
                <c:pt idx="309">
                  <c:v>1158</c:v>
                </c:pt>
                <c:pt idx="310">
                  <c:v>1339</c:v>
                </c:pt>
                <c:pt idx="311">
                  <c:v>1462</c:v>
                </c:pt>
                <c:pt idx="312">
                  <c:v>1377</c:v>
                </c:pt>
                <c:pt idx="313">
                  <c:v>1420</c:v>
                </c:pt>
                <c:pt idx="314">
                  <c:v>1640</c:v>
                </c:pt>
                <c:pt idx="315">
                  <c:v>2070</c:v>
                </c:pt>
                <c:pt idx="316">
                  <c:v>2013</c:v>
                </c:pt>
                <c:pt idx="317">
                  <c:v>2123</c:v>
                </c:pt>
                <c:pt idx="318">
                  <c:v>2297</c:v>
                </c:pt>
                <c:pt idx="319">
                  <c:v>2015</c:v>
                </c:pt>
                <c:pt idx="320">
                  <c:v>1646</c:v>
                </c:pt>
                <c:pt idx="321">
                  <c:v>1468</c:v>
                </c:pt>
                <c:pt idx="322">
                  <c:v>1534</c:v>
                </c:pt>
                <c:pt idx="323">
                  <c:v>1414</c:v>
                </c:pt>
                <c:pt idx="324">
                  <c:v>1471</c:v>
                </c:pt>
                <c:pt idx="325">
                  <c:v>1626</c:v>
                </c:pt>
                <c:pt idx="326">
                  <c:v>1710</c:v>
                </c:pt>
                <c:pt idx="327">
                  <c:v>1768</c:v>
                </c:pt>
                <c:pt idx="328">
                  <c:v>1813</c:v>
                </c:pt>
                <c:pt idx="329">
                  <c:v>1896</c:v>
                </c:pt>
                <c:pt idx="330">
                  <c:v>2020</c:v>
                </c:pt>
                <c:pt idx="331">
                  <c:v>2480</c:v>
                </c:pt>
                <c:pt idx="332">
                  <c:v>3286</c:v>
                </c:pt>
                <c:pt idx="333">
                  <c:v>4183</c:v>
                </c:pt>
                <c:pt idx="334">
                  <c:v>5437</c:v>
                </c:pt>
                <c:pt idx="335">
                  <c:v>6994</c:v>
                </c:pt>
                <c:pt idx="336">
                  <c:v>7965</c:v>
                </c:pt>
                <c:pt idx="337">
                  <c:v>7409</c:v>
                </c:pt>
                <c:pt idx="338">
                  <c:v>5269</c:v>
                </c:pt>
                <c:pt idx="339">
                  <c:v>3473</c:v>
                </c:pt>
                <c:pt idx="340">
                  <c:v>2674</c:v>
                </c:pt>
                <c:pt idx="341">
                  <c:v>2282</c:v>
                </c:pt>
                <c:pt idx="342">
                  <c:v>2654</c:v>
                </c:pt>
                <c:pt idx="343">
                  <c:v>3398</c:v>
                </c:pt>
                <c:pt idx="344">
                  <c:v>5190</c:v>
                </c:pt>
                <c:pt idx="345">
                  <c:v>5639</c:v>
                </c:pt>
                <c:pt idx="346">
                  <c:v>4258</c:v>
                </c:pt>
                <c:pt idx="347">
                  <c:v>2856</c:v>
                </c:pt>
                <c:pt idx="348">
                  <c:v>2196</c:v>
                </c:pt>
                <c:pt idx="349">
                  <c:v>1979</c:v>
                </c:pt>
                <c:pt idx="350">
                  <c:v>1678</c:v>
                </c:pt>
                <c:pt idx="351">
                  <c:v>1521</c:v>
                </c:pt>
                <c:pt idx="352">
                  <c:v>1282</c:v>
                </c:pt>
                <c:pt idx="353">
                  <c:v>1344</c:v>
                </c:pt>
                <c:pt idx="354">
                  <c:v>1429</c:v>
                </c:pt>
                <c:pt idx="355">
                  <c:v>1444</c:v>
                </c:pt>
                <c:pt idx="356">
                  <c:v>1374</c:v>
                </c:pt>
                <c:pt idx="357">
                  <c:v>1297</c:v>
                </c:pt>
                <c:pt idx="358">
                  <c:v>1372</c:v>
                </c:pt>
                <c:pt idx="359">
                  <c:v>1391</c:v>
                </c:pt>
                <c:pt idx="360">
                  <c:v>1436</c:v>
                </c:pt>
                <c:pt idx="361">
                  <c:v>1467</c:v>
                </c:pt>
                <c:pt idx="362">
                  <c:v>1560</c:v>
                </c:pt>
                <c:pt idx="363">
                  <c:v>1711</c:v>
                </c:pt>
                <c:pt idx="364">
                  <c:v>1677</c:v>
                </c:pt>
                <c:pt idx="365">
                  <c:v>1711</c:v>
                </c:pt>
                <c:pt idx="366">
                  <c:v>1809</c:v>
                </c:pt>
                <c:pt idx="367">
                  <c:v>2154</c:v>
                </c:pt>
                <c:pt idx="368">
                  <c:v>2269</c:v>
                </c:pt>
                <c:pt idx="369">
                  <c:v>1975</c:v>
                </c:pt>
                <c:pt idx="370">
                  <c:v>1924</c:v>
                </c:pt>
                <c:pt idx="371">
                  <c:v>2097</c:v>
                </c:pt>
                <c:pt idx="372">
                  <c:v>2022</c:v>
                </c:pt>
                <c:pt idx="373">
                  <c:v>1678</c:v>
                </c:pt>
                <c:pt idx="374">
                  <c:v>1378</c:v>
                </c:pt>
                <c:pt idx="375">
                  <c:v>1183</c:v>
                </c:pt>
                <c:pt idx="376">
                  <c:v>1132</c:v>
                </c:pt>
                <c:pt idx="377">
                  <c:v>1069</c:v>
                </c:pt>
                <c:pt idx="378">
                  <c:v>1011</c:v>
                </c:pt>
                <c:pt idx="379">
                  <c:v>970</c:v>
                </c:pt>
                <c:pt idx="380">
                  <c:v>962</c:v>
                </c:pt>
                <c:pt idx="381">
                  <c:v>993</c:v>
                </c:pt>
                <c:pt idx="382">
                  <c:v>955</c:v>
                </c:pt>
                <c:pt idx="383">
                  <c:v>947</c:v>
                </c:pt>
                <c:pt idx="384">
                  <c:v>951</c:v>
                </c:pt>
                <c:pt idx="385">
                  <c:v>956</c:v>
                </c:pt>
                <c:pt idx="386">
                  <c:v>995</c:v>
                </c:pt>
                <c:pt idx="387">
                  <c:v>1083</c:v>
                </c:pt>
                <c:pt idx="388">
                  <c:v>1203</c:v>
                </c:pt>
                <c:pt idx="389">
                  <c:v>1107</c:v>
                </c:pt>
                <c:pt idx="390">
                  <c:v>1037</c:v>
                </c:pt>
                <c:pt idx="391">
                  <c:v>1056</c:v>
                </c:pt>
                <c:pt idx="392">
                  <c:v>978</c:v>
                </c:pt>
                <c:pt idx="393">
                  <c:v>940</c:v>
                </c:pt>
                <c:pt idx="394">
                  <c:v>1054</c:v>
                </c:pt>
                <c:pt idx="395">
                  <c:v>1024</c:v>
                </c:pt>
                <c:pt idx="396">
                  <c:v>1014</c:v>
                </c:pt>
                <c:pt idx="397">
                  <c:v>1004</c:v>
                </c:pt>
                <c:pt idx="398">
                  <c:v>982</c:v>
                </c:pt>
                <c:pt idx="399">
                  <c:v>1046</c:v>
                </c:pt>
                <c:pt idx="400">
                  <c:v>1065</c:v>
                </c:pt>
                <c:pt idx="401">
                  <c:v>1037</c:v>
                </c:pt>
                <c:pt idx="402">
                  <c:v>1212</c:v>
                </c:pt>
                <c:pt idx="403">
                  <c:v>1245</c:v>
                </c:pt>
                <c:pt idx="404">
                  <c:v>1244</c:v>
                </c:pt>
                <c:pt idx="405">
                  <c:v>1108</c:v>
                </c:pt>
                <c:pt idx="406">
                  <c:v>1040</c:v>
                </c:pt>
                <c:pt idx="407">
                  <c:v>1255</c:v>
                </c:pt>
                <c:pt idx="408">
                  <c:v>1680</c:v>
                </c:pt>
                <c:pt idx="409">
                  <c:v>2863</c:v>
                </c:pt>
                <c:pt idx="410">
                  <c:v>5758</c:v>
                </c:pt>
                <c:pt idx="411">
                  <c:v>7477</c:v>
                </c:pt>
                <c:pt idx="412">
                  <c:v>6002</c:v>
                </c:pt>
                <c:pt idx="413">
                  <c:v>3654</c:v>
                </c:pt>
                <c:pt idx="414">
                  <c:v>2059</c:v>
                </c:pt>
                <c:pt idx="415">
                  <c:v>1479</c:v>
                </c:pt>
                <c:pt idx="416">
                  <c:v>1169</c:v>
                </c:pt>
                <c:pt idx="417">
                  <c:v>1064</c:v>
                </c:pt>
                <c:pt idx="418">
                  <c:v>1008</c:v>
                </c:pt>
                <c:pt idx="419">
                  <c:v>1071</c:v>
                </c:pt>
                <c:pt idx="420">
                  <c:v>1204</c:v>
                </c:pt>
                <c:pt idx="421">
                  <c:v>1626</c:v>
                </c:pt>
                <c:pt idx="422">
                  <c:v>2147</c:v>
                </c:pt>
                <c:pt idx="423">
                  <c:v>3176</c:v>
                </c:pt>
                <c:pt idx="424">
                  <c:v>3724</c:v>
                </c:pt>
                <c:pt idx="425">
                  <c:v>3153</c:v>
                </c:pt>
                <c:pt idx="426">
                  <c:v>2194</c:v>
                </c:pt>
                <c:pt idx="427">
                  <c:v>1637</c:v>
                </c:pt>
                <c:pt idx="428">
                  <c:v>1765</c:v>
                </c:pt>
                <c:pt idx="429">
                  <c:v>2552</c:v>
                </c:pt>
                <c:pt idx="430">
                  <c:v>2190</c:v>
                </c:pt>
                <c:pt idx="431">
                  <c:v>1812</c:v>
                </c:pt>
                <c:pt idx="432">
                  <c:v>1577</c:v>
                </c:pt>
                <c:pt idx="433">
                  <c:v>1973</c:v>
                </c:pt>
                <c:pt idx="434">
                  <c:v>2111</c:v>
                </c:pt>
                <c:pt idx="435">
                  <c:v>2049</c:v>
                </c:pt>
                <c:pt idx="436">
                  <c:v>1675</c:v>
                </c:pt>
                <c:pt idx="437">
                  <c:v>1485</c:v>
                </c:pt>
                <c:pt idx="438">
                  <c:v>1591</c:v>
                </c:pt>
                <c:pt idx="439">
                  <c:v>1916</c:v>
                </c:pt>
                <c:pt idx="440">
                  <c:v>2194</c:v>
                </c:pt>
                <c:pt idx="441">
                  <c:v>1974</c:v>
                </c:pt>
                <c:pt idx="442">
                  <c:v>1668</c:v>
                </c:pt>
                <c:pt idx="443">
                  <c:v>1657</c:v>
                </c:pt>
                <c:pt idx="444">
                  <c:v>1918</c:v>
                </c:pt>
                <c:pt idx="445">
                  <c:v>2307</c:v>
                </c:pt>
                <c:pt idx="446">
                  <c:v>3112</c:v>
                </c:pt>
                <c:pt idx="447">
                  <c:v>4196</c:v>
                </c:pt>
                <c:pt idx="448">
                  <c:v>4540</c:v>
                </c:pt>
                <c:pt idx="449">
                  <c:v>4719</c:v>
                </c:pt>
                <c:pt idx="450">
                  <c:v>4397</c:v>
                </c:pt>
                <c:pt idx="451">
                  <c:v>3911</c:v>
                </c:pt>
                <c:pt idx="452">
                  <c:v>3683</c:v>
                </c:pt>
                <c:pt idx="453">
                  <c:v>3701</c:v>
                </c:pt>
                <c:pt idx="454">
                  <c:v>3194</c:v>
                </c:pt>
                <c:pt idx="455">
                  <c:v>2368</c:v>
                </c:pt>
                <c:pt idx="456">
                  <c:v>1741</c:v>
                </c:pt>
                <c:pt idx="457">
                  <c:v>1362</c:v>
                </c:pt>
                <c:pt idx="458">
                  <c:v>1226</c:v>
                </c:pt>
                <c:pt idx="459">
                  <c:v>1135</c:v>
                </c:pt>
                <c:pt idx="460">
                  <c:v>1069</c:v>
                </c:pt>
                <c:pt idx="461">
                  <c:v>1130</c:v>
                </c:pt>
                <c:pt idx="462">
                  <c:v>1240</c:v>
                </c:pt>
                <c:pt idx="463">
                  <c:v>1363</c:v>
                </c:pt>
                <c:pt idx="464">
                  <c:v>1396</c:v>
                </c:pt>
                <c:pt idx="465">
                  <c:v>1277</c:v>
                </c:pt>
                <c:pt idx="466">
                  <c:v>1088</c:v>
                </c:pt>
                <c:pt idx="467">
                  <c:v>1037</c:v>
                </c:pt>
                <c:pt idx="468">
                  <c:v>991</c:v>
                </c:pt>
                <c:pt idx="469">
                  <c:v>894</c:v>
                </c:pt>
                <c:pt idx="470">
                  <c:v>863</c:v>
                </c:pt>
                <c:pt idx="471">
                  <c:v>819</c:v>
                </c:pt>
                <c:pt idx="472">
                  <c:v>909</c:v>
                </c:pt>
                <c:pt idx="473">
                  <c:v>857</c:v>
                </c:pt>
                <c:pt idx="474">
                  <c:v>875</c:v>
                </c:pt>
                <c:pt idx="475">
                  <c:v>806</c:v>
                </c:pt>
                <c:pt idx="476">
                  <c:v>821</c:v>
                </c:pt>
                <c:pt idx="477">
                  <c:v>791</c:v>
                </c:pt>
                <c:pt idx="478">
                  <c:v>753</c:v>
                </c:pt>
                <c:pt idx="479">
                  <c:v>768</c:v>
                </c:pt>
                <c:pt idx="480">
                  <c:v>721</c:v>
                </c:pt>
                <c:pt idx="481">
                  <c:v>701</c:v>
                </c:pt>
                <c:pt idx="482">
                  <c:v>758</c:v>
                </c:pt>
                <c:pt idx="483">
                  <c:v>675</c:v>
                </c:pt>
                <c:pt idx="484">
                  <c:v>681</c:v>
                </c:pt>
                <c:pt idx="485">
                  <c:v>721</c:v>
                </c:pt>
                <c:pt idx="486">
                  <c:v>740</c:v>
                </c:pt>
                <c:pt idx="487">
                  <c:v>746</c:v>
                </c:pt>
                <c:pt idx="488">
                  <c:v>753</c:v>
                </c:pt>
                <c:pt idx="489">
                  <c:v>742</c:v>
                </c:pt>
                <c:pt idx="490">
                  <c:v>816</c:v>
                </c:pt>
                <c:pt idx="491">
                  <c:v>927</c:v>
                </c:pt>
                <c:pt idx="492">
                  <c:v>1168</c:v>
                </c:pt>
                <c:pt idx="493">
                  <c:v>1219</c:v>
                </c:pt>
                <c:pt idx="494">
                  <c:v>1315</c:v>
                </c:pt>
                <c:pt idx="495">
                  <c:v>1165</c:v>
                </c:pt>
                <c:pt idx="496">
                  <c:v>1018</c:v>
                </c:pt>
                <c:pt idx="497">
                  <c:v>938</c:v>
                </c:pt>
                <c:pt idx="498">
                  <c:v>887</c:v>
                </c:pt>
                <c:pt idx="499">
                  <c:v>887</c:v>
                </c:pt>
                <c:pt idx="500">
                  <c:v>800</c:v>
                </c:pt>
                <c:pt idx="501">
                  <c:v>863</c:v>
                </c:pt>
                <c:pt idx="502">
                  <c:v>767</c:v>
                </c:pt>
                <c:pt idx="503">
                  <c:v>804</c:v>
                </c:pt>
                <c:pt idx="504">
                  <c:v>893</c:v>
                </c:pt>
                <c:pt idx="505">
                  <c:v>997</c:v>
                </c:pt>
                <c:pt idx="506">
                  <c:v>1004</c:v>
                </c:pt>
                <c:pt idx="507">
                  <c:v>1037</c:v>
                </c:pt>
                <c:pt idx="508">
                  <c:v>969</c:v>
                </c:pt>
                <c:pt idx="509">
                  <c:v>1036</c:v>
                </c:pt>
                <c:pt idx="510">
                  <c:v>1063</c:v>
                </c:pt>
                <c:pt idx="511">
                  <c:v>1251</c:v>
                </c:pt>
                <c:pt idx="512">
                  <c:v>1277</c:v>
                </c:pt>
                <c:pt idx="513">
                  <c:v>1516</c:v>
                </c:pt>
                <c:pt idx="514">
                  <c:v>1862</c:v>
                </c:pt>
                <c:pt idx="515">
                  <c:v>2001</c:v>
                </c:pt>
                <c:pt idx="516">
                  <c:v>1950</c:v>
                </c:pt>
                <c:pt idx="517">
                  <c:v>1529</c:v>
                </c:pt>
                <c:pt idx="518">
                  <c:v>1214</c:v>
                </c:pt>
                <c:pt idx="519">
                  <c:v>946</c:v>
                </c:pt>
                <c:pt idx="520">
                  <c:v>1006</c:v>
                </c:pt>
                <c:pt idx="521">
                  <c:v>970</c:v>
                </c:pt>
                <c:pt idx="522">
                  <c:v>991</c:v>
                </c:pt>
                <c:pt idx="523">
                  <c:v>1037</c:v>
                </c:pt>
                <c:pt idx="524">
                  <c:v>1052</c:v>
                </c:pt>
                <c:pt idx="525">
                  <c:v>987</c:v>
                </c:pt>
                <c:pt idx="526">
                  <c:v>827</c:v>
                </c:pt>
                <c:pt idx="527">
                  <c:v>775</c:v>
                </c:pt>
                <c:pt idx="528">
                  <c:v>733</c:v>
                </c:pt>
                <c:pt idx="529">
                  <c:v>706</c:v>
                </c:pt>
                <c:pt idx="530">
                  <c:v>658</c:v>
                </c:pt>
                <c:pt idx="531">
                  <c:v>641</c:v>
                </c:pt>
                <c:pt idx="532">
                  <c:v>649</c:v>
                </c:pt>
                <c:pt idx="533">
                  <c:v>653</c:v>
                </c:pt>
                <c:pt idx="534">
                  <c:v>664</c:v>
                </c:pt>
                <c:pt idx="535">
                  <c:v>594</c:v>
                </c:pt>
                <c:pt idx="536">
                  <c:v>569</c:v>
                </c:pt>
                <c:pt idx="537">
                  <c:v>684</c:v>
                </c:pt>
                <c:pt idx="538">
                  <c:v>626</c:v>
                </c:pt>
                <c:pt idx="539">
                  <c:v>591</c:v>
                </c:pt>
                <c:pt idx="540">
                  <c:v>609</c:v>
                </c:pt>
                <c:pt idx="541">
                  <c:v>655</c:v>
                </c:pt>
                <c:pt idx="542">
                  <c:v>722</c:v>
                </c:pt>
                <c:pt idx="543">
                  <c:v>743</c:v>
                </c:pt>
                <c:pt idx="544">
                  <c:v>770</c:v>
                </c:pt>
                <c:pt idx="545">
                  <c:v>711</c:v>
                </c:pt>
                <c:pt idx="546">
                  <c:v>656</c:v>
                </c:pt>
                <c:pt idx="547">
                  <c:v>693</c:v>
                </c:pt>
                <c:pt idx="548">
                  <c:v>598</c:v>
                </c:pt>
                <c:pt idx="549">
                  <c:v>623</c:v>
                </c:pt>
                <c:pt idx="550">
                  <c:v>590</c:v>
                </c:pt>
                <c:pt idx="551">
                  <c:v>623</c:v>
                </c:pt>
                <c:pt idx="552">
                  <c:v>624</c:v>
                </c:pt>
                <c:pt idx="553">
                  <c:v>564</c:v>
                </c:pt>
                <c:pt idx="554">
                  <c:v>636</c:v>
                </c:pt>
                <c:pt idx="555">
                  <c:v>592</c:v>
                </c:pt>
                <c:pt idx="556">
                  <c:v>651</c:v>
                </c:pt>
                <c:pt idx="557">
                  <c:v>674</c:v>
                </c:pt>
                <c:pt idx="558">
                  <c:v>693</c:v>
                </c:pt>
                <c:pt idx="559">
                  <c:v>604</c:v>
                </c:pt>
                <c:pt idx="560">
                  <c:v>638</c:v>
                </c:pt>
                <c:pt idx="561">
                  <c:v>605</c:v>
                </c:pt>
                <c:pt idx="562">
                  <c:v>586</c:v>
                </c:pt>
                <c:pt idx="563">
                  <c:v>583</c:v>
                </c:pt>
                <c:pt idx="564">
                  <c:v>614</c:v>
                </c:pt>
                <c:pt idx="565">
                  <c:v>601</c:v>
                </c:pt>
                <c:pt idx="566">
                  <c:v>503</c:v>
                </c:pt>
                <c:pt idx="567">
                  <c:v>506</c:v>
                </c:pt>
                <c:pt idx="568">
                  <c:v>540</c:v>
                </c:pt>
                <c:pt idx="569">
                  <c:v>511</c:v>
                </c:pt>
                <c:pt idx="570">
                  <c:v>599</c:v>
                </c:pt>
                <c:pt idx="571">
                  <c:v>525</c:v>
                </c:pt>
                <c:pt idx="572">
                  <c:v>549</c:v>
                </c:pt>
                <c:pt idx="573">
                  <c:v>534</c:v>
                </c:pt>
                <c:pt idx="574">
                  <c:v>519</c:v>
                </c:pt>
                <c:pt idx="575">
                  <c:v>522</c:v>
                </c:pt>
                <c:pt idx="576">
                  <c:v>555</c:v>
                </c:pt>
                <c:pt idx="577">
                  <c:v>557</c:v>
                </c:pt>
                <c:pt idx="578">
                  <c:v>608</c:v>
                </c:pt>
                <c:pt idx="579">
                  <c:v>651</c:v>
                </c:pt>
                <c:pt idx="580">
                  <c:v>652</c:v>
                </c:pt>
                <c:pt idx="581">
                  <c:v>638</c:v>
                </c:pt>
                <c:pt idx="582">
                  <c:v>694</c:v>
                </c:pt>
                <c:pt idx="583">
                  <c:v>716</c:v>
                </c:pt>
                <c:pt idx="584">
                  <c:v>736</c:v>
                </c:pt>
                <c:pt idx="585">
                  <c:v>710</c:v>
                </c:pt>
                <c:pt idx="586">
                  <c:v>679</c:v>
                </c:pt>
                <c:pt idx="587">
                  <c:v>719</c:v>
                </c:pt>
                <c:pt idx="588">
                  <c:v>782</c:v>
                </c:pt>
                <c:pt idx="589">
                  <c:v>853</c:v>
                </c:pt>
                <c:pt idx="590">
                  <c:v>948</c:v>
                </c:pt>
                <c:pt idx="591">
                  <c:v>927</c:v>
                </c:pt>
                <c:pt idx="592">
                  <c:v>910</c:v>
                </c:pt>
                <c:pt idx="593">
                  <c:v>804</c:v>
                </c:pt>
                <c:pt idx="594">
                  <c:v>685</c:v>
                </c:pt>
                <c:pt idx="595">
                  <c:v>651</c:v>
                </c:pt>
                <c:pt idx="596">
                  <c:v>635</c:v>
                </c:pt>
                <c:pt idx="597">
                  <c:v>668</c:v>
                </c:pt>
                <c:pt idx="598">
                  <c:v>704</c:v>
                </c:pt>
                <c:pt idx="599">
                  <c:v>803</c:v>
                </c:pt>
                <c:pt idx="600">
                  <c:v>895</c:v>
                </c:pt>
                <c:pt idx="601">
                  <c:v>895</c:v>
                </c:pt>
                <c:pt idx="602">
                  <c:v>779</c:v>
                </c:pt>
                <c:pt idx="603">
                  <c:v>772</c:v>
                </c:pt>
                <c:pt idx="604">
                  <c:v>703</c:v>
                </c:pt>
                <c:pt idx="605">
                  <c:v>694</c:v>
                </c:pt>
                <c:pt idx="606">
                  <c:v>735</c:v>
                </c:pt>
                <c:pt idx="607">
                  <c:v>859</c:v>
                </c:pt>
                <c:pt idx="608">
                  <c:v>982</c:v>
                </c:pt>
                <c:pt idx="609">
                  <c:v>1107</c:v>
                </c:pt>
                <c:pt idx="610">
                  <c:v>1321</c:v>
                </c:pt>
                <c:pt idx="611">
                  <c:v>1282</c:v>
                </c:pt>
                <c:pt idx="612">
                  <c:v>1117</c:v>
                </c:pt>
                <c:pt idx="613">
                  <c:v>1078</c:v>
                </c:pt>
                <c:pt idx="614">
                  <c:v>1126</c:v>
                </c:pt>
                <c:pt idx="615">
                  <c:v>1390</c:v>
                </c:pt>
                <c:pt idx="616">
                  <c:v>1556</c:v>
                </c:pt>
                <c:pt idx="617">
                  <c:v>1630</c:v>
                </c:pt>
                <c:pt idx="618">
                  <c:v>1534</c:v>
                </c:pt>
                <c:pt idx="619">
                  <c:v>1262</c:v>
                </c:pt>
                <c:pt idx="620">
                  <c:v>1171</c:v>
                </c:pt>
                <c:pt idx="621">
                  <c:v>990</c:v>
                </c:pt>
                <c:pt idx="622">
                  <c:v>905</c:v>
                </c:pt>
                <c:pt idx="623">
                  <c:v>868</c:v>
                </c:pt>
                <c:pt idx="624">
                  <c:v>811</c:v>
                </c:pt>
                <c:pt idx="625">
                  <c:v>824</c:v>
                </c:pt>
                <c:pt idx="626">
                  <c:v>899</c:v>
                </c:pt>
                <c:pt idx="627">
                  <c:v>845</c:v>
                </c:pt>
                <c:pt idx="628">
                  <c:v>754</c:v>
                </c:pt>
                <c:pt idx="629">
                  <c:v>710</c:v>
                </c:pt>
                <c:pt idx="630">
                  <c:v>634</c:v>
                </c:pt>
                <c:pt idx="631">
                  <c:v>646</c:v>
                </c:pt>
                <c:pt idx="632">
                  <c:v>699</c:v>
                </c:pt>
                <c:pt idx="633">
                  <c:v>689</c:v>
                </c:pt>
                <c:pt idx="634">
                  <c:v>703</c:v>
                </c:pt>
                <c:pt idx="635">
                  <c:v>724</c:v>
                </c:pt>
                <c:pt idx="636">
                  <c:v>685</c:v>
                </c:pt>
                <c:pt idx="637">
                  <c:v>665</c:v>
                </c:pt>
                <c:pt idx="638">
                  <c:v>685</c:v>
                </c:pt>
                <c:pt idx="639">
                  <c:v>676</c:v>
                </c:pt>
                <c:pt idx="640">
                  <c:v>599</c:v>
                </c:pt>
                <c:pt idx="641">
                  <c:v>554</c:v>
                </c:pt>
                <c:pt idx="642">
                  <c:v>553</c:v>
                </c:pt>
                <c:pt idx="643">
                  <c:v>561</c:v>
                </c:pt>
                <c:pt idx="644">
                  <c:v>518</c:v>
                </c:pt>
                <c:pt idx="645">
                  <c:v>540</c:v>
                </c:pt>
                <c:pt idx="646">
                  <c:v>573</c:v>
                </c:pt>
                <c:pt idx="647">
                  <c:v>613</c:v>
                </c:pt>
                <c:pt idx="648">
                  <c:v>598</c:v>
                </c:pt>
                <c:pt idx="649">
                  <c:v>624</c:v>
                </c:pt>
                <c:pt idx="650">
                  <c:v>611</c:v>
                </c:pt>
                <c:pt idx="651">
                  <c:v>517</c:v>
                </c:pt>
                <c:pt idx="652">
                  <c:v>521</c:v>
                </c:pt>
                <c:pt idx="653">
                  <c:v>453</c:v>
                </c:pt>
                <c:pt idx="654">
                  <c:v>506</c:v>
                </c:pt>
                <c:pt idx="655">
                  <c:v>451</c:v>
                </c:pt>
                <c:pt idx="656">
                  <c:v>501</c:v>
                </c:pt>
                <c:pt idx="657">
                  <c:v>496</c:v>
                </c:pt>
                <c:pt idx="658">
                  <c:v>482</c:v>
                </c:pt>
                <c:pt idx="659">
                  <c:v>471</c:v>
                </c:pt>
                <c:pt idx="660">
                  <c:v>506</c:v>
                </c:pt>
                <c:pt idx="661">
                  <c:v>473</c:v>
                </c:pt>
                <c:pt idx="662">
                  <c:v>493</c:v>
                </c:pt>
                <c:pt idx="663">
                  <c:v>505</c:v>
                </c:pt>
                <c:pt idx="664">
                  <c:v>461</c:v>
                </c:pt>
                <c:pt idx="665">
                  <c:v>486</c:v>
                </c:pt>
                <c:pt idx="666">
                  <c:v>469</c:v>
                </c:pt>
                <c:pt idx="667">
                  <c:v>471</c:v>
                </c:pt>
                <c:pt idx="668">
                  <c:v>496</c:v>
                </c:pt>
                <c:pt idx="669">
                  <c:v>485</c:v>
                </c:pt>
                <c:pt idx="670">
                  <c:v>538</c:v>
                </c:pt>
                <c:pt idx="671">
                  <c:v>540</c:v>
                </c:pt>
                <c:pt idx="672">
                  <c:v>542</c:v>
                </c:pt>
                <c:pt idx="673">
                  <c:v>545</c:v>
                </c:pt>
                <c:pt idx="674">
                  <c:v>496</c:v>
                </c:pt>
                <c:pt idx="675">
                  <c:v>568</c:v>
                </c:pt>
                <c:pt idx="676">
                  <c:v>537</c:v>
                </c:pt>
                <c:pt idx="677">
                  <c:v>473</c:v>
                </c:pt>
                <c:pt idx="678">
                  <c:v>513</c:v>
                </c:pt>
                <c:pt idx="679">
                  <c:v>542</c:v>
                </c:pt>
                <c:pt idx="680">
                  <c:v>530</c:v>
                </c:pt>
                <c:pt idx="681">
                  <c:v>498</c:v>
                </c:pt>
                <c:pt idx="682">
                  <c:v>529</c:v>
                </c:pt>
                <c:pt idx="683">
                  <c:v>583</c:v>
                </c:pt>
                <c:pt idx="684">
                  <c:v>567</c:v>
                </c:pt>
                <c:pt idx="685">
                  <c:v>504</c:v>
                </c:pt>
                <c:pt idx="686">
                  <c:v>538</c:v>
                </c:pt>
                <c:pt idx="687">
                  <c:v>575</c:v>
                </c:pt>
                <c:pt idx="688">
                  <c:v>555</c:v>
                </c:pt>
                <c:pt idx="689">
                  <c:v>500</c:v>
                </c:pt>
                <c:pt idx="690">
                  <c:v>516</c:v>
                </c:pt>
                <c:pt idx="691">
                  <c:v>482</c:v>
                </c:pt>
                <c:pt idx="692">
                  <c:v>463</c:v>
                </c:pt>
                <c:pt idx="693">
                  <c:v>443</c:v>
                </c:pt>
                <c:pt idx="694">
                  <c:v>454</c:v>
                </c:pt>
                <c:pt idx="695">
                  <c:v>421</c:v>
                </c:pt>
                <c:pt idx="696">
                  <c:v>420</c:v>
                </c:pt>
                <c:pt idx="697">
                  <c:v>440</c:v>
                </c:pt>
                <c:pt idx="698">
                  <c:v>491</c:v>
                </c:pt>
                <c:pt idx="699">
                  <c:v>508</c:v>
                </c:pt>
                <c:pt idx="700">
                  <c:v>498</c:v>
                </c:pt>
                <c:pt idx="701">
                  <c:v>478</c:v>
                </c:pt>
                <c:pt idx="702">
                  <c:v>481</c:v>
                </c:pt>
                <c:pt idx="703">
                  <c:v>477</c:v>
                </c:pt>
                <c:pt idx="704">
                  <c:v>503</c:v>
                </c:pt>
                <c:pt idx="705">
                  <c:v>539</c:v>
                </c:pt>
                <c:pt idx="706">
                  <c:v>601</c:v>
                </c:pt>
                <c:pt idx="707">
                  <c:v>529</c:v>
                </c:pt>
                <c:pt idx="708">
                  <c:v>582</c:v>
                </c:pt>
                <c:pt idx="709">
                  <c:v>519</c:v>
                </c:pt>
                <c:pt idx="710">
                  <c:v>459</c:v>
                </c:pt>
                <c:pt idx="711">
                  <c:v>481</c:v>
                </c:pt>
                <c:pt idx="712">
                  <c:v>526</c:v>
                </c:pt>
                <c:pt idx="713">
                  <c:v>429</c:v>
                </c:pt>
                <c:pt idx="714">
                  <c:v>458</c:v>
                </c:pt>
                <c:pt idx="715">
                  <c:v>492</c:v>
                </c:pt>
                <c:pt idx="716">
                  <c:v>492</c:v>
                </c:pt>
                <c:pt idx="717">
                  <c:v>467</c:v>
                </c:pt>
                <c:pt idx="718">
                  <c:v>488</c:v>
                </c:pt>
                <c:pt idx="719">
                  <c:v>502</c:v>
                </c:pt>
                <c:pt idx="720">
                  <c:v>515</c:v>
                </c:pt>
                <c:pt idx="721">
                  <c:v>479</c:v>
                </c:pt>
                <c:pt idx="722">
                  <c:v>525</c:v>
                </c:pt>
                <c:pt idx="723">
                  <c:v>590</c:v>
                </c:pt>
                <c:pt idx="724">
                  <c:v>601</c:v>
                </c:pt>
                <c:pt idx="725">
                  <c:v>680</c:v>
                </c:pt>
                <c:pt idx="726">
                  <c:v>746</c:v>
                </c:pt>
                <c:pt idx="727">
                  <c:v>749</c:v>
                </c:pt>
                <c:pt idx="728">
                  <c:v>666</c:v>
                </c:pt>
                <c:pt idx="729">
                  <c:v>663</c:v>
                </c:pt>
                <c:pt idx="730">
                  <c:v>634</c:v>
                </c:pt>
                <c:pt idx="731">
                  <c:v>565</c:v>
                </c:pt>
                <c:pt idx="732">
                  <c:v>597</c:v>
                </c:pt>
                <c:pt idx="733">
                  <c:v>526</c:v>
                </c:pt>
                <c:pt idx="734">
                  <c:v>548</c:v>
                </c:pt>
                <c:pt idx="735">
                  <c:v>517</c:v>
                </c:pt>
                <c:pt idx="736">
                  <c:v>561</c:v>
                </c:pt>
                <c:pt idx="737">
                  <c:v>467</c:v>
                </c:pt>
                <c:pt idx="738">
                  <c:v>504</c:v>
                </c:pt>
                <c:pt idx="739">
                  <c:v>482</c:v>
                </c:pt>
                <c:pt idx="740">
                  <c:v>520</c:v>
                </c:pt>
                <c:pt idx="741">
                  <c:v>572</c:v>
                </c:pt>
                <c:pt idx="742">
                  <c:v>593</c:v>
                </c:pt>
                <c:pt idx="743">
                  <c:v>677</c:v>
                </c:pt>
                <c:pt idx="744">
                  <c:v>644</c:v>
                </c:pt>
                <c:pt idx="745">
                  <c:v>741</c:v>
                </c:pt>
                <c:pt idx="746">
                  <c:v>660</c:v>
                </c:pt>
                <c:pt idx="747">
                  <c:v>650</c:v>
                </c:pt>
                <c:pt idx="748">
                  <c:v>670</c:v>
                </c:pt>
                <c:pt idx="749">
                  <c:v>643</c:v>
                </c:pt>
                <c:pt idx="750">
                  <c:v>612</c:v>
                </c:pt>
                <c:pt idx="751">
                  <c:v>551</c:v>
                </c:pt>
                <c:pt idx="752">
                  <c:v>543</c:v>
                </c:pt>
                <c:pt idx="753">
                  <c:v>553</c:v>
                </c:pt>
                <c:pt idx="754">
                  <c:v>498</c:v>
                </c:pt>
                <c:pt idx="755">
                  <c:v>466</c:v>
                </c:pt>
                <c:pt idx="756">
                  <c:v>486</c:v>
                </c:pt>
                <c:pt idx="757">
                  <c:v>479</c:v>
                </c:pt>
                <c:pt idx="758">
                  <c:v>431</c:v>
                </c:pt>
                <c:pt idx="759">
                  <c:v>446</c:v>
                </c:pt>
                <c:pt idx="760">
                  <c:v>443</c:v>
                </c:pt>
                <c:pt idx="761">
                  <c:v>434</c:v>
                </c:pt>
                <c:pt idx="762">
                  <c:v>424</c:v>
                </c:pt>
                <c:pt idx="763">
                  <c:v>437</c:v>
                </c:pt>
                <c:pt idx="764">
                  <c:v>421</c:v>
                </c:pt>
                <c:pt idx="765">
                  <c:v>450</c:v>
                </c:pt>
                <c:pt idx="766">
                  <c:v>445</c:v>
                </c:pt>
                <c:pt idx="767">
                  <c:v>486</c:v>
                </c:pt>
                <c:pt idx="768">
                  <c:v>471</c:v>
                </c:pt>
                <c:pt idx="769">
                  <c:v>545</c:v>
                </c:pt>
                <c:pt idx="770">
                  <c:v>515</c:v>
                </c:pt>
                <c:pt idx="771">
                  <c:v>540</c:v>
                </c:pt>
                <c:pt idx="772">
                  <c:v>506</c:v>
                </c:pt>
                <c:pt idx="773">
                  <c:v>531</c:v>
                </c:pt>
                <c:pt idx="774">
                  <c:v>510</c:v>
                </c:pt>
                <c:pt idx="775">
                  <c:v>588</c:v>
                </c:pt>
                <c:pt idx="776">
                  <c:v>527</c:v>
                </c:pt>
                <c:pt idx="777">
                  <c:v>568</c:v>
                </c:pt>
                <c:pt idx="778">
                  <c:v>534</c:v>
                </c:pt>
                <c:pt idx="779">
                  <c:v>622</c:v>
                </c:pt>
                <c:pt idx="780">
                  <c:v>628</c:v>
                </c:pt>
                <c:pt idx="781">
                  <c:v>762</c:v>
                </c:pt>
                <c:pt idx="782">
                  <c:v>960</c:v>
                </c:pt>
                <c:pt idx="783">
                  <c:v>985</c:v>
                </c:pt>
                <c:pt idx="784">
                  <c:v>921</c:v>
                </c:pt>
                <c:pt idx="785">
                  <c:v>848</c:v>
                </c:pt>
                <c:pt idx="786">
                  <c:v>779</c:v>
                </c:pt>
                <c:pt idx="787">
                  <c:v>670</c:v>
                </c:pt>
                <c:pt idx="788">
                  <c:v>699</c:v>
                </c:pt>
                <c:pt idx="789">
                  <c:v>629</c:v>
                </c:pt>
                <c:pt idx="790">
                  <c:v>644</c:v>
                </c:pt>
                <c:pt idx="791">
                  <c:v>630</c:v>
                </c:pt>
                <c:pt idx="792">
                  <c:v>683</c:v>
                </c:pt>
                <c:pt idx="793">
                  <c:v>706</c:v>
                </c:pt>
                <c:pt idx="794">
                  <c:v>780</c:v>
                </c:pt>
                <c:pt idx="795">
                  <c:v>771</c:v>
                </c:pt>
                <c:pt idx="796">
                  <c:v>743</c:v>
                </c:pt>
                <c:pt idx="797">
                  <c:v>670</c:v>
                </c:pt>
                <c:pt idx="798">
                  <c:v>662</c:v>
                </c:pt>
                <c:pt idx="799">
                  <c:v>626</c:v>
                </c:pt>
                <c:pt idx="800">
                  <c:v>608</c:v>
                </c:pt>
                <c:pt idx="801">
                  <c:v>578</c:v>
                </c:pt>
                <c:pt idx="802">
                  <c:v>550</c:v>
                </c:pt>
                <c:pt idx="803">
                  <c:v>530</c:v>
                </c:pt>
                <c:pt idx="804">
                  <c:v>537</c:v>
                </c:pt>
                <c:pt idx="805">
                  <c:v>458</c:v>
                </c:pt>
                <c:pt idx="806">
                  <c:v>463</c:v>
                </c:pt>
                <c:pt idx="807">
                  <c:v>530</c:v>
                </c:pt>
                <c:pt idx="808">
                  <c:v>488</c:v>
                </c:pt>
                <c:pt idx="809">
                  <c:v>486</c:v>
                </c:pt>
                <c:pt idx="810">
                  <c:v>549</c:v>
                </c:pt>
                <c:pt idx="811">
                  <c:v>500</c:v>
                </c:pt>
                <c:pt idx="812">
                  <c:v>546</c:v>
                </c:pt>
                <c:pt idx="813">
                  <c:v>531</c:v>
                </c:pt>
                <c:pt idx="814">
                  <c:v>585</c:v>
                </c:pt>
                <c:pt idx="815">
                  <c:v>607</c:v>
                </c:pt>
                <c:pt idx="816">
                  <c:v>608</c:v>
                </c:pt>
                <c:pt idx="817">
                  <c:v>598</c:v>
                </c:pt>
                <c:pt idx="818">
                  <c:v>563</c:v>
                </c:pt>
                <c:pt idx="819">
                  <c:v>504</c:v>
                </c:pt>
                <c:pt idx="820">
                  <c:v>541</c:v>
                </c:pt>
                <c:pt idx="821">
                  <c:v>592</c:v>
                </c:pt>
                <c:pt idx="822">
                  <c:v>586</c:v>
                </c:pt>
                <c:pt idx="823">
                  <c:v>716</c:v>
                </c:pt>
                <c:pt idx="824">
                  <c:v>757</c:v>
                </c:pt>
                <c:pt idx="825">
                  <c:v>866</c:v>
                </c:pt>
                <c:pt idx="826">
                  <c:v>842</c:v>
                </c:pt>
                <c:pt idx="827">
                  <c:v>907</c:v>
                </c:pt>
                <c:pt idx="828">
                  <c:v>791</c:v>
                </c:pt>
                <c:pt idx="829">
                  <c:v>824</c:v>
                </c:pt>
                <c:pt idx="830">
                  <c:v>664</c:v>
                </c:pt>
                <c:pt idx="831">
                  <c:v>691</c:v>
                </c:pt>
                <c:pt idx="832">
                  <c:v>686</c:v>
                </c:pt>
                <c:pt idx="833">
                  <c:v>687</c:v>
                </c:pt>
                <c:pt idx="834">
                  <c:v>689</c:v>
                </c:pt>
                <c:pt idx="835">
                  <c:v>643</c:v>
                </c:pt>
                <c:pt idx="836">
                  <c:v>679</c:v>
                </c:pt>
                <c:pt idx="837">
                  <c:v>594</c:v>
                </c:pt>
                <c:pt idx="838">
                  <c:v>624</c:v>
                </c:pt>
                <c:pt idx="839">
                  <c:v>570</c:v>
                </c:pt>
                <c:pt idx="840">
                  <c:v>509</c:v>
                </c:pt>
                <c:pt idx="841">
                  <c:v>523</c:v>
                </c:pt>
                <c:pt idx="842">
                  <c:v>568</c:v>
                </c:pt>
                <c:pt idx="843">
                  <c:v>589</c:v>
                </c:pt>
                <c:pt idx="844">
                  <c:v>595</c:v>
                </c:pt>
                <c:pt idx="845">
                  <c:v>598</c:v>
                </c:pt>
                <c:pt idx="846">
                  <c:v>591</c:v>
                </c:pt>
                <c:pt idx="847">
                  <c:v>512</c:v>
                </c:pt>
                <c:pt idx="848">
                  <c:v>500</c:v>
                </c:pt>
                <c:pt idx="849">
                  <c:v>457</c:v>
                </c:pt>
                <c:pt idx="850">
                  <c:v>431</c:v>
                </c:pt>
                <c:pt idx="851">
                  <c:v>459</c:v>
                </c:pt>
                <c:pt idx="852">
                  <c:v>456</c:v>
                </c:pt>
                <c:pt idx="853">
                  <c:v>490</c:v>
                </c:pt>
                <c:pt idx="854">
                  <c:v>499</c:v>
                </c:pt>
                <c:pt idx="855">
                  <c:v>476</c:v>
                </c:pt>
                <c:pt idx="856">
                  <c:v>511</c:v>
                </c:pt>
                <c:pt idx="857">
                  <c:v>510</c:v>
                </c:pt>
                <c:pt idx="858">
                  <c:v>554</c:v>
                </c:pt>
                <c:pt idx="859">
                  <c:v>604</c:v>
                </c:pt>
                <c:pt idx="860">
                  <c:v>623</c:v>
                </c:pt>
                <c:pt idx="861">
                  <c:v>667</c:v>
                </c:pt>
                <c:pt idx="862">
                  <c:v>811</c:v>
                </c:pt>
                <c:pt idx="863">
                  <c:v>964</c:v>
                </c:pt>
                <c:pt idx="864">
                  <c:v>963</c:v>
                </c:pt>
                <c:pt idx="865">
                  <c:v>913</c:v>
                </c:pt>
                <c:pt idx="866">
                  <c:v>811</c:v>
                </c:pt>
                <c:pt idx="867">
                  <c:v>688</c:v>
                </c:pt>
                <c:pt idx="868">
                  <c:v>666</c:v>
                </c:pt>
                <c:pt idx="869">
                  <c:v>568</c:v>
                </c:pt>
                <c:pt idx="870">
                  <c:v>545</c:v>
                </c:pt>
                <c:pt idx="871">
                  <c:v>536</c:v>
                </c:pt>
                <c:pt idx="872">
                  <c:v>540</c:v>
                </c:pt>
                <c:pt idx="873">
                  <c:v>547</c:v>
                </c:pt>
                <c:pt idx="874">
                  <c:v>502</c:v>
                </c:pt>
                <c:pt idx="875">
                  <c:v>515</c:v>
                </c:pt>
                <c:pt idx="876">
                  <c:v>522</c:v>
                </c:pt>
                <c:pt idx="877">
                  <c:v>504</c:v>
                </c:pt>
                <c:pt idx="878">
                  <c:v>524</c:v>
                </c:pt>
                <c:pt idx="879">
                  <c:v>542</c:v>
                </c:pt>
                <c:pt idx="880">
                  <c:v>503</c:v>
                </c:pt>
                <c:pt idx="881">
                  <c:v>532</c:v>
                </c:pt>
                <c:pt idx="882">
                  <c:v>527</c:v>
                </c:pt>
                <c:pt idx="883">
                  <c:v>491</c:v>
                </c:pt>
                <c:pt idx="884">
                  <c:v>493</c:v>
                </c:pt>
                <c:pt idx="885">
                  <c:v>505</c:v>
                </c:pt>
                <c:pt idx="886">
                  <c:v>520</c:v>
                </c:pt>
                <c:pt idx="887">
                  <c:v>507</c:v>
                </c:pt>
                <c:pt idx="888">
                  <c:v>567</c:v>
                </c:pt>
                <c:pt idx="889">
                  <c:v>506</c:v>
                </c:pt>
                <c:pt idx="890">
                  <c:v>484</c:v>
                </c:pt>
                <c:pt idx="891">
                  <c:v>480</c:v>
                </c:pt>
                <c:pt idx="892">
                  <c:v>480</c:v>
                </c:pt>
                <c:pt idx="893">
                  <c:v>540</c:v>
                </c:pt>
                <c:pt idx="894">
                  <c:v>628</c:v>
                </c:pt>
                <c:pt idx="895">
                  <c:v>793</c:v>
                </c:pt>
                <c:pt idx="896">
                  <c:v>710</c:v>
                </c:pt>
                <c:pt idx="897">
                  <c:v>727</c:v>
                </c:pt>
                <c:pt idx="898">
                  <c:v>688</c:v>
                </c:pt>
                <c:pt idx="899">
                  <c:v>593</c:v>
                </c:pt>
                <c:pt idx="900">
                  <c:v>558</c:v>
                </c:pt>
                <c:pt idx="901">
                  <c:v>493</c:v>
                </c:pt>
                <c:pt idx="902">
                  <c:v>493</c:v>
                </c:pt>
                <c:pt idx="903">
                  <c:v>471</c:v>
                </c:pt>
                <c:pt idx="904">
                  <c:v>551</c:v>
                </c:pt>
                <c:pt idx="905">
                  <c:v>585</c:v>
                </c:pt>
                <c:pt idx="906">
                  <c:v>557</c:v>
                </c:pt>
                <c:pt idx="907">
                  <c:v>616</c:v>
                </c:pt>
                <c:pt idx="908">
                  <c:v>703</c:v>
                </c:pt>
                <c:pt idx="909">
                  <c:v>792</c:v>
                </c:pt>
                <c:pt idx="910">
                  <c:v>855</c:v>
                </c:pt>
                <c:pt idx="911">
                  <c:v>950</c:v>
                </c:pt>
                <c:pt idx="912">
                  <c:v>913</c:v>
                </c:pt>
                <c:pt idx="913">
                  <c:v>836</c:v>
                </c:pt>
                <c:pt idx="914">
                  <c:v>760</c:v>
                </c:pt>
                <c:pt idx="915">
                  <c:v>656</c:v>
                </c:pt>
                <c:pt idx="916">
                  <c:v>609</c:v>
                </c:pt>
                <c:pt idx="917">
                  <c:v>503</c:v>
                </c:pt>
                <c:pt idx="918">
                  <c:v>546</c:v>
                </c:pt>
                <c:pt idx="919">
                  <c:v>498</c:v>
                </c:pt>
                <c:pt idx="920">
                  <c:v>472</c:v>
                </c:pt>
                <c:pt idx="921">
                  <c:v>445</c:v>
                </c:pt>
                <c:pt idx="922">
                  <c:v>449</c:v>
                </c:pt>
                <c:pt idx="923">
                  <c:v>462</c:v>
                </c:pt>
                <c:pt idx="924">
                  <c:v>443</c:v>
                </c:pt>
                <c:pt idx="925">
                  <c:v>428</c:v>
                </c:pt>
                <c:pt idx="926">
                  <c:v>409</c:v>
                </c:pt>
                <c:pt idx="927">
                  <c:v>422</c:v>
                </c:pt>
                <c:pt idx="928">
                  <c:v>470</c:v>
                </c:pt>
                <c:pt idx="929">
                  <c:v>409</c:v>
                </c:pt>
                <c:pt idx="930">
                  <c:v>396</c:v>
                </c:pt>
                <c:pt idx="931">
                  <c:v>417</c:v>
                </c:pt>
                <c:pt idx="932">
                  <c:v>414</c:v>
                </c:pt>
                <c:pt idx="933">
                  <c:v>440</c:v>
                </c:pt>
                <c:pt idx="934">
                  <c:v>427</c:v>
                </c:pt>
                <c:pt idx="935">
                  <c:v>451</c:v>
                </c:pt>
                <c:pt idx="936">
                  <c:v>439</c:v>
                </c:pt>
                <c:pt idx="937">
                  <c:v>397</c:v>
                </c:pt>
                <c:pt idx="938">
                  <c:v>395</c:v>
                </c:pt>
                <c:pt idx="939">
                  <c:v>446</c:v>
                </c:pt>
                <c:pt idx="940">
                  <c:v>401</c:v>
                </c:pt>
                <c:pt idx="941">
                  <c:v>419</c:v>
                </c:pt>
                <c:pt idx="942">
                  <c:v>477</c:v>
                </c:pt>
                <c:pt idx="943">
                  <c:v>448</c:v>
                </c:pt>
                <c:pt idx="944">
                  <c:v>435</c:v>
                </c:pt>
                <c:pt idx="945">
                  <c:v>403</c:v>
                </c:pt>
                <c:pt idx="946">
                  <c:v>446</c:v>
                </c:pt>
                <c:pt idx="947">
                  <c:v>446</c:v>
                </c:pt>
                <c:pt idx="948">
                  <c:v>442</c:v>
                </c:pt>
                <c:pt idx="949">
                  <c:v>451</c:v>
                </c:pt>
                <c:pt idx="950">
                  <c:v>445</c:v>
                </c:pt>
                <c:pt idx="951">
                  <c:v>438</c:v>
                </c:pt>
                <c:pt idx="952">
                  <c:v>434</c:v>
                </c:pt>
                <c:pt idx="953">
                  <c:v>435</c:v>
                </c:pt>
                <c:pt idx="954">
                  <c:v>462</c:v>
                </c:pt>
                <c:pt idx="955">
                  <c:v>470</c:v>
                </c:pt>
                <c:pt idx="956">
                  <c:v>505</c:v>
                </c:pt>
                <c:pt idx="957">
                  <c:v>544</c:v>
                </c:pt>
                <c:pt idx="958">
                  <c:v>521</c:v>
                </c:pt>
                <c:pt idx="959">
                  <c:v>480</c:v>
                </c:pt>
                <c:pt idx="960">
                  <c:v>484</c:v>
                </c:pt>
                <c:pt idx="961">
                  <c:v>458</c:v>
                </c:pt>
                <c:pt idx="962">
                  <c:v>428</c:v>
                </c:pt>
                <c:pt idx="963">
                  <c:v>454</c:v>
                </c:pt>
                <c:pt idx="964">
                  <c:v>461</c:v>
                </c:pt>
                <c:pt idx="965">
                  <c:v>447</c:v>
                </c:pt>
                <c:pt idx="966">
                  <c:v>425</c:v>
                </c:pt>
                <c:pt idx="967">
                  <c:v>464</c:v>
                </c:pt>
                <c:pt idx="968">
                  <c:v>471</c:v>
                </c:pt>
                <c:pt idx="969">
                  <c:v>501</c:v>
                </c:pt>
                <c:pt idx="970">
                  <c:v>484</c:v>
                </c:pt>
                <c:pt idx="971">
                  <c:v>543</c:v>
                </c:pt>
                <c:pt idx="972">
                  <c:v>556</c:v>
                </c:pt>
                <c:pt idx="973">
                  <c:v>667</c:v>
                </c:pt>
                <c:pt idx="974">
                  <c:v>591</c:v>
                </c:pt>
                <c:pt idx="975">
                  <c:v>559</c:v>
                </c:pt>
                <c:pt idx="976">
                  <c:v>598</c:v>
                </c:pt>
                <c:pt idx="977">
                  <c:v>510</c:v>
                </c:pt>
                <c:pt idx="978">
                  <c:v>464</c:v>
                </c:pt>
                <c:pt idx="979">
                  <c:v>497</c:v>
                </c:pt>
                <c:pt idx="980">
                  <c:v>435</c:v>
                </c:pt>
                <c:pt idx="981">
                  <c:v>443</c:v>
                </c:pt>
                <c:pt idx="982">
                  <c:v>415</c:v>
                </c:pt>
                <c:pt idx="983">
                  <c:v>378</c:v>
                </c:pt>
                <c:pt idx="984">
                  <c:v>419</c:v>
                </c:pt>
                <c:pt idx="985">
                  <c:v>382</c:v>
                </c:pt>
                <c:pt idx="986">
                  <c:v>466</c:v>
                </c:pt>
                <c:pt idx="987">
                  <c:v>452</c:v>
                </c:pt>
                <c:pt idx="988">
                  <c:v>453</c:v>
                </c:pt>
                <c:pt idx="989">
                  <c:v>445</c:v>
                </c:pt>
                <c:pt idx="990">
                  <c:v>444</c:v>
                </c:pt>
                <c:pt idx="991">
                  <c:v>471</c:v>
                </c:pt>
                <c:pt idx="992">
                  <c:v>425</c:v>
                </c:pt>
                <c:pt idx="993">
                  <c:v>446</c:v>
                </c:pt>
                <c:pt idx="994">
                  <c:v>447</c:v>
                </c:pt>
                <c:pt idx="995">
                  <c:v>449</c:v>
                </c:pt>
                <c:pt idx="996">
                  <c:v>400</c:v>
                </c:pt>
                <c:pt idx="997">
                  <c:v>419</c:v>
                </c:pt>
                <c:pt idx="998">
                  <c:v>433</c:v>
                </c:pt>
                <c:pt idx="999">
                  <c:v>448</c:v>
                </c:pt>
                <c:pt idx="1000">
                  <c:v>432</c:v>
                </c:pt>
                <c:pt idx="1001">
                  <c:v>445</c:v>
                </c:pt>
                <c:pt idx="1002">
                  <c:v>439</c:v>
                </c:pt>
                <c:pt idx="1003">
                  <c:v>455</c:v>
                </c:pt>
                <c:pt idx="1004">
                  <c:v>456</c:v>
                </c:pt>
                <c:pt idx="1005">
                  <c:v>426</c:v>
                </c:pt>
                <c:pt idx="1006">
                  <c:v>449</c:v>
                </c:pt>
                <c:pt idx="1007">
                  <c:v>433</c:v>
                </c:pt>
                <c:pt idx="1008">
                  <c:v>447</c:v>
                </c:pt>
                <c:pt idx="1009">
                  <c:v>432</c:v>
                </c:pt>
                <c:pt idx="1010">
                  <c:v>436</c:v>
                </c:pt>
                <c:pt idx="1011">
                  <c:v>419</c:v>
                </c:pt>
                <c:pt idx="1012">
                  <c:v>416</c:v>
                </c:pt>
                <c:pt idx="1013">
                  <c:v>411</c:v>
                </c:pt>
                <c:pt idx="1014">
                  <c:v>434</c:v>
                </c:pt>
                <c:pt idx="1015">
                  <c:v>436</c:v>
                </c:pt>
                <c:pt idx="1016">
                  <c:v>439</c:v>
                </c:pt>
                <c:pt idx="1017">
                  <c:v>411</c:v>
                </c:pt>
                <c:pt idx="1018">
                  <c:v>430</c:v>
                </c:pt>
                <c:pt idx="1019">
                  <c:v>467</c:v>
                </c:pt>
                <c:pt idx="1020">
                  <c:v>464</c:v>
                </c:pt>
                <c:pt idx="1021">
                  <c:v>456</c:v>
                </c:pt>
                <c:pt idx="1022">
                  <c:v>467</c:v>
                </c:pt>
                <c:pt idx="1023">
                  <c:v>482</c:v>
                </c:pt>
                <c:pt idx="1024">
                  <c:v>492</c:v>
                </c:pt>
                <c:pt idx="1025">
                  <c:v>505</c:v>
                </c:pt>
                <c:pt idx="1026">
                  <c:v>457</c:v>
                </c:pt>
                <c:pt idx="1027">
                  <c:v>542</c:v>
                </c:pt>
                <c:pt idx="1028">
                  <c:v>520</c:v>
                </c:pt>
                <c:pt idx="1029">
                  <c:v>609</c:v>
                </c:pt>
                <c:pt idx="1030">
                  <c:v>606</c:v>
                </c:pt>
                <c:pt idx="1031">
                  <c:v>607</c:v>
                </c:pt>
                <c:pt idx="1032">
                  <c:v>646</c:v>
                </c:pt>
                <c:pt idx="1033">
                  <c:v>644</c:v>
                </c:pt>
                <c:pt idx="1034">
                  <c:v>587</c:v>
                </c:pt>
                <c:pt idx="1035">
                  <c:v>540</c:v>
                </c:pt>
                <c:pt idx="1036">
                  <c:v>534</c:v>
                </c:pt>
                <c:pt idx="1037">
                  <c:v>507</c:v>
                </c:pt>
                <c:pt idx="1038">
                  <c:v>474</c:v>
                </c:pt>
                <c:pt idx="1039">
                  <c:v>470</c:v>
                </c:pt>
                <c:pt idx="1040">
                  <c:v>488</c:v>
                </c:pt>
                <c:pt idx="1041">
                  <c:v>499</c:v>
                </c:pt>
                <c:pt idx="1042">
                  <c:v>462</c:v>
                </c:pt>
                <c:pt idx="1043">
                  <c:v>472</c:v>
                </c:pt>
                <c:pt idx="1044">
                  <c:v>450</c:v>
                </c:pt>
                <c:pt idx="1045">
                  <c:v>482</c:v>
                </c:pt>
                <c:pt idx="1046">
                  <c:v>504</c:v>
                </c:pt>
                <c:pt idx="1047">
                  <c:v>513</c:v>
                </c:pt>
                <c:pt idx="1048">
                  <c:v>549</c:v>
                </c:pt>
                <c:pt idx="1049">
                  <c:v>498</c:v>
                </c:pt>
                <c:pt idx="1050">
                  <c:v>490</c:v>
                </c:pt>
                <c:pt idx="1051">
                  <c:v>479</c:v>
                </c:pt>
                <c:pt idx="1052">
                  <c:v>424</c:v>
                </c:pt>
                <c:pt idx="1053">
                  <c:v>431</c:v>
                </c:pt>
                <c:pt idx="1054">
                  <c:v>423</c:v>
                </c:pt>
                <c:pt idx="1055">
                  <c:v>369</c:v>
                </c:pt>
                <c:pt idx="1056">
                  <c:v>382</c:v>
                </c:pt>
                <c:pt idx="1057">
                  <c:v>394</c:v>
                </c:pt>
                <c:pt idx="1058">
                  <c:v>399</c:v>
                </c:pt>
                <c:pt idx="1059">
                  <c:v>387</c:v>
                </c:pt>
                <c:pt idx="1060">
                  <c:v>365</c:v>
                </c:pt>
                <c:pt idx="1061">
                  <c:v>370</c:v>
                </c:pt>
                <c:pt idx="1062">
                  <c:v>419</c:v>
                </c:pt>
                <c:pt idx="1063">
                  <c:v>392</c:v>
                </c:pt>
                <c:pt idx="1064">
                  <c:v>419</c:v>
                </c:pt>
                <c:pt idx="1065">
                  <c:v>374</c:v>
                </c:pt>
                <c:pt idx="1066">
                  <c:v>442</c:v>
                </c:pt>
                <c:pt idx="1067">
                  <c:v>422</c:v>
                </c:pt>
                <c:pt idx="1068">
                  <c:v>423</c:v>
                </c:pt>
                <c:pt idx="1069">
                  <c:v>410</c:v>
                </c:pt>
                <c:pt idx="1070">
                  <c:v>424</c:v>
                </c:pt>
                <c:pt idx="1071">
                  <c:v>409</c:v>
                </c:pt>
                <c:pt idx="1072">
                  <c:v>437</c:v>
                </c:pt>
                <c:pt idx="1073">
                  <c:v>435</c:v>
                </c:pt>
                <c:pt idx="1074">
                  <c:v>450</c:v>
                </c:pt>
                <c:pt idx="1075">
                  <c:v>400</c:v>
                </c:pt>
                <c:pt idx="1076">
                  <c:v>441</c:v>
                </c:pt>
                <c:pt idx="1077">
                  <c:v>427</c:v>
                </c:pt>
                <c:pt idx="1078">
                  <c:v>462</c:v>
                </c:pt>
                <c:pt idx="1079">
                  <c:v>413</c:v>
                </c:pt>
                <c:pt idx="1080">
                  <c:v>394</c:v>
                </c:pt>
                <c:pt idx="1081">
                  <c:v>419</c:v>
                </c:pt>
                <c:pt idx="1082">
                  <c:v>430</c:v>
                </c:pt>
                <c:pt idx="1083">
                  <c:v>380</c:v>
                </c:pt>
                <c:pt idx="1084">
                  <c:v>382</c:v>
                </c:pt>
                <c:pt idx="1085">
                  <c:v>461</c:v>
                </c:pt>
                <c:pt idx="1086">
                  <c:v>531</c:v>
                </c:pt>
                <c:pt idx="1087">
                  <c:v>563</c:v>
                </c:pt>
                <c:pt idx="1088">
                  <c:v>680</c:v>
                </c:pt>
                <c:pt idx="1089">
                  <c:v>698</c:v>
                </c:pt>
                <c:pt idx="1090">
                  <c:v>743</c:v>
                </c:pt>
                <c:pt idx="1091">
                  <c:v>565</c:v>
                </c:pt>
                <c:pt idx="1092">
                  <c:v>637</c:v>
                </c:pt>
                <c:pt idx="1093">
                  <c:v>585</c:v>
                </c:pt>
                <c:pt idx="1094">
                  <c:v>545</c:v>
                </c:pt>
                <c:pt idx="1095">
                  <c:v>529</c:v>
                </c:pt>
                <c:pt idx="1096">
                  <c:v>567</c:v>
                </c:pt>
                <c:pt idx="1097">
                  <c:v>534</c:v>
                </c:pt>
                <c:pt idx="1098">
                  <c:v>544</c:v>
                </c:pt>
                <c:pt idx="1099">
                  <c:v>565</c:v>
                </c:pt>
                <c:pt idx="1100">
                  <c:v>550</c:v>
                </c:pt>
                <c:pt idx="1101">
                  <c:v>509</c:v>
                </c:pt>
                <c:pt idx="1102">
                  <c:v>497</c:v>
                </c:pt>
                <c:pt idx="1103">
                  <c:v>457</c:v>
                </c:pt>
                <c:pt idx="1104">
                  <c:v>481</c:v>
                </c:pt>
                <c:pt idx="1105">
                  <c:v>470</c:v>
                </c:pt>
                <c:pt idx="1106">
                  <c:v>477</c:v>
                </c:pt>
                <c:pt idx="1107">
                  <c:v>508</c:v>
                </c:pt>
                <c:pt idx="1108">
                  <c:v>501</c:v>
                </c:pt>
                <c:pt idx="1109">
                  <c:v>515</c:v>
                </c:pt>
                <c:pt idx="1110">
                  <c:v>542</c:v>
                </c:pt>
                <c:pt idx="1111">
                  <c:v>577</c:v>
                </c:pt>
                <c:pt idx="1112">
                  <c:v>537</c:v>
                </c:pt>
                <c:pt idx="1113">
                  <c:v>521</c:v>
                </c:pt>
                <c:pt idx="1114">
                  <c:v>542</c:v>
                </c:pt>
                <c:pt idx="1115">
                  <c:v>519</c:v>
                </c:pt>
                <c:pt idx="1116">
                  <c:v>480</c:v>
                </c:pt>
                <c:pt idx="1117">
                  <c:v>496</c:v>
                </c:pt>
                <c:pt idx="1118">
                  <c:v>457</c:v>
                </c:pt>
                <c:pt idx="1119">
                  <c:v>446</c:v>
                </c:pt>
                <c:pt idx="1120">
                  <c:v>453</c:v>
                </c:pt>
                <c:pt idx="1121">
                  <c:v>410</c:v>
                </c:pt>
                <c:pt idx="1122">
                  <c:v>449</c:v>
                </c:pt>
                <c:pt idx="1123">
                  <c:v>429</c:v>
                </c:pt>
                <c:pt idx="1124">
                  <c:v>468</c:v>
                </c:pt>
                <c:pt idx="1125">
                  <c:v>477</c:v>
                </c:pt>
                <c:pt idx="1126">
                  <c:v>542</c:v>
                </c:pt>
                <c:pt idx="1127">
                  <c:v>552</c:v>
                </c:pt>
                <c:pt idx="1128">
                  <c:v>566</c:v>
                </c:pt>
                <c:pt idx="1129">
                  <c:v>535</c:v>
                </c:pt>
                <c:pt idx="1130">
                  <c:v>558</c:v>
                </c:pt>
                <c:pt idx="1131">
                  <c:v>508</c:v>
                </c:pt>
                <c:pt idx="1132">
                  <c:v>542</c:v>
                </c:pt>
                <c:pt idx="1133">
                  <c:v>504</c:v>
                </c:pt>
                <c:pt idx="1134">
                  <c:v>490</c:v>
                </c:pt>
                <c:pt idx="1135">
                  <c:v>432</c:v>
                </c:pt>
                <c:pt idx="1136">
                  <c:v>461</c:v>
                </c:pt>
                <c:pt idx="1137">
                  <c:v>400</c:v>
                </c:pt>
                <c:pt idx="1138">
                  <c:v>407</c:v>
                </c:pt>
                <c:pt idx="1139">
                  <c:v>421</c:v>
                </c:pt>
                <c:pt idx="1140">
                  <c:v>435</c:v>
                </c:pt>
                <c:pt idx="1141">
                  <c:v>411</c:v>
                </c:pt>
                <c:pt idx="1142">
                  <c:v>406</c:v>
                </c:pt>
                <c:pt idx="1143">
                  <c:v>473</c:v>
                </c:pt>
                <c:pt idx="1144">
                  <c:v>471</c:v>
                </c:pt>
                <c:pt idx="1145">
                  <c:v>500</c:v>
                </c:pt>
                <c:pt idx="1146">
                  <c:v>489</c:v>
                </c:pt>
                <c:pt idx="1147">
                  <c:v>469</c:v>
                </c:pt>
                <c:pt idx="1148">
                  <c:v>432</c:v>
                </c:pt>
                <c:pt idx="1149">
                  <c:v>460</c:v>
                </c:pt>
                <c:pt idx="1150">
                  <c:v>450</c:v>
                </c:pt>
                <c:pt idx="1151">
                  <c:v>451</c:v>
                </c:pt>
                <c:pt idx="1152">
                  <c:v>402</c:v>
                </c:pt>
                <c:pt idx="1153">
                  <c:v>396</c:v>
                </c:pt>
                <c:pt idx="1154">
                  <c:v>370</c:v>
                </c:pt>
                <c:pt idx="1155">
                  <c:v>373</c:v>
                </c:pt>
                <c:pt idx="1156">
                  <c:v>371</c:v>
                </c:pt>
                <c:pt idx="1157">
                  <c:v>333</c:v>
                </c:pt>
                <c:pt idx="1158">
                  <c:v>372</c:v>
                </c:pt>
                <c:pt idx="1159">
                  <c:v>371</c:v>
                </c:pt>
                <c:pt idx="1160">
                  <c:v>369</c:v>
                </c:pt>
                <c:pt idx="1161">
                  <c:v>351</c:v>
                </c:pt>
                <c:pt idx="1162">
                  <c:v>356</c:v>
                </c:pt>
                <c:pt idx="1163">
                  <c:v>397</c:v>
                </c:pt>
                <c:pt idx="1164">
                  <c:v>391</c:v>
                </c:pt>
                <c:pt idx="1165">
                  <c:v>381</c:v>
                </c:pt>
                <c:pt idx="1166">
                  <c:v>409</c:v>
                </c:pt>
                <c:pt idx="1167">
                  <c:v>469</c:v>
                </c:pt>
                <c:pt idx="1168">
                  <c:v>421</c:v>
                </c:pt>
                <c:pt idx="1169">
                  <c:v>408</c:v>
                </c:pt>
                <c:pt idx="1170">
                  <c:v>498</c:v>
                </c:pt>
                <c:pt idx="1171">
                  <c:v>473</c:v>
                </c:pt>
                <c:pt idx="1172">
                  <c:v>467</c:v>
                </c:pt>
                <c:pt idx="1173">
                  <c:v>480</c:v>
                </c:pt>
                <c:pt idx="1174">
                  <c:v>455</c:v>
                </c:pt>
                <c:pt idx="1175">
                  <c:v>436</c:v>
                </c:pt>
                <c:pt idx="1176">
                  <c:v>445</c:v>
                </c:pt>
                <c:pt idx="1177">
                  <c:v>457</c:v>
                </c:pt>
                <c:pt idx="1178">
                  <c:v>498</c:v>
                </c:pt>
                <c:pt idx="1179">
                  <c:v>492</c:v>
                </c:pt>
                <c:pt idx="1180">
                  <c:v>518</c:v>
                </c:pt>
                <c:pt idx="1181">
                  <c:v>544</c:v>
                </c:pt>
                <c:pt idx="1182">
                  <c:v>584</c:v>
                </c:pt>
                <c:pt idx="1183">
                  <c:v>682</c:v>
                </c:pt>
                <c:pt idx="1184">
                  <c:v>642</c:v>
                </c:pt>
                <c:pt idx="1185">
                  <c:v>695</c:v>
                </c:pt>
                <c:pt idx="1186">
                  <c:v>683</c:v>
                </c:pt>
                <c:pt idx="1187">
                  <c:v>691</c:v>
                </c:pt>
                <c:pt idx="1188">
                  <c:v>679</c:v>
                </c:pt>
                <c:pt idx="1189">
                  <c:v>654</c:v>
                </c:pt>
                <c:pt idx="1190">
                  <c:v>647</c:v>
                </c:pt>
                <c:pt idx="1191">
                  <c:v>581</c:v>
                </c:pt>
                <c:pt idx="1192">
                  <c:v>618</c:v>
                </c:pt>
                <c:pt idx="1193">
                  <c:v>609</c:v>
                </c:pt>
                <c:pt idx="1194">
                  <c:v>548</c:v>
                </c:pt>
                <c:pt idx="1195">
                  <c:v>505</c:v>
                </c:pt>
                <c:pt idx="1196">
                  <c:v>545</c:v>
                </c:pt>
                <c:pt idx="1197">
                  <c:v>548</c:v>
                </c:pt>
                <c:pt idx="1198">
                  <c:v>512</c:v>
                </c:pt>
                <c:pt idx="1199">
                  <c:v>483</c:v>
                </c:pt>
                <c:pt idx="1200">
                  <c:v>496</c:v>
                </c:pt>
                <c:pt idx="1201">
                  <c:v>561</c:v>
                </c:pt>
                <c:pt idx="1202">
                  <c:v>527</c:v>
                </c:pt>
                <c:pt idx="1203">
                  <c:v>492</c:v>
                </c:pt>
                <c:pt idx="1204">
                  <c:v>475</c:v>
                </c:pt>
                <c:pt idx="1205">
                  <c:v>496</c:v>
                </c:pt>
                <c:pt idx="1206">
                  <c:v>493</c:v>
                </c:pt>
                <c:pt idx="1207">
                  <c:v>469</c:v>
                </c:pt>
                <c:pt idx="1208">
                  <c:v>445</c:v>
                </c:pt>
                <c:pt idx="1209">
                  <c:v>469</c:v>
                </c:pt>
                <c:pt idx="1210">
                  <c:v>436</c:v>
                </c:pt>
                <c:pt idx="1211">
                  <c:v>501</c:v>
                </c:pt>
                <c:pt idx="1212">
                  <c:v>492</c:v>
                </c:pt>
                <c:pt idx="1213">
                  <c:v>479</c:v>
                </c:pt>
                <c:pt idx="1214">
                  <c:v>490</c:v>
                </c:pt>
                <c:pt idx="1215">
                  <c:v>459</c:v>
                </c:pt>
                <c:pt idx="1216">
                  <c:v>496</c:v>
                </c:pt>
                <c:pt idx="1217">
                  <c:v>526</c:v>
                </c:pt>
                <c:pt idx="1218">
                  <c:v>575</c:v>
                </c:pt>
                <c:pt idx="1219">
                  <c:v>567</c:v>
                </c:pt>
                <c:pt idx="1220">
                  <c:v>605</c:v>
                </c:pt>
                <c:pt idx="1221">
                  <c:v>659</c:v>
                </c:pt>
                <c:pt idx="1222">
                  <c:v>568</c:v>
                </c:pt>
                <c:pt idx="1223">
                  <c:v>564</c:v>
                </c:pt>
                <c:pt idx="1224">
                  <c:v>554</c:v>
                </c:pt>
                <c:pt idx="1225">
                  <c:v>611</c:v>
                </c:pt>
                <c:pt idx="1226">
                  <c:v>489</c:v>
                </c:pt>
                <c:pt idx="1227">
                  <c:v>458</c:v>
                </c:pt>
                <c:pt idx="1228">
                  <c:v>403</c:v>
                </c:pt>
                <c:pt idx="1229">
                  <c:v>429</c:v>
                </c:pt>
                <c:pt idx="1230">
                  <c:v>394</c:v>
                </c:pt>
                <c:pt idx="1231">
                  <c:v>399</c:v>
                </c:pt>
                <c:pt idx="1232">
                  <c:v>414</c:v>
                </c:pt>
                <c:pt idx="1233">
                  <c:v>408</c:v>
                </c:pt>
                <c:pt idx="1234">
                  <c:v>395</c:v>
                </c:pt>
                <c:pt idx="1235">
                  <c:v>449</c:v>
                </c:pt>
                <c:pt idx="1236">
                  <c:v>402</c:v>
                </c:pt>
                <c:pt idx="1237">
                  <c:v>406</c:v>
                </c:pt>
                <c:pt idx="1238">
                  <c:v>473</c:v>
                </c:pt>
                <c:pt idx="1239">
                  <c:v>449</c:v>
                </c:pt>
                <c:pt idx="1240">
                  <c:v>476</c:v>
                </c:pt>
                <c:pt idx="1241">
                  <c:v>514</c:v>
                </c:pt>
                <c:pt idx="1242">
                  <c:v>558</c:v>
                </c:pt>
                <c:pt idx="1243">
                  <c:v>575</c:v>
                </c:pt>
                <c:pt idx="1244">
                  <c:v>635</c:v>
                </c:pt>
                <c:pt idx="1245">
                  <c:v>605</c:v>
                </c:pt>
                <c:pt idx="1246">
                  <c:v>606</c:v>
                </c:pt>
                <c:pt idx="1247">
                  <c:v>581</c:v>
                </c:pt>
                <c:pt idx="1248">
                  <c:v>519</c:v>
                </c:pt>
                <c:pt idx="1249">
                  <c:v>602</c:v>
                </c:pt>
                <c:pt idx="1250">
                  <c:v>621</c:v>
                </c:pt>
                <c:pt idx="1251">
                  <c:v>633</c:v>
                </c:pt>
                <c:pt idx="1252">
                  <c:v>668</c:v>
                </c:pt>
                <c:pt idx="1253">
                  <c:v>655</c:v>
                </c:pt>
                <c:pt idx="1254">
                  <c:v>620</c:v>
                </c:pt>
                <c:pt idx="1255">
                  <c:v>647</c:v>
                </c:pt>
                <c:pt idx="1256">
                  <c:v>590</c:v>
                </c:pt>
                <c:pt idx="1257">
                  <c:v>577</c:v>
                </c:pt>
                <c:pt idx="1258">
                  <c:v>498</c:v>
                </c:pt>
                <c:pt idx="1259">
                  <c:v>533</c:v>
                </c:pt>
                <c:pt idx="1260">
                  <c:v>512</c:v>
                </c:pt>
                <c:pt idx="1261">
                  <c:v>449</c:v>
                </c:pt>
                <c:pt idx="1262">
                  <c:v>437</c:v>
                </c:pt>
                <c:pt idx="1263">
                  <c:v>461</c:v>
                </c:pt>
                <c:pt idx="1264">
                  <c:v>462</c:v>
                </c:pt>
                <c:pt idx="1265">
                  <c:v>448</c:v>
                </c:pt>
                <c:pt idx="1266">
                  <c:v>443</c:v>
                </c:pt>
                <c:pt idx="1267">
                  <c:v>427</c:v>
                </c:pt>
                <c:pt idx="1268">
                  <c:v>428</c:v>
                </c:pt>
                <c:pt idx="1269">
                  <c:v>429</c:v>
                </c:pt>
                <c:pt idx="1270">
                  <c:v>403</c:v>
                </c:pt>
                <c:pt idx="1271">
                  <c:v>458</c:v>
                </c:pt>
                <c:pt idx="1272">
                  <c:v>454</c:v>
                </c:pt>
                <c:pt idx="1273">
                  <c:v>443</c:v>
                </c:pt>
                <c:pt idx="1274">
                  <c:v>441</c:v>
                </c:pt>
                <c:pt idx="1275">
                  <c:v>444</c:v>
                </c:pt>
                <c:pt idx="1276">
                  <c:v>452</c:v>
                </c:pt>
                <c:pt idx="1277">
                  <c:v>510</c:v>
                </c:pt>
                <c:pt idx="1278">
                  <c:v>472</c:v>
                </c:pt>
                <c:pt idx="1279">
                  <c:v>520</c:v>
                </c:pt>
                <c:pt idx="1280">
                  <c:v>480</c:v>
                </c:pt>
                <c:pt idx="1281">
                  <c:v>455</c:v>
                </c:pt>
                <c:pt idx="1282">
                  <c:v>506</c:v>
                </c:pt>
                <c:pt idx="1283">
                  <c:v>509</c:v>
                </c:pt>
                <c:pt idx="1284">
                  <c:v>450</c:v>
                </c:pt>
                <c:pt idx="1285">
                  <c:v>414</c:v>
                </c:pt>
                <c:pt idx="1286">
                  <c:v>493</c:v>
                </c:pt>
                <c:pt idx="1287">
                  <c:v>370</c:v>
                </c:pt>
                <c:pt idx="1288">
                  <c:v>439</c:v>
                </c:pt>
                <c:pt idx="1289">
                  <c:v>434</c:v>
                </c:pt>
                <c:pt idx="1290">
                  <c:v>457</c:v>
                </c:pt>
                <c:pt idx="1291">
                  <c:v>438</c:v>
                </c:pt>
                <c:pt idx="1292">
                  <c:v>451</c:v>
                </c:pt>
                <c:pt idx="1293">
                  <c:v>467</c:v>
                </c:pt>
                <c:pt idx="1294">
                  <c:v>456</c:v>
                </c:pt>
                <c:pt idx="1295">
                  <c:v>481</c:v>
                </c:pt>
                <c:pt idx="1296">
                  <c:v>398</c:v>
                </c:pt>
                <c:pt idx="1297">
                  <c:v>401</c:v>
                </c:pt>
                <c:pt idx="1298">
                  <c:v>404</c:v>
                </c:pt>
                <c:pt idx="1299">
                  <c:v>389</c:v>
                </c:pt>
                <c:pt idx="1300">
                  <c:v>351</c:v>
                </c:pt>
                <c:pt idx="1301">
                  <c:v>325</c:v>
                </c:pt>
                <c:pt idx="1302">
                  <c:v>345</c:v>
                </c:pt>
                <c:pt idx="1303">
                  <c:v>351</c:v>
                </c:pt>
                <c:pt idx="1304">
                  <c:v>399</c:v>
                </c:pt>
                <c:pt idx="1305">
                  <c:v>386</c:v>
                </c:pt>
                <c:pt idx="1306">
                  <c:v>373</c:v>
                </c:pt>
                <c:pt idx="1307">
                  <c:v>325</c:v>
                </c:pt>
                <c:pt idx="1308">
                  <c:v>359</c:v>
                </c:pt>
                <c:pt idx="1309">
                  <c:v>354</c:v>
                </c:pt>
                <c:pt idx="1310">
                  <c:v>352</c:v>
                </c:pt>
                <c:pt idx="1311">
                  <c:v>329</c:v>
                </c:pt>
                <c:pt idx="1312">
                  <c:v>322</c:v>
                </c:pt>
                <c:pt idx="1313">
                  <c:v>355</c:v>
                </c:pt>
                <c:pt idx="1314">
                  <c:v>349</c:v>
                </c:pt>
                <c:pt idx="1315">
                  <c:v>351</c:v>
                </c:pt>
                <c:pt idx="1316">
                  <c:v>351</c:v>
                </c:pt>
                <c:pt idx="1317">
                  <c:v>376</c:v>
                </c:pt>
                <c:pt idx="1318">
                  <c:v>332</c:v>
                </c:pt>
                <c:pt idx="1319">
                  <c:v>342</c:v>
                </c:pt>
                <c:pt idx="1320">
                  <c:v>346</c:v>
                </c:pt>
                <c:pt idx="1321">
                  <c:v>367</c:v>
                </c:pt>
                <c:pt idx="1322">
                  <c:v>373</c:v>
                </c:pt>
                <c:pt idx="1323">
                  <c:v>384</c:v>
                </c:pt>
                <c:pt idx="1324">
                  <c:v>332</c:v>
                </c:pt>
                <c:pt idx="1325">
                  <c:v>327</c:v>
                </c:pt>
                <c:pt idx="1326">
                  <c:v>360</c:v>
                </c:pt>
                <c:pt idx="1327">
                  <c:v>361</c:v>
                </c:pt>
                <c:pt idx="1328">
                  <c:v>370</c:v>
                </c:pt>
                <c:pt idx="1329">
                  <c:v>368</c:v>
                </c:pt>
                <c:pt idx="1330">
                  <c:v>399</c:v>
                </c:pt>
                <c:pt idx="1331">
                  <c:v>410</c:v>
                </c:pt>
                <c:pt idx="1332">
                  <c:v>436</c:v>
                </c:pt>
                <c:pt idx="1333">
                  <c:v>465</c:v>
                </c:pt>
                <c:pt idx="1334">
                  <c:v>432</c:v>
                </c:pt>
                <c:pt idx="1335">
                  <c:v>482</c:v>
                </c:pt>
                <c:pt idx="1336">
                  <c:v>464</c:v>
                </c:pt>
                <c:pt idx="1337">
                  <c:v>478</c:v>
                </c:pt>
                <c:pt idx="1338">
                  <c:v>480</c:v>
                </c:pt>
                <c:pt idx="1339">
                  <c:v>474</c:v>
                </c:pt>
                <c:pt idx="1340">
                  <c:v>541</c:v>
                </c:pt>
                <c:pt idx="1341">
                  <c:v>486</c:v>
                </c:pt>
                <c:pt idx="1342">
                  <c:v>508</c:v>
                </c:pt>
                <c:pt idx="1343">
                  <c:v>477</c:v>
                </c:pt>
                <c:pt idx="1344">
                  <c:v>500</c:v>
                </c:pt>
                <c:pt idx="1345">
                  <c:v>463</c:v>
                </c:pt>
                <c:pt idx="1346">
                  <c:v>461</c:v>
                </c:pt>
                <c:pt idx="1347">
                  <c:v>455</c:v>
                </c:pt>
                <c:pt idx="1348">
                  <c:v>427</c:v>
                </c:pt>
                <c:pt idx="1349">
                  <c:v>428</c:v>
                </c:pt>
                <c:pt idx="1350">
                  <c:v>432</c:v>
                </c:pt>
                <c:pt idx="1351">
                  <c:v>433</c:v>
                </c:pt>
                <c:pt idx="1352">
                  <c:v>422</c:v>
                </c:pt>
                <c:pt idx="1353">
                  <c:v>426</c:v>
                </c:pt>
                <c:pt idx="1354">
                  <c:v>459</c:v>
                </c:pt>
                <c:pt idx="1355">
                  <c:v>440</c:v>
                </c:pt>
                <c:pt idx="1356">
                  <c:v>498</c:v>
                </c:pt>
                <c:pt idx="1357">
                  <c:v>472</c:v>
                </c:pt>
                <c:pt idx="1358">
                  <c:v>428</c:v>
                </c:pt>
                <c:pt idx="1359">
                  <c:v>483</c:v>
                </c:pt>
                <c:pt idx="1360">
                  <c:v>433</c:v>
                </c:pt>
                <c:pt idx="1361">
                  <c:v>450</c:v>
                </c:pt>
                <c:pt idx="1362">
                  <c:v>436</c:v>
                </c:pt>
                <c:pt idx="1363">
                  <c:v>483</c:v>
                </c:pt>
                <c:pt idx="1364">
                  <c:v>443</c:v>
                </c:pt>
                <c:pt idx="1365">
                  <c:v>438</c:v>
                </c:pt>
                <c:pt idx="1366">
                  <c:v>420</c:v>
                </c:pt>
                <c:pt idx="1367">
                  <c:v>458</c:v>
                </c:pt>
                <c:pt idx="1368">
                  <c:v>466</c:v>
                </c:pt>
                <c:pt idx="1369">
                  <c:v>401</c:v>
                </c:pt>
                <c:pt idx="1370">
                  <c:v>463</c:v>
                </c:pt>
                <c:pt idx="1371">
                  <c:v>436</c:v>
                </c:pt>
                <c:pt idx="1372">
                  <c:v>413</c:v>
                </c:pt>
                <c:pt idx="1373">
                  <c:v>422</c:v>
                </c:pt>
                <c:pt idx="1374">
                  <c:v>452</c:v>
                </c:pt>
                <c:pt idx="1375">
                  <c:v>450</c:v>
                </c:pt>
                <c:pt idx="1376">
                  <c:v>404</c:v>
                </c:pt>
                <c:pt idx="1377">
                  <c:v>446</c:v>
                </c:pt>
                <c:pt idx="1378">
                  <c:v>419</c:v>
                </c:pt>
                <c:pt idx="1379">
                  <c:v>442</c:v>
                </c:pt>
                <c:pt idx="1380">
                  <c:v>423</c:v>
                </c:pt>
                <c:pt idx="1381">
                  <c:v>395</c:v>
                </c:pt>
                <c:pt idx="1382">
                  <c:v>371</c:v>
                </c:pt>
                <c:pt idx="1383">
                  <c:v>376</c:v>
                </c:pt>
                <c:pt idx="1384">
                  <c:v>409</c:v>
                </c:pt>
                <c:pt idx="1385">
                  <c:v>361</c:v>
                </c:pt>
                <c:pt idx="1386">
                  <c:v>364</c:v>
                </c:pt>
                <c:pt idx="1387">
                  <c:v>358</c:v>
                </c:pt>
                <c:pt idx="1388">
                  <c:v>377</c:v>
                </c:pt>
                <c:pt idx="1389">
                  <c:v>379</c:v>
                </c:pt>
                <c:pt idx="1390">
                  <c:v>370</c:v>
                </c:pt>
                <c:pt idx="1391">
                  <c:v>452</c:v>
                </c:pt>
                <c:pt idx="1392">
                  <c:v>375</c:v>
                </c:pt>
                <c:pt idx="1393">
                  <c:v>428</c:v>
                </c:pt>
                <c:pt idx="1394">
                  <c:v>442</c:v>
                </c:pt>
                <c:pt idx="1395">
                  <c:v>463</c:v>
                </c:pt>
                <c:pt idx="1396">
                  <c:v>447</c:v>
                </c:pt>
                <c:pt idx="1397">
                  <c:v>418</c:v>
                </c:pt>
                <c:pt idx="1398">
                  <c:v>404</c:v>
                </c:pt>
                <c:pt idx="1399">
                  <c:v>403</c:v>
                </c:pt>
                <c:pt idx="1400">
                  <c:v>438</c:v>
                </c:pt>
                <c:pt idx="1401">
                  <c:v>446</c:v>
                </c:pt>
                <c:pt idx="1402">
                  <c:v>418</c:v>
                </c:pt>
                <c:pt idx="1403">
                  <c:v>389</c:v>
                </c:pt>
                <c:pt idx="1404">
                  <c:v>376</c:v>
                </c:pt>
                <c:pt idx="1405">
                  <c:v>427</c:v>
                </c:pt>
                <c:pt idx="1406">
                  <c:v>406</c:v>
                </c:pt>
                <c:pt idx="1407">
                  <c:v>409</c:v>
                </c:pt>
                <c:pt idx="1408">
                  <c:v>403</c:v>
                </c:pt>
                <c:pt idx="1409">
                  <c:v>404</c:v>
                </c:pt>
                <c:pt idx="1410">
                  <c:v>376</c:v>
                </c:pt>
                <c:pt idx="1411">
                  <c:v>396</c:v>
                </c:pt>
                <c:pt idx="1412">
                  <c:v>368</c:v>
                </c:pt>
                <c:pt idx="1413">
                  <c:v>484</c:v>
                </c:pt>
                <c:pt idx="1414">
                  <c:v>540</c:v>
                </c:pt>
                <c:pt idx="1415">
                  <c:v>471</c:v>
                </c:pt>
                <c:pt idx="1416">
                  <c:v>454</c:v>
                </c:pt>
                <c:pt idx="1417">
                  <c:v>471</c:v>
                </c:pt>
                <c:pt idx="1418">
                  <c:v>432</c:v>
                </c:pt>
                <c:pt idx="1419">
                  <c:v>441</c:v>
                </c:pt>
                <c:pt idx="1420">
                  <c:v>405</c:v>
                </c:pt>
                <c:pt idx="1421">
                  <c:v>416</c:v>
                </c:pt>
                <c:pt idx="1422">
                  <c:v>411</c:v>
                </c:pt>
                <c:pt idx="1423">
                  <c:v>371</c:v>
                </c:pt>
                <c:pt idx="1424">
                  <c:v>331</c:v>
                </c:pt>
                <c:pt idx="1425">
                  <c:v>377</c:v>
                </c:pt>
                <c:pt idx="1426">
                  <c:v>401</c:v>
                </c:pt>
                <c:pt idx="1427">
                  <c:v>373</c:v>
                </c:pt>
                <c:pt idx="1428">
                  <c:v>370</c:v>
                </c:pt>
                <c:pt idx="1429">
                  <c:v>358</c:v>
                </c:pt>
                <c:pt idx="1430">
                  <c:v>373</c:v>
                </c:pt>
                <c:pt idx="1431">
                  <c:v>370</c:v>
                </c:pt>
                <c:pt idx="1432">
                  <c:v>312</c:v>
                </c:pt>
                <c:pt idx="1433">
                  <c:v>349</c:v>
                </c:pt>
                <c:pt idx="1434">
                  <c:v>368</c:v>
                </c:pt>
                <c:pt idx="1435">
                  <c:v>371</c:v>
                </c:pt>
                <c:pt idx="1436">
                  <c:v>390</c:v>
                </c:pt>
                <c:pt idx="1437">
                  <c:v>328</c:v>
                </c:pt>
                <c:pt idx="1438">
                  <c:v>385</c:v>
                </c:pt>
                <c:pt idx="1439">
                  <c:v>391</c:v>
                </c:pt>
                <c:pt idx="1440">
                  <c:v>366</c:v>
                </c:pt>
                <c:pt idx="1441">
                  <c:v>361</c:v>
                </c:pt>
                <c:pt idx="1442">
                  <c:v>370</c:v>
                </c:pt>
                <c:pt idx="1443">
                  <c:v>379</c:v>
                </c:pt>
                <c:pt idx="1444">
                  <c:v>422</c:v>
                </c:pt>
                <c:pt idx="1445">
                  <c:v>411</c:v>
                </c:pt>
                <c:pt idx="1446">
                  <c:v>402</c:v>
                </c:pt>
                <c:pt idx="1447">
                  <c:v>379</c:v>
                </c:pt>
                <c:pt idx="1448">
                  <c:v>399</c:v>
                </c:pt>
                <c:pt idx="1449">
                  <c:v>340</c:v>
                </c:pt>
                <c:pt idx="1450">
                  <c:v>378</c:v>
                </c:pt>
                <c:pt idx="1451">
                  <c:v>349</c:v>
                </c:pt>
                <c:pt idx="1452">
                  <c:v>366</c:v>
                </c:pt>
                <c:pt idx="1453">
                  <c:v>337</c:v>
                </c:pt>
                <c:pt idx="1454">
                  <c:v>362</c:v>
                </c:pt>
                <c:pt idx="1455">
                  <c:v>392</c:v>
                </c:pt>
                <c:pt idx="1456">
                  <c:v>378</c:v>
                </c:pt>
                <c:pt idx="1457">
                  <c:v>400</c:v>
                </c:pt>
                <c:pt idx="1458">
                  <c:v>363</c:v>
                </c:pt>
                <c:pt idx="1459">
                  <c:v>405</c:v>
                </c:pt>
                <c:pt idx="1460">
                  <c:v>394</c:v>
                </c:pt>
                <c:pt idx="1461">
                  <c:v>366</c:v>
                </c:pt>
                <c:pt idx="1462">
                  <c:v>400</c:v>
                </c:pt>
                <c:pt idx="1463">
                  <c:v>415</c:v>
                </c:pt>
                <c:pt idx="1464">
                  <c:v>432</c:v>
                </c:pt>
                <c:pt idx="1465">
                  <c:v>419</c:v>
                </c:pt>
                <c:pt idx="1466">
                  <c:v>429</c:v>
                </c:pt>
                <c:pt idx="1467">
                  <c:v>386</c:v>
                </c:pt>
                <c:pt idx="1468">
                  <c:v>407</c:v>
                </c:pt>
                <c:pt idx="1469">
                  <c:v>389</c:v>
                </c:pt>
                <c:pt idx="1470">
                  <c:v>429</c:v>
                </c:pt>
                <c:pt idx="1471">
                  <c:v>411</c:v>
                </c:pt>
                <c:pt idx="1472">
                  <c:v>404</c:v>
                </c:pt>
                <c:pt idx="1473">
                  <c:v>394</c:v>
                </c:pt>
                <c:pt idx="1474">
                  <c:v>384</c:v>
                </c:pt>
                <c:pt idx="1475">
                  <c:v>419</c:v>
                </c:pt>
                <c:pt idx="1476">
                  <c:v>435</c:v>
                </c:pt>
                <c:pt idx="1477">
                  <c:v>414</c:v>
                </c:pt>
                <c:pt idx="1478">
                  <c:v>414</c:v>
                </c:pt>
                <c:pt idx="1479">
                  <c:v>413</c:v>
                </c:pt>
                <c:pt idx="1480">
                  <c:v>382</c:v>
                </c:pt>
                <c:pt idx="1481">
                  <c:v>387</c:v>
                </c:pt>
                <c:pt idx="1482">
                  <c:v>423</c:v>
                </c:pt>
                <c:pt idx="1483">
                  <c:v>417</c:v>
                </c:pt>
                <c:pt idx="1484">
                  <c:v>403</c:v>
                </c:pt>
                <c:pt idx="1485">
                  <c:v>419</c:v>
                </c:pt>
                <c:pt idx="1486">
                  <c:v>356</c:v>
                </c:pt>
                <c:pt idx="1487">
                  <c:v>369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34E-45F8-9B2E-566EF00908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2930128"/>
        <c:axId val="712927248"/>
      </c:scatterChart>
      <c:valAx>
        <c:axId val="7129301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1000" b="0" i="0" u="none" strike="noStrike" baseline="0">
                    <a:effectLst/>
                  </a:rPr>
                  <a:t>2θ (</a:t>
                </a:r>
                <a:r>
                  <a:rPr lang="en-IN" sz="1000" b="0" i="0" u="none" strike="noStrike" baseline="0">
                    <a:effectLst/>
                  </a:rPr>
                  <a:t>Degrees)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927248"/>
        <c:crosses val="autoZero"/>
        <c:crossBetween val="midCat"/>
      </c:valAx>
      <c:valAx>
        <c:axId val="71292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Intensity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9301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Mor caOH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'Mor caOH'!$A$2:$A$1489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'Mor caOH'!$B$2:$B$1489</c:f>
              <c:numCache>
                <c:formatCode>General</c:formatCode>
                <c:ptCount val="1488"/>
                <c:pt idx="0">
                  <c:v>1617</c:v>
                </c:pt>
                <c:pt idx="1">
                  <c:v>1601</c:v>
                </c:pt>
                <c:pt idx="2">
                  <c:v>1591</c:v>
                </c:pt>
                <c:pt idx="3">
                  <c:v>1551</c:v>
                </c:pt>
                <c:pt idx="4">
                  <c:v>1519</c:v>
                </c:pt>
                <c:pt idx="5">
                  <c:v>1529</c:v>
                </c:pt>
                <c:pt idx="6">
                  <c:v>1624</c:v>
                </c:pt>
                <c:pt idx="7">
                  <c:v>1545</c:v>
                </c:pt>
                <c:pt idx="8">
                  <c:v>1492</c:v>
                </c:pt>
                <c:pt idx="9">
                  <c:v>1494</c:v>
                </c:pt>
                <c:pt idx="10">
                  <c:v>1500</c:v>
                </c:pt>
                <c:pt idx="11">
                  <c:v>1488</c:v>
                </c:pt>
                <c:pt idx="12">
                  <c:v>1470</c:v>
                </c:pt>
                <c:pt idx="13">
                  <c:v>1463</c:v>
                </c:pt>
                <c:pt idx="14">
                  <c:v>1459</c:v>
                </c:pt>
                <c:pt idx="15">
                  <c:v>1479</c:v>
                </c:pt>
                <c:pt idx="16">
                  <c:v>1418</c:v>
                </c:pt>
                <c:pt idx="17">
                  <c:v>1457</c:v>
                </c:pt>
                <c:pt idx="18">
                  <c:v>1419</c:v>
                </c:pt>
                <c:pt idx="19">
                  <c:v>1464</c:v>
                </c:pt>
                <c:pt idx="20">
                  <c:v>1367</c:v>
                </c:pt>
                <c:pt idx="21">
                  <c:v>1446</c:v>
                </c:pt>
                <c:pt idx="22">
                  <c:v>1385</c:v>
                </c:pt>
                <c:pt idx="23">
                  <c:v>1383</c:v>
                </c:pt>
                <c:pt idx="24">
                  <c:v>1444</c:v>
                </c:pt>
                <c:pt idx="25">
                  <c:v>1417</c:v>
                </c:pt>
                <c:pt idx="26">
                  <c:v>1472</c:v>
                </c:pt>
                <c:pt idx="27">
                  <c:v>1418</c:v>
                </c:pt>
                <c:pt idx="28">
                  <c:v>1572</c:v>
                </c:pt>
                <c:pt idx="29">
                  <c:v>1569</c:v>
                </c:pt>
                <c:pt idx="30">
                  <c:v>1816</c:v>
                </c:pt>
                <c:pt idx="31">
                  <c:v>1853</c:v>
                </c:pt>
                <c:pt idx="32">
                  <c:v>1525</c:v>
                </c:pt>
                <c:pt idx="33">
                  <c:v>1355</c:v>
                </c:pt>
                <c:pt idx="34">
                  <c:v>1322</c:v>
                </c:pt>
                <c:pt idx="35">
                  <c:v>1303</c:v>
                </c:pt>
                <c:pt idx="36">
                  <c:v>1313</c:v>
                </c:pt>
                <c:pt idx="37">
                  <c:v>1250</c:v>
                </c:pt>
                <c:pt idx="38">
                  <c:v>1261</c:v>
                </c:pt>
                <c:pt idx="39">
                  <c:v>1234</c:v>
                </c:pt>
                <c:pt idx="40">
                  <c:v>1183</c:v>
                </c:pt>
                <c:pt idx="41">
                  <c:v>1220</c:v>
                </c:pt>
                <c:pt idx="42">
                  <c:v>1228</c:v>
                </c:pt>
                <c:pt idx="43">
                  <c:v>1178</c:v>
                </c:pt>
                <c:pt idx="44">
                  <c:v>1134</c:v>
                </c:pt>
                <c:pt idx="45">
                  <c:v>1152</c:v>
                </c:pt>
                <c:pt idx="46">
                  <c:v>1207</c:v>
                </c:pt>
                <c:pt idx="47">
                  <c:v>1138</c:v>
                </c:pt>
                <c:pt idx="48">
                  <c:v>1161</c:v>
                </c:pt>
                <c:pt idx="49">
                  <c:v>1115</c:v>
                </c:pt>
                <c:pt idx="50">
                  <c:v>1080</c:v>
                </c:pt>
                <c:pt idx="51">
                  <c:v>1090</c:v>
                </c:pt>
                <c:pt idx="52">
                  <c:v>1059</c:v>
                </c:pt>
                <c:pt idx="53">
                  <c:v>1109</c:v>
                </c:pt>
                <c:pt idx="54">
                  <c:v>1127</c:v>
                </c:pt>
                <c:pt idx="55">
                  <c:v>1089</c:v>
                </c:pt>
                <c:pt idx="56">
                  <c:v>1044</c:v>
                </c:pt>
                <c:pt idx="57">
                  <c:v>981</c:v>
                </c:pt>
                <c:pt idx="58">
                  <c:v>950</c:v>
                </c:pt>
                <c:pt idx="59">
                  <c:v>932</c:v>
                </c:pt>
                <c:pt idx="60">
                  <c:v>934</c:v>
                </c:pt>
                <c:pt idx="61">
                  <c:v>938</c:v>
                </c:pt>
                <c:pt idx="62">
                  <c:v>975</c:v>
                </c:pt>
                <c:pt idx="63">
                  <c:v>882</c:v>
                </c:pt>
                <c:pt idx="64">
                  <c:v>866</c:v>
                </c:pt>
                <c:pt idx="65">
                  <c:v>839</c:v>
                </c:pt>
                <c:pt idx="66">
                  <c:v>935</c:v>
                </c:pt>
                <c:pt idx="67">
                  <c:v>877</c:v>
                </c:pt>
                <c:pt idx="68">
                  <c:v>887</c:v>
                </c:pt>
                <c:pt idx="69">
                  <c:v>866</c:v>
                </c:pt>
                <c:pt idx="70">
                  <c:v>846</c:v>
                </c:pt>
                <c:pt idx="71">
                  <c:v>905</c:v>
                </c:pt>
                <c:pt idx="72">
                  <c:v>892</c:v>
                </c:pt>
                <c:pt idx="73">
                  <c:v>925</c:v>
                </c:pt>
                <c:pt idx="74">
                  <c:v>914</c:v>
                </c:pt>
                <c:pt idx="75">
                  <c:v>890</c:v>
                </c:pt>
                <c:pt idx="76">
                  <c:v>835</c:v>
                </c:pt>
                <c:pt idx="77">
                  <c:v>850</c:v>
                </c:pt>
                <c:pt idx="78">
                  <c:v>910</c:v>
                </c:pt>
                <c:pt idx="79">
                  <c:v>886</c:v>
                </c:pt>
                <c:pt idx="80">
                  <c:v>849</c:v>
                </c:pt>
                <c:pt idx="81">
                  <c:v>846</c:v>
                </c:pt>
                <c:pt idx="82">
                  <c:v>788</c:v>
                </c:pt>
                <c:pt idx="83">
                  <c:v>757</c:v>
                </c:pt>
                <c:pt idx="84">
                  <c:v>781</c:v>
                </c:pt>
                <c:pt idx="85">
                  <c:v>791</c:v>
                </c:pt>
                <c:pt idx="86">
                  <c:v>754</c:v>
                </c:pt>
                <c:pt idx="87">
                  <c:v>783</c:v>
                </c:pt>
                <c:pt idx="88">
                  <c:v>711</c:v>
                </c:pt>
                <c:pt idx="89">
                  <c:v>790</c:v>
                </c:pt>
                <c:pt idx="90">
                  <c:v>804</c:v>
                </c:pt>
                <c:pt idx="91">
                  <c:v>865</c:v>
                </c:pt>
                <c:pt idx="92">
                  <c:v>943</c:v>
                </c:pt>
                <c:pt idx="93">
                  <c:v>1204</c:v>
                </c:pt>
                <c:pt idx="94">
                  <c:v>1701</c:v>
                </c:pt>
                <c:pt idx="95">
                  <c:v>2251</c:v>
                </c:pt>
                <c:pt idx="96">
                  <c:v>1923</c:v>
                </c:pt>
                <c:pt idx="97">
                  <c:v>1214</c:v>
                </c:pt>
                <c:pt idx="98">
                  <c:v>1021</c:v>
                </c:pt>
                <c:pt idx="99">
                  <c:v>843</c:v>
                </c:pt>
                <c:pt idx="100">
                  <c:v>739</c:v>
                </c:pt>
                <c:pt idx="101">
                  <c:v>749</c:v>
                </c:pt>
                <c:pt idx="102">
                  <c:v>712</c:v>
                </c:pt>
                <c:pt idx="103">
                  <c:v>714</c:v>
                </c:pt>
                <c:pt idx="104">
                  <c:v>685</c:v>
                </c:pt>
                <c:pt idx="105">
                  <c:v>712</c:v>
                </c:pt>
                <c:pt idx="106">
                  <c:v>708</c:v>
                </c:pt>
                <c:pt idx="107">
                  <c:v>707</c:v>
                </c:pt>
                <c:pt idx="108">
                  <c:v>704</c:v>
                </c:pt>
                <c:pt idx="109">
                  <c:v>653</c:v>
                </c:pt>
                <c:pt idx="110">
                  <c:v>655</c:v>
                </c:pt>
                <c:pt idx="111">
                  <c:v>685</c:v>
                </c:pt>
                <c:pt idx="112">
                  <c:v>685</c:v>
                </c:pt>
                <c:pt idx="113">
                  <c:v>667</c:v>
                </c:pt>
                <c:pt idx="114">
                  <c:v>697</c:v>
                </c:pt>
                <c:pt idx="115">
                  <c:v>676</c:v>
                </c:pt>
                <c:pt idx="116">
                  <c:v>649</c:v>
                </c:pt>
                <c:pt idx="117">
                  <c:v>658</c:v>
                </c:pt>
                <c:pt idx="118">
                  <c:v>675</c:v>
                </c:pt>
                <c:pt idx="119">
                  <c:v>643</c:v>
                </c:pt>
                <c:pt idx="120">
                  <c:v>684</c:v>
                </c:pt>
                <c:pt idx="121">
                  <c:v>659</c:v>
                </c:pt>
                <c:pt idx="122">
                  <c:v>707</c:v>
                </c:pt>
                <c:pt idx="123">
                  <c:v>777</c:v>
                </c:pt>
                <c:pt idx="124">
                  <c:v>717</c:v>
                </c:pt>
                <c:pt idx="125">
                  <c:v>618</c:v>
                </c:pt>
                <c:pt idx="126">
                  <c:v>656</c:v>
                </c:pt>
                <c:pt idx="127">
                  <c:v>620</c:v>
                </c:pt>
                <c:pt idx="128">
                  <c:v>638</c:v>
                </c:pt>
                <c:pt idx="129">
                  <c:v>626</c:v>
                </c:pt>
                <c:pt idx="130">
                  <c:v>632</c:v>
                </c:pt>
                <c:pt idx="131">
                  <c:v>631</c:v>
                </c:pt>
                <c:pt idx="132">
                  <c:v>631</c:v>
                </c:pt>
                <c:pt idx="133">
                  <c:v>602</c:v>
                </c:pt>
                <c:pt idx="134">
                  <c:v>679</c:v>
                </c:pt>
                <c:pt idx="135">
                  <c:v>636</c:v>
                </c:pt>
                <c:pt idx="136">
                  <c:v>648</c:v>
                </c:pt>
                <c:pt idx="137">
                  <c:v>641</c:v>
                </c:pt>
                <c:pt idx="138">
                  <c:v>606</c:v>
                </c:pt>
                <c:pt idx="139">
                  <c:v>661</c:v>
                </c:pt>
                <c:pt idx="140">
                  <c:v>595</c:v>
                </c:pt>
                <c:pt idx="141">
                  <c:v>659</c:v>
                </c:pt>
                <c:pt idx="142">
                  <c:v>631</c:v>
                </c:pt>
                <c:pt idx="143">
                  <c:v>584</c:v>
                </c:pt>
                <c:pt idx="144">
                  <c:v>661</c:v>
                </c:pt>
                <c:pt idx="145">
                  <c:v>627</c:v>
                </c:pt>
                <c:pt idx="146">
                  <c:v>621</c:v>
                </c:pt>
                <c:pt idx="147">
                  <c:v>600</c:v>
                </c:pt>
                <c:pt idx="148">
                  <c:v>618</c:v>
                </c:pt>
                <c:pt idx="149">
                  <c:v>620</c:v>
                </c:pt>
                <c:pt idx="150">
                  <c:v>601</c:v>
                </c:pt>
                <c:pt idx="151">
                  <c:v>567</c:v>
                </c:pt>
                <c:pt idx="152">
                  <c:v>644</c:v>
                </c:pt>
                <c:pt idx="153">
                  <c:v>587</c:v>
                </c:pt>
                <c:pt idx="154">
                  <c:v>653</c:v>
                </c:pt>
                <c:pt idx="155">
                  <c:v>625</c:v>
                </c:pt>
                <c:pt idx="156">
                  <c:v>639</c:v>
                </c:pt>
                <c:pt idx="157">
                  <c:v>630</c:v>
                </c:pt>
                <c:pt idx="158">
                  <c:v>655</c:v>
                </c:pt>
                <c:pt idx="159">
                  <c:v>726</c:v>
                </c:pt>
                <c:pt idx="160">
                  <c:v>756</c:v>
                </c:pt>
                <c:pt idx="161">
                  <c:v>733</c:v>
                </c:pt>
                <c:pt idx="162">
                  <c:v>662</c:v>
                </c:pt>
                <c:pt idx="163">
                  <c:v>694</c:v>
                </c:pt>
                <c:pt idx="164">
                  <c:v>803</c:v>
                </c:pt>
                <c:pt idx="165">
                  <c:v>843</c:v>
                </c:pt>
                <c:pt idx="166">
                  <c:v>1015</c:v>
                </c:pt>
                <c:pt idx="167">
                  <c:v>1141</c:v>
                </c:pt>
                <c:pt idx="168">
                  <c:v>1448</c:v>
                </c:pt>
                <c:pt idx="169">
                  <c:v>1413</c:v>
                </c:pt>
                <c:pt idx="170">
                  <c:v>1284</c:v>
                </c:pt>
                <c:pt idx="171">
                  <c:v>1159</c:v>
                </c:pt>
                <c:pt idx="172">
                  <c:v>1049</c:v>
                </c:pt>
                <c:pt idx="173">
                  <c:v>903</c:v>
                </c:pt>
                <c:pt idx="174">
                  <c:v>893</c:v>
                </c:pt>
                <c:pt idx="175">
                  <c:v>887</c:v>
                </c:pt>
                <c:pt idx="176">
                  <c:v>938</c:v>
                </c:pt>
                <c:pt idx="177">
                  <c:v>884</c:v>
                </c:pt>
                <c:pt idx="178">
                  <c:v>706</c:v>
                </c:pt>
                <c:pt idx="179">
                  <c:v>693</c:v>
                </c:pt>
                <c:pt idx="180">
                  <c:v>586</c:v>
                </c:pt>
                <c:pt idx="181">
                  <c:v>578</c:v>
                </c:pt>
                <c:pt idx="182">
                  <c:v>591</c:v>
                </c:pt>
                <c:pt idx="183">
                  <c:v>591</c:v>
                </c:pt>
                <c:pt idx="184">
                  <c:v>561</c:v>
                </c:pt>
                <c:pt idx="185">
                  <c:v>574</c:v>
                </c:pt>
                <c:pt idx="186">
                  <c:v>595</c:v>
                </c:pt>
                <c:pt idx="187">
                  <c:v>636</c:v>
                </c:pt>
                <c:pt idx="188">
                  <c:v>639</c:v>
                </c:pt>
                <c:pt idx="189">
                  <c:v>611</c:v>
                </c:pt>
                <c:pt idx="190">
                  <c:v>654</c:v>
                </c:pt>
                <c:pt idx="191">
                  <c:v>696</c:v>
                </c:pt>
                <c:pt idx="192">
                  <c:v>652</c:v>
                </c:pt>
                <c:pt idx="193">
                  <c:v>667</c:v>
                </c:pt>
                <c:pt idx="194">
                  <c:v>622</c:v>
                </c:pt>
                <c:pt idx="195">
                  <c:v>573</c:v>
                </c:pt>
                <c:pt idx="196">
                  <c:v>589</c:v>
                </c:pt>
                <c:pt idx="197">
                  <c:v>605</c:v>
                </c:pt>
                <c:pt idx="198">
                  <c:v>622</c:v>
                </c:pt>
                <c:pt idx="199">
                  <c:v>681</c:v>
                </c:pt>
                <c:pt idx="200">
                  <c:v>792</c:v>
                </c:pt>
                <c:pt idx="201">
                  <c:v>821</c:v>
                </c:pt>
                <c:pt idx="202">
                  <c:v>783</c:v>
                </c:pt>
                <c:pt idx="203">
                  <c:v>793</c:v>
                </c:pt>
                <c:pt idx="204">
                  <c:v>987</c:v>
                </c:pt>
                <c:pt idx="205">
                  <c:v>1014</c:v>
                </c:pt>
                <c:pt idx="206">
                  <c:v>792</c:v>
                </c:pt>
                <c:pt idx="207">
                  <c:v>673</c:v>
                </c:pt>
                <c:pt idx="208">
                  <c:v>568</c:v>
                </c:pt>
                <c:pt idx="209">
                  <c:v>566</c:v>
                </c:pt>
                <c:pt idx="210">
                  <c:v>552</c:v>
                </c:pt>
                <c:pt idx="211">
                  <c:v>558</c:v>
                </c:pt>
                <c:pt idx="212">
                  <c:v>564</c:v>
                </c:pt>
                <c:pt idx="213">
                  <c:v>543</c:v>
                </c:pt>
                <c:pt idx="214">
                  <c:v>511</c:v>
                </c:pt>
                <c:pt idx="215">
                  <c:v>573</c:v>
                </c:pt>
                <c:pt idx="216">
                  <c:v>536</c:v>
                </c:pt>
                <c:pt idx="217">
                  <c:v>547</c:v>
                </c:pt>
                <c:pt idx="218">
                  <c:v>570</c:v>
                </c:pt>
                <c:pt idx="219">
                  <c:v>621</c:v>
                </c:pt>
                <c:pt idx="220">
                  <c:v>562</c:v>
                </c:pt>
                <c:pt idx="221">
                  <c:v>560</c:v>
                </c:pt>
                <c:pt idx="222">
                  <c:v>520</c:v>
                </c:pt>
                <c:pt idx="223">
                  <c:v>534</c:v>
                </c:pt>
                <c:pt idx="224">
                  <c:v>528</c:v>
                </c:pt>
                <c:pt idx="225">
                  <c:v>554</c:v>
                </c:pt>
                <c:pt idx="226">
                  <c:v>585</c:v>
                </c:pt>
                <c:pt idx="227">
                  <c:v>535</c:v>
                </c:pt>
                <c:pt idx="228">
                  <c:v>575</c:v>
                </c:pt>
                <c:pt idx="229">
                  <c:v>591</c:v>
                </c:pt>
                <c:pt idx="230">
                  <c:v>549</c:v>
                </c:pt>
                <c:pt idx="231">
                  <c:v>550</c:v>
                </c:pt>
                <c:pt idx="232">
                  <c:v>549</c:v>
                </c:pt>
                <c:pt idx="233">
                  <c:v>538</c:v>
                </c:pt>
                <c:pt idx="234">
                  <c:v>514</c:v>
                </c:pt>
                <c:pt idx="235">
                  <c:v>575</c:v>
                </c:pt>
                <c:pt idx="236">
                  <c:v>625</c:v>
                </c:pt>
                <c:pt idx="237">
                  <c:v>554</c:v>
                </c:pt>
                <c:pt idx="238">
                  <c:v>557</c:v>
                </c:pt>
                <c:pt idx="239">
                  <c:v>552</c:v>
                </c:pt>
                <c:pt idx="240">
                  <c:v>482</c:v>
                </c:pt>
                <c:pt idx="241">
                  <c:v>562</c:v>
                </c:pt>
                <c:pt idx="242">
                  <c:v>502</c:v>
                </c:pt>
                <c:pt idx="243">
                  <c:v>539</c:v>
                </c:pt>
                <c:pt idx="244">
                  <c:v>571</c:v>
                </c:pt>
                <c:pt idx="245">
                  <c:v>577</c:v>
                </c:pt>
                <c:pt idx="246">
                  <c:v>578</c:v>
                </c:pt>
                <c:pt idx="247">
                  <c:v>560</c:v>
                </c:pt>
                <c:pt idx="248">
                  <c:v>560</c:v>
                </c:pt>
                <c:pt idx="249">
                  <c:v>577</c:v>
                </c:pt>
                <c:pt idx="250">
                  <c:v>517</c:v>
                </c:pt>
                <c:pt idx="251">
                  <c:v>559</c:v>
                </c:pt>
                <c:pt idx="252">
                  <c:v>548</c:v>
                </c:pt>
                <c:pt idx="253">
                  <c:v>516</c:v>
                </c:pt>
                <c:pt idx="254">
                  <c:v>551</c:v>
                </c:pt>
                <c:pt idx="255">
                  <c:v>495</c:v>
                </c:pt>
                <c:pt idx="256">
                  <c:v>531</c:v>
                </c:pt>
                <c:pt idx="257">
                  <c:v>487</c:v>
                </c:pt>
                <c:pt idx="258">
                  <c:v>492</c:v>
                </c:pt>
                <c:pt idx="259">
                  <c:v>508</c:v>
                </c:pt>
                <c:pt idx="260">
                  <c:v>532</c:v>
                </c:pt>
                <c:pt idx="261">
                  <c:v>527</c:v>
                </c:pt>
                <c:pt idx="262">
                  <c:v>565</c:v>
                </c:pt>
                <c:pt idx="263">
                  <c:v>525</c:v>
                </c:pt>
                <c:pt idx="264">
                  <c:v>560</c:v>
                </c:pt>
                <c:pt idx="265">
                  <c:v>534</c:v>
                </c:pt>
                <c:pt idx="266">
                  <c:v>455</c:v>
                </c:pt>
                <c:pt idx="267">
                  <c:v>487</c:v>
                </c:pt>
                <c:pt idx="268">
                  <c:v>513</c:v>
                </c:pt>
                <c:pt idx="269">
                  <c:v>476</c:v>
                </c:pt>
                <c:pt idx="270">
                  <c:v>467</c:v>
                </c:pt>
                <c:pt idx="271">
                  <c:v>490</c:v>
                </c:pt>
                <c:pt idx="272">
                  <c:v>520</c:v>
                </c:pt>
                <c:pt idx="273">
                  <c:v>453</c:v>
                </c:pt>
                <c:pt idx="274">
                  <c:v>500</c:v>
                </c:pt>
                <c:pt idx="275">
                  <c:v>519</c:v>
                </c:pt>
                <c:pt idx="276">
                  <c:v>482</c:v>
                </c:pt>
                <c:pt idx="277">
                  <c:v>515</c:v>
                </c:pt>
                <c:pt idx="278">
                  <c:v>497</c:v>
                </c:pt>
                <c:pt idx="279">
                  <c:v>524</c:v>
                </c:pt>
                <c:pt idx="280">
                  <c:v>508</c:v>
                </c:pt>
                <c:pt idx="281">
                  <c:v>515</c:v>
                </c:pt>
                <c:pt idx="282">
                  <c:v>500</c:v>
                </c:pt>
                <c:pt idx="283">
                  <c:v>475</c:v>
                </c:pt>
                <c:pt idx="284">
                  <c:v>610</c:v>
                </c:pt>
                <c:pt idx="285">
                  <c:v>598</c:v>
                </c:pt>
                <c:pt idx="286">
                  <c:v>632</c:v>
                </c:pt>
                <c:pt idx="287">
                  <c:v>594</c:v>
                </c:pt>
                <c:pt idx="288">
                  <c:v>637</c:v>
                </c:pt>
                <c:pt idx="289">
                  <c:v>800</c:v>
                </c:pt>
                <c:pt idx="290">
                  <c:v>1209</c:v>
                </c:pt>
                <c:pt idx="291">
                  <c:v>1386</c:v>
                </c:pt>
                <c:pt idx="292">
                  <c:v>1103</c:v>
                </c:pt>
                <c:pt idx="293">
                  <c:v>773</c:v>
                </c:pt>
                <c:pt idx="294">
                  <c:v>695</c:v>
                </c:pt>
                <c:pt idx="295">
                  <c:v>593</c:v>
                </c:pt>
                <c:pt idx="296">
                  <c:v>570</c:v>
                </c:pt>
                <c:pt idx="297">
                  <c:v>580</c:v>
                </c:pt>
                <c:pt idx="298">
                  <c:v>519</c:v>
                </c:pt>
                <c:pt idx="299">
                  <c:v>512</c:v>
                </c:pt>
                <c:pt idx="300">
                  <c:v>524</c:v>
                </c:pt>
                <c:pt idx="301">
                  <c:v>507</c:v>
                </c:pt>
                <c:pt idx="302">
                  <c:v>528</c:v>
                </c:pt>
                <c:pt idx="303">
                  <c:v>514</c:v>
                </c:pt>
                <c:pt idx="304">
                  <c:v>512</c:v>
                </c:pt>
                <c:pt idx="305">
                  <c:v>529</c:v>
                </c:pt>
                <c:pt idx="306">
                  <c:v>562</c:v>
                </c:pt>
                <c:pt idx="307">
                  <c:v>562</c:v>
                </c:pt>
                <c:pt idx="308">
                  <c:v>564</c:v>
                </c:pt>
                <c:pt idx="309">
                  <c:v>636</c:v>
                </c:pt>
                <c:pt idx="310">
                  <c:v>678</c:v>
                </c:pt>
                <c:pt idx="311">
                  <c:v>711</c:v>
                </c:pt>
                <c:pt idx="312">
                  <c:v>712</c:v>
                </c:pt>
                <c:pt idx="313">
                  <c:v>738</c:v>
                </c:pt>
                <c:pt idx="314">
                  <c:v>898</c:v>
                </c:pt>
                <c:pt idx="315">
                  <c:v>1169</c:v>
                </c:pt>
                <c:pt idx="316">
                  <c:v>1251</c:v>
                </c:pt>
                <c:pt idx="317">
                  <c:v>1581</c:v>
                </c:pt>
                <c:pt idx="318">
                  <c:v>1721</c:v>
                </c:pt>
                <c:pt idx="319">
                  <c:v>1463</c:v>
                </c:pt>
                <c:pt idx="320">
                  <c:v>1048</c:v>
                </c:pt>
                <c:pt idx="321">
                  <c:v>867</c:v>
                </c:pt>
                <c:pt idx="322">
                  <c:v>774</c:v>
                </c:pt>
                <c:pt idx="323">
                  <c:v>686</c:v>
                </c:pt>
                <c:pt idx="324">
                  <c:v>726</c:v>
                </c:pt>
                <c:pt idx="325">
                  <c:v>701</c:v>
                </c:pt>
                <c:pt idx="326">
                  <c:v>847</c:v>
                </c:pt>
                <c:pt idx="327">
                  <c:v>932</c:v>
                </c:pt>
                <c:pt idx="328">
                  <c:v>820</c:v>
                </c:pt>
                <c:pt idx="329">
                  <c:v>745</c:v>
                </c:pt>
                <c:pt idx="330">
                  <c:v>911</c:v>
                </c:pt>
                <c:pt idx="331">
                  <c:v>1077</c:v>
                </c:pt>
                <c:pt idx="332">
                  <c:v>1201</c:v>
                </c:pt>
                <c:pt idx="333">
                  <c:v>1557</c:v>
                </c:pt>
                <c:pt idx="334">
                  <c:v>1941</c:v>
                </c:pt>
                <c:pt idx="335">
                  <c:v>2386</c:v>
                </c:pt>
                <c:pt idx="336">
                  <c:v>2792</c:v>
                </c:pt>
                <c:pt idx="337">
                  <c:v>2498</c:v>
                </c:pt>
                <c:pt idx="338">
                  <c:v>1921</c:v>
                </c:pt>
                <c:pt idx="339">
                  <c:v>1424</c:v>
                </c:pt>
                <c:pt idx="340">
                  <c:v>1228</c:v>
                </c:pt>
                <c:pt idx="341">
                  <c:v>1228</c:v>
                </c:pt>
                <c:pt idx="342">
                  <c:v>1603</c:v>
                </c:pt>
                <c:pt idx="343">
                  <c:v>2309</c:v>
                </c:pt>
                <c:pt idx="344">
                  <c:v>2209</c:v>
                </c:pt>
                <c:pt idx="345">
                  <c:v>1540</c:v>
                </c:pt>
                <c:pt idx="346">
                  <c:v>1167</c:v>
                </c:pt>
                <c:pt idx="347">
                  <c:v>1025</c:v>
                </c:pt>
                <c:pt idx="348">
                  <c:v>1028</c:v>
                </c:pt>
                <c:pt idx="349">
                  <c:v>1023</c:v>
                </c:pt>
                <c:pt idx="350">
                  <c:v>1018</c:v>
                </c:pt>
                <c:pt idx="351">
                  <c:v>880</c:v>
                </c:pt>
                <c:pt idx="352">
                  <c:v>802</c:v>
                </c:pt>
                <c:pt idx="353">
                  <c:v>719</c:v>
                </c:pt>
                <c:pt idx="354">
                  <c:v>738</c:v>
                </c:pt>
                <c:pt idx="355">
                  <c:v>722</c:v>
                </c:pt>
                <c:pt idx="356">
                  <c:v>759</c:v>
                </c:pt>
                <c:pt idx="357">
                  <c:v>725</c:v>
                </c:pt>
                <c:pt idx="358">
                  <c:v>896</c:v>
                </c:pt>
                <c:pt idx="359">
                  <c:v>995</c:v>
                </c:pt>
                <c:pt idx="360">
                  <c:v>951</c:v>
                </c:pt>
                <c:pt idx="361">
                  <c:v>851</c:v>
                </c:pt>
                <c:pt idx="362">
                  <c:v>836</c:v>
                </c:pt>
                <c:pt idx="363">
                  <c:v>864</c:v>
                </c:pt>
                <c:pt idx="364">
                  <c:v>902</c:v>
                </c:pt>
                <c:pt idx="365">
                  <c:v>1043</c:v>
                </c:pt>
                <c:pt idx="366">
                  <c:v>1289</c:v>
                </c:pt>
                <c:pt idx="367">
                  <c:v>1774</c:v>
                </c:pt>
                <c:pt idx="368">
                  <c:v>2015</c:v>
                </c:pt>
                <c:pt idx="369">
                  <c:v>1589</c:v>
                </c:pt>
                <c:pt idx="370">
                  <c:v>1327</c:v>
                </c:pt>
                <c:pt idx="371">
                  <c:v>1278</c:v>
                </c:pt>
                <c:pt idx="372">
                  <c:v>1047</c:v>
                </c:pt>
                <c:pt idx="373">
                  <c:v>789</c:v>
                </c:pt>
                <c:pt idx="374">
                  <c:v>643</c:v>
                </c:pt>
                <c:pt idx="375">
                  <c:v>600</c:v>
                </c:pt>
                <c:pt idx="376">
                  <c:v>645</c:v>
                </c:pt>
                <c:pt idx="377">
                  <c:v>629</c:v>
                </c:pt>
                <c:pt idx="378">
                  <c:v>561</c:v>
                </c:pt>
                <c:pt idx="379">
                  <c:v>641</c:v>
                </c:pt>
                <c:pt idx="380">
                  <c:v>597</c:v>
                </c:pt>
                <c:pt idx="381">
                  <c:v>557</c:v>
                </c:pt>
                <c:pt idx="382">
                  <c:v>562</c:v>
                </c:pt>
                <c:pt idx="383">
                  <c:v>584</c:v>
                </c:pt>
                <c:pt idx="384">
                  <c:v>589</c:v>
                </c:pt>
                <c:pt idx="385">
                  <c:v>607</c:v>
                </c:pt>
                <c:pt idx="386">
                  <c:v>692</c:v>
                </c:pt>
                <c:pt idx="387">
                  <c:v>689</c:v>
                </c:pt>
                <c:pt idx="388">
                  <c:v>778</c:v>
                </c:pt>
                <c:pt idx="389">
                  <c:v>870</c:v>
                </c:pt>
                <c:pt idx="390">
                  <c:v>707</c:v>
                </c:pt>
                <c:pt idx="391">
                  <c:v>694</c:v>
                </c:pt>
                <c:pt idx="392">
                  <c:v>619</c:v>
                </c:pt>
                <c:pt idx="393">
                  <c:v>626</c:v>
                </c:pt>
                <c:pt idx="394">
                  <c:v>617</c:v>
                </c:pt>
                <c:pt idx="395">
                  <c:v>626</c:v>
                </c:pt>
                <c:pt idx="396">
                  <c:v>603</c:v>
                </c:pt>
                <c:pt idx="397">
                  <c:v>735</c:v>
                </c:pt>
                <c:pt idx="398">
                  <c:v>724</c:v>
                </c:pt>
                <c:pt idx="399">
                  <c:v>729</c:v>
                </c:pt>
                <c:pt idx="400">
                  <c:v>737</c:v>
                </c:pt>
                <c:pt idx="401">
                  <c:v>704</c:v>
                </c:pt>
                <c:pt idx="402">
                  <c:v>711</c:v>
                </c:pt>
                <c:pt idx="403">
                  <c:v>702</c:v>
                </c:pt>
                <c:pt idx="404">
                  <c:v>643</c:v>
                </c:pt>
                <c:pt idx="405">
                  <c:v>648</c:v>
                </c:pt>
                <c:pt idx="406">
                  <c:v>742</c:v>
                </c:pt>
                <c:pt idx="407">
                  <c:v>828</c:v>
                </c:pt>
                <c:pt idx="408">
                  <c:v>995</c:v>
                </c:pt>
                <c:pt idx="409">
                  <c:v>1902</c:v>
                </c:pt>
                <c:pt idx="410">
                  <c:v>3063</c:v>
                </c:pt>
                <c:pt idx="411">
                  <c:v>3212</c:v>
                </c:pt>
                <c:pt idx="412">
                  <c:v>2560</c:v>
                </c:pt>
                <c:pt idx="413">
                  <c:v>1724</c:v>
                </c:pt>
                <c:pt idx="414">
                  <c:v>1260</c:v>
                </c:pt>
                <c:pt idx="415">
                  <c:v>933</c:v>
                </c:pt>
                <c:pt idx="416">
                  <c:v>840</c:v>
                </c:pt>
                <c:pt idx="417">
                  <c:v>789</c:v>
                </c:pt>
                <c:pt idx="418">
                  <c:v>756</c:v>
                </c:pt>
                <c:pt idx="419">
                  <c:v>838</c:v>
                </c:pt>
                <c:pt idx="420">
                  <c:v>929</c:v>
                </c:pt>
                <c:pt idx="421">
                  <c:v>1036</c:v>
                </c:pt>
                <c:pt idx="422">
                  <c:v>1396</c:v>
                </c:pt>
                <c:pt idx="423">
                  <c:v>1864</c:v>
                </c:pt>
                <c:pt idx="424">
                  <c:v>1628</c:v>
                </c:pt>
                <c:pt idx="425">
                  <c:v>1298</c:v>
                </c:pt>
                <c:pt idx="426">
                  <c:v>992</c:v>
                </c:pt>
                <c:pt idx="427">
                  <c:v>898</c:v>
                </c:pt>
                <c:pt idx="428">
                  <c:v>1126</c:v>
                </c:pt>
                <c:pt idx="429">
                  <c:v>2859</c:v>
                </c:pt>
                <c:pt idx="430">
                  <c:v>2993</c:v>
                </c:pt>
                <c:pt idx="431">
                  <c:v>2521</c:v>
                </c:pt>
                <c:pt idx="432">
                  <c:v>1637</c:v>
                </c:pt>
                <c:pt idx="433">
                  <c:v>1899</c:v>
                </c:pt>
                <c:pt idx="434">
                  <c:v>2423</c:v>
                </c:pt>
                <c:pt idx="435">
                  <c:v>2091</c:v>
                </c:pt>
                <c:pt idx="436">
                  <c:v>1727</c:v>
                </c:pt>
                <c:pt idx="437">
                  <c:v>1404</c:v>
                </c:pt>
                <c:pt idx="438">
                  <c:v>1339</c:v>
                </c:pt>
                <c:pt idx="439">
                  <c:v>1748</c:v>
                </c:pt>
                <c:pt idx="440">
                  <c:v>1787</c:v>
                </c:pt>
                <c:pt idx="441">
                  <c:v>1686</c:v>
                </c:pt>
                <c:pt idx="442">
                  <c:v>1320</c:v>
                </c:pt>
                <c:pt idx="443">
                  <c:v>1343</c:v>
                </c:pt>
                <c:pt idx="444">
                  <c:v>1559</c:v>
                </c:pt>
                <c:pt idx="445">
                  <c:v>2032</c:v>
                </c:pt>
                <c:pt idx="446">
                  <c:v>2106</c:v>
                </c:pt>
                <c:pt idx="447">
                  <c:v>2052</c:v>
                </c:pt>
                <c:pt idx="448">
                  <c:v>2085</c:v>
                </c:pt>
                <c:pt idx="449">
                  <c:v>2341</c:v>
                </c:pt>
                <c:pt idx="450">
                  <c:v>2878</c:v>
                </c:pt>
                <c:pt idx="451">
                  <c:v>2927</c:v>
                </c:pt>
                <c:pt idx="452">
                  <c:v>2479</c:v>
                </c:pt>
                <c:pt idx="453">
                  <c:v>2071</c:v>
                </c:pt>
                <c:pt idx="454">
                  <c:v>1835</c:v>
                </c:pt>
                <c:pt idx="455">
                  <c:v>1683</c:v>
                </c:pt>
                <c:pt idx="456">
                  <c:v>1329</c:v>
                </c:pt>
                <c:pt idx="457">
                  <c:v>1037</c:v>
                </c:pt>
                <c:pt idx="458">
                  <c:v>937</c:v>
                </c:pt>
                <c:pt idx="459">
                  <c:v>905</c:v>
                </c:pt>
                <c:pt idx="460">
                  <c:v>842</c:v>
                </c:pt>
                <c:pt idx="461">
                  <c:v>810</c:v>
                </c:pt>
                <c:pt idx="462">
                  <c:v>889</c:v>
                </c:pt>
                <c:pt idx="463">
                  <c:v>941</c:v>
                </c:pt>
                <c:pt idx="464">
                  <c:v>858</c:v>
                </c:pt>
                <c:pt idx="465">
                  <c:v>827</c:v>
                </c:pt>
                <c:pt idx="466">
                  <c:v>818</c:v>
                </c:pt>
                <c:pt idx="467">
                  <c:v>822</c:v>
                </c:pt>
                <c:pt idx="468">
                  <c:v>901</c:v>
                </c:pt>
                <c:pt idx="469">
                  <c:v>808</c:v>
                </c:pt>
                <c:pt idx="470">
                  <c:v>845</c:v>
                </c:pt>
                <c:pt idx="471">
                  <c:v>832</c:v>
                </c:pt>
                <c:pt idx="472">
                  <c:v>879</c:v>
                </c:pt>
                <c:pt idx="473">
                  <c:v>965</c:v>
                </c:pt>
                <c:pt idx="474">
                  <c:v>1015</c:v>
                </c:pt>
                <c:pt idx="475">
                  <c:v>1134</c:v>
                </c:pt>
                <c:pt idx="476">
                  <c:v>1206</c:v>
                </c:pt>
                <c:pt idx="477">
                  <c:v>1343</c:v>
                </c:pt>
                <c:pt idx="478">
                  <c:v>1365</c:v>
                </c:pt>
                <c:pt idx="479">
                  <c:v>1403</c:v>
                </c:pt>
                <c:pt idx="480">
                  <c:v>1445</c:v>
                </c:pt>
                <c:pt idx="481">
                  <c:v>1425</c:v>
                </c:pt>
                <c:pt idx="482">
                  <c:v>1504</c:v>
                </c:pt>
                <c:pt idx="483">
                  <c:v>1935</c:v>
                </c:pt>
                <c:pt idx="484">
                  <c:v>3340</c:v>
                </c:pt>
                <c:pt idx="485">
                  <c:v>2981</c:v>
                </c:pt>
                <c:pt idx="486">
                  <c:v>2293</c:v>
                </c:pt>
                <c:pt idx="487">
                  <c:v>1448</c:v>
                </c:pt>
                <c:pt idx="488">
                  <c:v>1207</c:v>
                </c:pt>
                <c:pt idx="489">
                  <c:v>1116</c:v>
                </c:pt>
                <c:pt idx="490">
                  <c:v>1180</c:v>
                </c:pt>
                <c:pt idx="491">
                  <c:v>1352</c:v>
                </c:pt>
                <c:pt idx="492">
                  <c:v>1506</c:v>
                </c:pt>
                <c:pt idx="493">
                  <c:v>1752</c:v>
                </c:pt>
                <c:pt idx="494">
                  <c:v>1717</c:v>
                </c:pt>
                <c:pt idx="495">
                  <c:v>1552</c:v>
                </c:pt>
                <c:pt idx="496">
                  <c:v>1266</c:v>
                </c:pt>
                <c:pt idx="497">
                  <c:v>1230</c:v>
                </c:pt>
                <c:pt idx="498">
                  <c:v>1151</c:v>
                </c:pt>
                <c:pt idx="499">
                  <c:v>1109</c:v>
                </c:pt>
                <c:pt idx="500">
                  <c:v>1028</c:v>
                </c:pt>
                <c:pt idx="501">
                  <c:v>1003</c:v>
                </c:pt>
                <c:pt idx="502">
                  <c:v>909</c:v>
                </c:pt>
                <c:pt idx="503">
                  <c:v>957</c:v>
                </c:pt>
                <c:pt idx="504">
                  <c:v>974</c:v>
                </c:pt>
                <c:pt idx="505">
                  <c:v>997</c:v>
                </c:pt>
                <c:pt idx="506">
                  <c:v>973</c:v>
                </c:pt>
                <c:pt idx="507">
                  <c:v>947</c:v>
                </c:pt>
                <c:pt idx="508">
                  <c:v>928</c:v>
                </c:pt>
                <c:pt idx="509">
                  <c:v>948</c:v>
                </c:pt>
                <c:pt idx="510">
                  <c:v>1063</c:v>
                </c:pt>
                <c:pt idx="511">
                  <c:v>1151</c:v>
                </c:pt>
                <c:pt idx="512">
                  <c:v>1222</c:v>
                </c:pt>
                <c:pt idx="513">
                  <c:v>1245</c:v>
                </c:pt>
                <c:pt idx="514">
                  <c:v>1451</c:v>
                </c:pt>
                <c:pt idx="515">
                  <c:v>1453</c:v>
                </c:pt>
                <c:pt idx="516">
                  <c:v>1289</c:v>
                </c:pt>
                <c:pt idx="517">
                  <c:v>1041</c:v>
                </c:pt>
                <c:pt idx="518">
                  <c:v>874</c:v>
                </c:pt>
                <c:pt idx="519">
                  <c:v>820</c:v>
                </c:pt>
                <c:pt idx="520">
                  <c:v>732</c:v>
                </c:pt>
                <c:pt idx="521">
                  <c:v>758</c:v>
                </c:pt>
                <c:pt idx="522">
                  <c:v>766</c:v>
                </c:pt>
                <c:pt idx="523">
                  <c:v>738</c:v>
                </c:pt>
                <c:pt idx="524">
                  <c:v>771</c:v>
                </c:pt>
                <c:pt idx="525">
                  <c:v>850</c:v>
                </c:pt>
                <c:pt idx="526">
                  <c:v>749</c:v>
                </c:pt>
                <c:pt idx="527">
                  <c:v>695</c:v>
                </c:pt>
                <c:pt idx="528">
                  <c:v>652</c:v>
                </c:pt>
                <c:pt idx="529">
                  <c:v>611</c:v>
                </c:pt>
                <c:pt idx="530">
                  <c:v>640</c:v>
                </c:pt>
                <c:pt idx="531">
                  <c:v>685</c:v>
                </c:pt>
                <c:pt idx="532">
                  <c:v>669</c:v>
                </c:pt>
                <c:pt idx="533">
                  <c:v>699</c:v>
                </c:pt>
                <c:pt idx="534">
                  <c:v>728</c:v>
                </c:pt>
                <c:pt idx="535">
                  <c:v>810</c:v>
                </c:pt>
                <c:pt idx="536">
                  <c:v>787</c:v>
                </c:pt>
                <c:pt idx="537">
                  <c:v>830</c:v>
                </c:pt>
                <c:pt idx="538">
                  <c:v>746</c:v>
                </c:pt>
                <c:pt idx="539">
                  <c:v>710</c:v>
                </c:pt>
                <c:pt idx="540">
                  <c:v>729</c:v>
                </c:pt>
                <c:pt idx="541">
                  <c:v>776</c:v>
                </c:pt>
                <c:pt idx="542">
                  <c:v>788</c:v>
                </c:pt>
                <c:pt idx="543">
                  <c:v>799</c:v>
                </c:pt>
                <c:pt idx="544">
                  <c:v>923</c:v>
                </c:pt>
                <c:pt idx="545">
                  <c:v>806</c:v>
                </c:pt>
                <c:pt idx="546">
                  <c:v>753</c:v>
                </c:pt>
                <c:pt idx="547">
                  <c:v>725</c:v>
                </c:pt>
                <c:pt idx="548">
                  <c:v>631</c:v>
                </c:pt>
                <c:pt idx="549">
                  <c:v>638</c:v>
                </c:pt>
                <c:pt idx="550">
                  <c:v>660</c:v>
                </c:pt>
                <c:pt idx="551">
                  <c:v>667</c:v>
                </c:pt>
                <c:pt idx="552">
                  <c:v>661</c:v>
                </c:pt>
                <c:pt idx="553">
                  <c:v>618</c:v>
                </c:pt>
                <c:pt idx="554">
                  <c:v>629</c:v>
                </c:pt>
                <c:pt idx="555">
                  <c:v>598</c:v>
                </c:pt>
                <c:pt idx="556">
                  <c:v>577</c:v>
                </c:pt>
                <c:pt idx="557">
                  <c:v>565</c:v>
                </c:pt>
                <c:pt idx="558">
                  <c:v>627</c:v>
                </c:pt>
                <c:pt idx="559">
                  <c:v>591</c:v>
                </c:pt>
                <c:pt idx="560">
                  <c:v>610</c:v>
                </c:pt>
                <c:pt idx="561">
                  <c:v>617</c:v>
                </c:pt>
                <c:pt idx="562">
                  <c:v>583</c:v>
                </c:pt>
                <c:pt idx="563">
                  <c:v>619</c:v>
                </c:pt>
                <c:pt idx="564">
                  <c:v>586</c:v>
                </c:pt>
                <c:pt idx="565">
                  <c:v>559</c:v>
                </c:pt>
                <c:pt idx="566">
                  <c:v>537</c:v>
                </c:pt>
                <c:pt idx="567">
                  <c:v>559</c:v>
                </c:pt>
                <c:pt idx="568">
                  <c:v>523</c:v>
                </c:pt>
                <c:pt idx="569">
                  <c:v>510</c:v>
                </c:pt>
                <c:pt idx="570">
                  <c:v>522</c:v>
                </c:pt>
                <c:pt idx="571">
                  <c:v>486</c:v>
                </c:pt>
                <c:pt idx="572">
                  <c:v>554</c:v>
                </c:pt>
                <c:pt idx="573">
                  <c:v>566</c:v>
                </c:pt>
                <c:pt idx="574">
                  <c:v>584</c:v>
                </c:pt>
                <c:pt idx="575">
                  <c:v>523</c:v>
                </c:pt>
                <c:pt idx="576">
                  <c:v>551</c:v>
                </c:pt>
                <c:pt idx="577">
                  <c:v>539</c:v>
                </c:pt>
                <c:pt idx="578">
                  <c:v>583</c:v>
                </c:pt>
                <c:pt idx="579">
                  <c:v>537</c:v>
                </c:pt>
                <c:pt idx="580">
                  <c:v>553</c:v>
                </c:pt>
                <c:pt idx="581">
                  <c:v>610</c:v>
                </c:pt>
                <c:pt idx="582">
                  <c:v>684</c:v>
                </c:pt>
                <c:pt idx="583">
                  <c:v>732</c:v>
                </c:pt>
                <c:pt idx="584">
                  <c:v>760</c:v>
                </c:pt>
                <c:pt idx="585">
                  <c:v>724</c:v>
                </c:pt>
                <c:pt idx="586">
                  <c:v>728</c:v>
                </c:pt>
                <c:pt idx="587">
                  <c:v>677</c:v>
                </c:pt>
                <c:pt idx="588">
                  <c:v>781</c:v>
                </c:pt>
                <c:pt idx="589">
                  <c:v>948</c:v>
                </c:pt>
                <c:pt idx="590">
                  <c:v>1083</c:v>
                </c:pt>
                <c:pt idx="591">
                  <c:v>1031</c:v>
                </c:pt>
                <c:pt idx="592">
                  <c:v>965</c:v>
                </c:pt>
                <c:pt idx="593">
                  <c:v>846</c:v>
                </c:pt>
                <c:pt idx="594">
                  <c:v>709</c:v>
                </c:pt>
                <c:pt idx="595">
                  <c:v>719</c:v>
                </c:pt>
                <c:pt idx="596">
                  <c:v>720</c:v>
                </c:pt>
                <c:pt idx="597">
                  <c:v>705</c:v>
                </c:pt>
                <c:pt idx="598">
                  <c:v>729</c:v>
                </c:pt>
                <c:pt idx="599">
                  <c:v>665</c:v>
                </c:pt>
                <c:pt idx="600">
                  <c:v>701</c:v>
                </c:pt>
                <c:pt idx="601">
                  <c:v>630</c:v>
                </c:pt>
                <c:pt idx="602">
                  <c:v>648</c:v>
                </c:pt>
                <c:pt idx="603">
                  <c:v>614</c:v>
                </c:pt>
                <c:pt idx="604">
                  <c:v>684</c:v>
                </c:pt>
                <c:pt idx="605">
                  <c:v>680</c:v>
                </c:pt>
                <c:pt idx="606">
                  <c:v>724</c:v>
                </c:pt>
                <c:pt idx="607">
                  <c:v>819</c:v>
                </c:pt>
                <c:pt idx="608">
                  <c:v>924</c:v>
                </c:pt>
                <c:pt idx="609">
                  <c:v>948</c:v>
                </c:pt>
                <c:pt idx="610">
                  <c:v>844</c:v>
                </c:pt>
                <c:pt idx="611">
                  <c:v>772</c:v>
                </c:pt>
                <c:pt idx="612">
                  <c:v>698</c:v>
                </c:pt>
                <c:pt idx="613">
                  <c:v>749</c:v>
                </c:pt>
                <c:pt idx="614">
                  <c:v>882</c:v>
                </c:pt>
                <c:pt idx="615">
                  <c:v>980</c:v>
                </c:pt>
                <c:pt idx="616">
                  <c:v>987</c:v>
                </c:pt>
                <c:pt idx="617">
                  <c:v>1010</c:v>
                </c:pt>
                <c:pt idx="618">
                  <c:v>886</c:v>
                </c:pt>
                <c:pt idx="619">
                  <c:v>737</c:v>
                </c:pt>
                <c:pt idx="620">
                  <c:v>761</c:v>
                </c:pt>
                <c:pt idx="621">
                  <c:v>648</c:v>
                </c:pt>
                <c:pt idx="622">
                  <c:v>627</c:v>
                </c:pt>
                <c:pt idx="623">
                  <c:v>598</c:v>
                </c:pt>
                <c:pt idx="624">
                  <c:v>617</c:v>
                </c:pt>
                <c:pt idx="625">
                  <c:v>597</c:v>
                </c:pt>
                <c:pt idx="626">
                  <c:v>607</c:v>
                </c:pt>
                <c:pt idx="627">
                  <c:v>599</c:v>
                </c:pt>
                <c:pt idx="628">
                  <c:v>576</c:v>
                </c:pt>
                <c:pt idx="629">
                  <c:v>557</c:v>
                </c:pt>
                <c:pt idx="630">
                  <c:v>552</c:v>
                </c:pt>
                <c:pt idx="631">
                  <c:v>598</c:v>
                </c:pt>
                <c:pt idx="632">
                  <c:v>521</c:v>
                </c:pt>
                <c:pt idx="633">
                  <c:v>564</c:v>
                </c:pt>
                <c:pt idx="634">
                  <c:v>564</c:v>
                </c:pt>
                <c:pt idx="635">
                  <c:v>591</c:v>
                </c:pt>
                <c:pt idx="636">
                  <c:v>624</c:v>
                </c:pt>
                <c:pt idx="637">
                  <c:v>626</c:v>
                </c:pt>
                <c:pt idx="638">
                  <c:v>631</c:v>
                </c:pt>
                <c:pt idx="639">
                  <c:v>646</c:v>
                </c:pt>
                <c:pt idx="640">
                  <c:v>558</c:v>
                </c:pt>
                <c:pt idx="641">
                  <c:v>522</c:v>
                </c:pt>
                <c:pt idx="642">
                  <c:v>537</c:v>
                </c:pt>
                <c:pt idx="643">
                  <c:v>543</c:v>
                </c:pt>
                <c:pt idx="644">
                  <c:v>495</c:v>
                </c:pt>
                <c:pt idx="645">
                  <c:v>515</c:v>
                </c:pt>
                <c:pt idx="646">
                  <c:v>550</c:v>
                </c:pt>
                <c:pt idx="647">
                  <c:v>610</c:v>
                </c:pt>
                <c:pt idx="648">
                  <c:v>616</c:v>
                </c:pt>
                <c:pt idx="649">
                  <c:v>583</c:v>
                </c:pt>
                <c:pt idx="650">
                  <c:v>588</c:v>
                </c:pt>
                <c:pt idx="651">
                  <c:v>530</c:v>
                </c:pt>
                <c:pt idx="652">
                  <c:v>448</c:v>
                </c:pt>
                <c:pt idx="653">
                  <c:v>476</c:v>
                </c:pt>
                <c:pt idx="654">
                  <c:v>453</c:v>
                </c:pt>
                <c:pt idx="655">
                  <c:v>489</c:v>
                </c:pt>
                <c:pt idx="656">
                  <c:v>439</c:v>
                </c:pt>
                <c:pt idx="657">
                  <c:v>441</c:v>
                </c:pt>
                <c:pt idx="658">
                  <c:v>454</c:v>
                </c:pt>
                <c:pt idx="659">
                  <c:v>473</c:v>
                </c:pt>
                <c:pt idx="660">
                  <c:v>490</c:v>
                </c:pt>
                <c:pt idx="661">
                  <c:v>451</c:v>
                </c:pt>
                <c:pt idx="662">
                  <c:v>436</c:v>
                </c:pt>
                <c:pt idx="663">
                  <c:v>459</c:v>
                </c:pt>
                <c:pt idx="664">
                  <c:v>456</c:v>
                </c:pt>
                <c:pt idx="665">
                  <c:v>442</c:v>
                </c:pt>
                <c:pt idx="666">
                  <c:v>449</c:v>
                </c:pt>
                <c:pt idx="667">
                  <c:v>449</c:v>
                </c:pt>
                <c:pt idx="668">
                  <c:v>478</c:v>
                </c:pt>
                <c:pt idx="669">
                  <c:v>461</c:v>
                </c:pt>
                <c:pt idx="670">
                  <c:v>497</c:v>
                </c:pt>
                <c:pt idx="671">
                  <c:v>489</c:v>
                </c:pt>
                <c:pt idx="672">
                  <c:v>507</c:v>
                </c:pt>
                <c:pt idx="673">
                  <c:v>493</c:v>
                </c:pt>
                <c:pt idx="674">
                  <c:v>511</c:v>
                </c:pt>
                <c:pt idx="675">
                  <c:v>494</c:v>
                </c:pt>
                <c:pt idx="676">
                  <c:v>481</c:v>
                </c:pt>
                <c:pt idx="677">
                  <c:v>505</c:v>
                </c:pt>
                <c:pt idx="678">
                  <c:v>476</c:v>
                </c:pt>
                <c:pt idx="679">
                  <c:v>488</c:v>
                </c:pt>
                <c:pt idx="680">
                  <c:v>571</c:v>
                </c:pt>
                <c:pt idx="681">
                  <c:v>593</c:v>
                </c:pt>
                <c:pt idx="682">
                  <c:v>703</c:v>
                </c:pt>
                <c:pt idx="683">
                  <c:v>831</c:v>
                </c:pt>
                <c:pt idx="684">
                  <c:v>759</c:v>
                </c:pt>
                <c:pt idx="685">
                  <c:v>652</c:v>
                </c:pt>
                <c:pt idx="686">
                  <c:v>593</c:v>
                </c:pt>
                <c:pt idx="687">
                  <c:v>521</c:v>
                </c:pt>
                <c:pt idx="688">
                  <c:v>518</c:v>
                </c:pt>
                <c:pt idx="689">
                  <c:v>463</c:v>
                </c:pt>
                <c:pt idx="690">
                  <c:v>462</c:v>
                </c:pt>
                <c:pt idx="691">
                  <c:v>405</c:v>
                </c:pt>
                <c:pt idx="692">
                  <c:v>474</c:v>
                </c:pt>
                <c:pt idx="693">
                  <c:v>425</c:v>
                </c:pt>
                <c:pt idx="694">
                  <c:v>488</c:v>
                </c:pt>
                <c:pt idx="695">
                  <c:v>441</c:v>
                </c:pt>
                <c:pt idx="696">
                  <c:v>433</c:v>
                </c:pt>
                <c:pt idx="697">
                  <c:v>461</c:v>
                </c:pt>
                <c:pt idx="698">
                  <c:v>443</c:v>
                </c:pt>
                <c:pt idx="699">
                  <c:v>433</c:v>
                </c:pt>
                <c:pt idx="700">
                  <c:v>444</c:v>
                </c:pt>
                <c:pt idx="701">
                  <c:v>449</c:v>
                </c:pt>
                <c:pt idx="702">
                  <c:v>462</c:v>
                </c:pt>
                <c:pt idx="703">
                  <c:v>477</c:v>
                </c:pt>
                <c:pt idx="704">
                  <c:v>465</c:v>
                </c:pt>
                <c:pt idx="705">
                  <c:v>466</c:v>
                </c:pt>
                <c:pt idx="706">
                  <c:v>450</c:v>
                </c:pt>
                <c:pt idx="707">
                  <c:v>478</c:v>
                </c:pt>
                <c:pt idx="708">
                  <c:v>461</c:v>
                </c:pt>
                <c:pt idx="709">
                  <c:v>468</c:v>
                </c:pt>
                <c:pt idx="710">
                  <c:v>474</c:v>
                </c:pt>
                <c:pt idx="711">
                  <c:v>494</c:v>
                </c:pt>
                <c:pt idx="712">
                  <c:v>434</c:v>
                </c:pt>
                <c:pt idx="713">
                  <c:v>464</c:v>
                </c:pt>
                <c:pt idx="714">
                  <c:v>460</c:v>
                </c:pt>
                <c:pt idx="715">
                  <c:v>458</c:v>
                </c:pt>
                <c:pt idx="716">
                  <c:v>469</c:v>
                </c:pt>
                <c:pt idx="717">
                  <c:v>496</c:v>
                </c:pt>
                <c:pt idx="718">
                  <c:v>461</c:v>
                </c:pt>
                <c:pt idx="719">
                  <c:v>482</c:v>
                </c:pt>
                <c:pt idx="720">
                  <c:v>445</c:v>
                </c:pt>
                <c:pt idx="721">
                  <c:v>420</c:v>
                </c:pt>
                <c:pt idx="722">
                  <c:v>524</c:v>
                </c:pt>
                <c:pt idx="723">
                  <c:v>561</c:v>
                </c:pt>
                <c:pt idx="724">
                  <c:v>568</c:v>
                </c:pt>
                <c:pt idx="725">
                  <c:v>691</c:v>
                </c:pt>
                <c:pt idx="726">
                  <c:v>780</c:v>
                </c:pt>
                <c:pt idx="727">
                  <c:v>773</c:v>
                </c:pt>
                <c:pt idx="728">
                  <c:v>680</c:v>
                </c:pt>
                <c:pt idx="729">
                  <c:v>628</c:v>
                </c:pt>
                <c:pt idx="730">
                  <c:v>570</c:v>
                </c:pt>
                <c:pt idx="731">
                  <c:v>549</c:v>
                </c:pt>
                <c:pt idx="732">
                  <c:v>555</c:v>
                </c:pt>
                <c:pt idx="733">
                  <c:v>560</c:v>
                </c:pt>
                <c:pt idx="734">
                  <c:v>519</c:v>
                </c:pt>
                <c:pt idx="735">
                  <c:v>496</c:v>
                </c:pt>
                <c:pt idx="736">
                  <c:v>500</c:v>
                </c:pt>
                <c:pt idx="737">
                  <c:v>484</c:v>
                </c:pt>
                <c:pt idx="738">
                  <c:v>491</c:v>
                </c:pt>
                <c:pt idx="739">
                  <c:v>491</c:v>
                </c:pt>
                <c:pt idx="740">
                  <c:v>474</c:v>
                </c:pt>
                <c:pt idx="741">
                  <c:v>571</c:v>
                </c:pt>
                <c:pt idx="742">
                  <c:v>627</c:v>
                </c:pt>
                <c:pt idx="743">
                  <c:v>598</c:v>
                </c:pt>
                <c:pt idx="744">
                  <c:v>644</c:v>
                </c:pt>
                <c:pt idx="745">
                  <c:v>639</c:v>
                </c:pt>
                <c:pt idx="746">
                  <c:v>623</c:v>
                </c:pt>
                <c:pt idx="747">
                  <c:v>599</c:v>
                </c:pt>
                <c:pt idx="748">
                  <c:v>620</c:v>
                </c:pt>
                <c:pt idx="749">
                  <c:v>596</c:v>
                </c:pt>
                <c:pt idx="750">
                  <c:v>586</c:v>
                </c:pt>
                <c:pt idx="751">
                  <c:v>507</c:v>
                </c:pt>
                <c:pt idx="752">
                  <c:v>521</c:v>
                </c:pt>
                <c:pt idx="753">
                  <c:v>478</c:v>
                </c:pt>
                <c:pt idx="754">
                  <c:v>513</c:v>
                </c:pt>
                <c:pt idx="755">
                  <c:v>523</c:v>
                </c:pt>
                <c:pt idx="756">
                  <c:v>603</c:v>
                </c:pt>
                <c:pt idx="757">
                  <c:v>754</c:v>
                </c:pt>
                <c:pt idx="758">
                  <c:v>605</c:v>
                </c:pt>
                <c:pt idx="759">
                  <c:v>631</c:v>
                </c:pt>
                <c:pt idx="760">
                  <c:v>538</c:v>
                </c:pt>
                <c:pt idx="761">
                  <c:v>483</c:v>
                </c:pt>
                <c:pt idx="762">
                  <c:v>479</c:v>
                </c:pt>
                <c:pt idx="763">
                  <c:v>437</c:v>
                </c:pt>
                <c:pt idx="764">
                  <c:v>421</c:v>
                </c:pt>
                <c:pt idx="765">
                  <c:v>501</c:v>
                </c:pt>
                <c:pt idx="766">
                  <c:v>428</c:v>
                </c:pt>
                <c:pt idx="767">
                  <c:v>456</c:v>
                </c:pt>
                <c:pt idx="768">
                  <c:v>479</c:v>
                </c:pt>
                <c:pt idx="769">
                  <c:v>495</c:v>
                </c:pt>
                <c:pt idx="770">
                  <c:v>552</c:v>
                </c:pt>
                <c:pt idx="771">
                  <c:v>552</c:v>
                </c:pt>
                <c:pt idx="772">
                  <c:v>521</c:v>
                </c:pt>
                <c:pt idx="773">
                  <c:v>507</c:v>
                </c:pt>
                <c:pt idx="774">
                  <c:v>499</c:v>
                </c:pt>
                <c:pt idx="775">
                  <c:v>510</c:v>
                </c:pt>
                <c:pt idx="776">
                  <c:v>520</c:v>
                </c:pt>
                <c:pt idx="777">
                  <c:v>545</c:v>
                </c:pt>
                <c:pt idx="778">
                  <c:v>559</c:v>
                </c:pt>
                <c:pt idx="779">
                  <c:v>612</c:v>
                </c:pt>
                <c:pt idx="780">
                  <c:v>559</c:v>
                </c:pt>
                <c:pt idx="781">
                  <c:v>575</c:v>
                </c:pt>
                <c:pt idx="782">
                  <c:v>538</c:v>
                </c:pt>
                <c:pt idx="783">
                  <c:v>534</c:v>
                </c:pt>
                <c:pt idx="784">
                  <c:v>502</c:v>
                </c:pt>
                <c:pt idx="785">
                  <c:v>536</c:v>
                </c:pt>
                <c:pt idx="786">
                  <c:v>544</c:v>
                </c:pt>
                <c:pt idx="787">
                  <c:v>520</c:v>
                </c:pt>
                <c:pt idx="788">
                  <c:v>521</c:v>
                </c:pt>
                <c:pt idx="789">
                  <c:v>530</c:v>
                </c:pt>
                <c:pt idx="790">
                  <c:v>513</c:v>
                </c:pt>
                <c:pt idx="791">
                  <c:v>557</c:v>
                </c:pt>
                <c:pt idx="792">
                  <c:v>596</c:v>
                </c:pt>
                <c:pt idx="793">
                  <c:v>667</c:v>
                </c:pt>
                <c:pt idx="794">
                  <c:v>638</c:v>
                </c:pt>
                <c:pt idx="795">
                  <c:v>627</c:v>
                </c:pt>
                <c:pt idx="796">
                  <c:v>666</c:v>
                </c:pt>
                <c:pt idx="797">
                  <c:v>586</c:v>
                </c:pt>
                <c:pt idx="798">
                  <c:v>518</c:v>
                </c:pt>
                <c:pt idx="799">
                  <c:v>527</c:v>
                </c:pt>
                <c:pt idx="800">
                  <c:v>521</c:v>
                </c:pt>
                <c:pt idx="801">
                  <c:v>468</c:v>
                </c:pt>
                <c:pt idx="802">
                  <c:v>539</c:v>
                </c:pt>
                <c:pt idx="803">
                  <c:v>462</c:v>
                </c:pt>
                <c:pt idx="804">
                  <c:v>478</c:v>
                </c:pt>
                <c:pt idx="805">
                  <c:v>474</c:v>
                </c:pt>
                <c:pt idx="806">
                  <c:v>517</c:v>
                </c:pt>
                <c:pt idx="807">
                  <c:v>441</c:v>
                </c:pt>
                <c:pt idx="808">
                  <c:v>467</c:v>
                </c:pt>
                <c:pt idx="809">
                  <c:v>480</c:v>
                </c:pt>
                <c:pt idx="810">
                  <c:v>516</c:v>
                </c:pt>
                <c:pt idx="811">
                  <c:v>477</c:v>
                </c:pt>
                <c:pt idx="812">
                  <c:v>479</c:v>
                </c:pt>
                <c:pt idx="813">
                  <c:v>501</c:v>
                </c:pt>
                <c:pt idx="814">
                  <c:v>574</c:v>
                </c:pt>
                <c:pt idx="815">
                  <c:v>500</c:v>
                </c:pt>
                <c:pt idx="816">
                  <c:v>580</c:v>
                </c:pt>
                <c:pt idx="817">
                  <c:v>603</c:v>
                </c:pt>
                <c:pt idx="818">
                  <c:v>528</c:v>
                </c:pt>
                <c:pt idx="819">
                  <c:v>569</c:v>
                </c:pt>
                <c:pt idx="820">
                  <c:v>539</c:v>
                </c:pt>
                <c:pt idx="821">
                  <c:v>573</c:v>
                </c:pt>
                <c:pt idx="822">
                  <c:v>599</c:v>
                </c:pt>
                <c:pt idx="823">
                  <c:v>586</c:v>
                </c:pt>
                <c:pt idx="824">
                  <c:v>609</c:v>
                </c:pt>
                <c:pt idx="825">
                  <c:v>602</c:v>
                </c:pt>
                <c:pt idx="826">
                  <c:v>568</c:v>
                </c:pt>
                <c:pt idx="827">
                  <c:v>588</c:v>
                </c:pt>
                <c:pt idx="828">
                  <c:v>564</c:v>
                </c:pt>
                <c:pt idx="829">
                  <c:v>509</c:v>
                </c:pt>
                <c:pt idx="830">
                  <c:v>508</c:v>
                </c:pt>
                <c:pt idx="831">
                  <c:v>531</c:v>
                </c:pt>
                <c:pt idx="832">
                  <c:v>546</c:v>
                </c:pt>
                <c:pt idx="833">
                  <c:v>602</c:v>
                </c:pt>
                <c:pt idx="834">
                  <c:v>618</c:v>
                </c:pt>
                <c:pt idx="835">
                  <c:v>721</c:v>
                </c:pt>
                <c:pt idx="836">
                  <c:v>739</c:v>
                </c:pt>
                <c:pt idx="837">
                  <c:v>661</c:v>
                </c:pt>
                <c:pt idx="838">
                  <c:v>663</c:v>
                </c:pt>
                <c:pt idx="839">
                  <c:v>546</c:v>
                </c:pt>
                <c:pt idx="840">
                  <c:v>592</c:v>
                </c:pt>
                <c:pt idx="841">
                  <c:v>628</c:v>
                </c:pt>
                <c:pt idx="842">
                  <c:v>756</c:v>
                </c:pt>
                <c:pt idx="843">
                  <c:v>856</c:v>
                </c:pt>
                <c:pt idx="844">
                  <c:v>783</c:v>
                </c:pt>
                <c:pt idx="845">
                  <c:v>682</c:v>
                </c:pt>
                <c:pt idx="846">
                  <c:v>661</c:v>
                </c:pt>
                <c:pt idx="847">
                  <c:v>511</c:v>
                </c:pt>
                <c:pt idx="848">
                  <c:v>470</c:v>
                </c:pt>
                <c:pt idx="849">
                  <c:v>454</c:v>
                </c:pt>
                <c:pt idx="850">
                  <c:v>414</c:v>
                </c:pt>
                <c:pt idx="851">
                  <c:v>441</c:v>
                </c:pt>
                <c:pt idx="852">
                  <c:v>429</c:v>
                </c:pt>
                <c:pt idx="853">
                  <c:v>460</c:v>
                </c:pt>
                <c:pt idx="854">
                  <c:v>479</c:v>
                </c:pt>
                <c:pt idx="855">
                  <c:v>477</c:v>
                </c:pt>
                <c:pt idx="856">
                  <c:v>507</c:v>
                </c:pt>
                <c:pt idx="857">
                  <c:v>492</c:v>
                </c:pt>
                <c:pt idx="858">
                  <c:v>480</c:v>
                </c:pt>
                <c:pt idx="859">
                  <c:v>498</c:v>
                </c:pt>
                <c:pt idx="860">
                  <c:v>604</c:v>
                </c:pt>
                <c:pt idx="861">
                  <c:v>703</c:v>
                </c:pt>
                <c:pt idx="862">
                  <c:v>803</c:v>
                </c:pt>
                <c:pt idx="863">
                  <c:v>1004</c:v>
                </c:pt>
                <c:pt idx="864">
                  <c:v>834</c:v>
                </c:pt>
                <c:pt idx="865">
                  <c:v>778</c:v>
                </c:pt>
                <c:pt idx="866">
                  <c:v>735</c:v>
                </c:pt>
                <c:pt idx="867">
                  <c:v>539</c:v>
                </c:pt>
                <c:pt idx="868">
                  <c:v>451</c:v>
                </c:pt>
                <c:pt idx="869">
                  <c:v>469</c:v>
                </c:pt>
                <c:pt idx="870">
                  <c:v>466</c:v>
                </c:pt>
                <c:pt idx="871">
                  <c:v>488</c:v>
                </c:pt>
                <c:pt idx="872">
                  <c:v>512</c:v>
                </c:pt>
                <c:pt idx="873">
                  <c:v>450</c:v>
                </c:pt>
                <c:pt idx="874">
                  <c:v>470</c:v>
                </c:pt>
                <c:pt idx="875">
                  <c:v>467</c:v>
                </c:pt>
                <c:pt idx="876">
                  <c:v>519</c:v>
                </c:pt>
                <c:pt idx="877">
                  <c:v>548</c:v>
                </c:pt>
                <c:pt idx="878">
                  <c:v>577</c:v>
                </c:pt>
                <c:pt idx="879">
                  <c:v>618</c:v>
                </c:pt>
                <c:pt idx="880">
                  <c:v>570</c:v>
                </c:pt>
                <c:pt idx="881">
                  <c:v>578</c:v>
                </c:pt>
                <c:pt idx="882">
                  <c:v>600</c:v>
                </c:pt>
                <c:pt idx="883">
                  <c:v>600</c:v>
                </c:pt>
                <c:pt idx="884">
                  <c:v>606</c:v>
                </c:pt>
                <c:pt idx="885">
                  <c:v>662</c:v>
                </c:pt>
                <c:pt idx="886">
                  <c:v>587</c:v>
                </c:pt>
                <c:pt idx="887">
                  <c:v>612</c:v>
                </c:pt>
                <c:pt idx="888">
                  <c:v>603</c:v>
                </c:pt>
                <c:pt idx="889">
                  <c:v>595</c:v>
                </c:pt>
                <c:pt idx="890">
                  <c:v>640</c:v>
                </c:pt>
                <c:pt idx="891">
                  <c:v>601</c:v>
                </c:pt>
                <c:pt idx="892">
                  <c:v>554</c:v>
                </c:pt>
                <c:pt idx="893">
                  <c:v>565</c:v>
                </c:pt>
                <c:pt idx="894">
                  <c:v>571</c:v>
                </c:pt>
                <c:pt idx="895">
                  <c:v>563</c:v>
                </c:pt>
                <c:pt idx="896">
                  <c:v>563</c:v>
                </c:pt>
                <c:pt idx="897">
                  <c:v>550</c:v>
                </c:pt>
                <c:pt idx="898">
                  <c:v>572</c:v>
                </c:pt>
                <c:pt idx="899">
                  <c:v>592</c:v>
                </c:pt>
                <c:pt idx="900">
                  <c:v>549</c:v>
                </c:pt>
                <c:pt idx="901">
                  <c:v>542</c:v>
                </c:pt>
                <c:pt idx="902">
                  <c:v>545</c:v>
                </c:pt>
                <c:pt idx="903">
                  <c:v>567</c:v>
                </c:pt>
                <c:pt idx="904">
                  <c:v>559</c:v>
                </c:pt>
                <c:pt idx="905">
                  <c:v>570</c:v>
                </c:pt>
                <c:pt idx="906">
                  <c:v>559</c:v>
                </c:pt>
                <c:pt idx="907">
                  <c:v>606</c:v>
                </c:pt>
                <c:pt idx="908">
                  <c:v>631</c:v>
                </c:pt>
                <c:pt idx="909">
                  <c:v>711</c:v>
                </c:pt>
                <c:pt idx="910">
                  <c:v>837</c:v>
                </c:pt>
                <c:pt idx="911">
                  <c:v>832</c:v>
                </c:pt>
                <c:pt idx="912">
                  <c:v>845</c:v>
                </c:pt>
                <c:pt idx="913">
                  <c:v>769</c:v>
                </c:pt>
                <c:pt idx="914">
                  <c:v>684</c:v>
                </c:pt>
                <c:pt idx="915">
                  <c:v>613</c:v>
                </c:pt>
                <c:pt idx="916">
                  <c:v>559</c:v>
                </c:pt>
                <c:pt idx="917">
                  <c:v>497</c:v>
                </c:pt>
                <c:pt idx="918">
                  <c:v>498</c:v>
                </c:pt>
                <c:pt idx="919">
                  <c:v>530</c:v>
                </c:pt>
                <c:pt idx="920">
                  <c:v>493</c:v>
                </c:pt>
                <c:pt idx="921">
                  <c:v>444</c:v>
                </c:pt>
                <c:pt idx="922">
                  <c:v>435</c:v>
                </c:pt>
                <c:pt idx="923">
                  <c:v>475</c:v>
                </c:pt>
                <c:pt idx="924">
                  <c:v>455</c:v>
                </c:pt>
                <c:pt idx="925">
                  <c:v>404</c:v>
                </c:pt>
                <c:pt idx="926">
                  <c:v>468</c:v>
                </c:pt>
                <c:pt idx="927">
                  <c:v>408</c:v>
                </c:pt>
                <c:pt idx="928">
                  <c:v>352</c:v>
                </c:pt>
                <c:pt idx="929">
                  <c:v>376</c:v>
                </c:pt>
                <c:pt idx="930">
                  <c:v>410</c:v>
                </c:pt>
                <c:pt idx="931">
                  <c:v>395</c:v>
                </c:pt>
                <c:pt idx="932">
                  <c:v>395</c:v>
                </c:pt>
                <c:pt idx="933">
                  <c:v>397</c:v>
                </c:pt>
                <c:pt idx="934">
                  <c:v>387</c:v>
                </c:pt>
                <c:pt idx="935">
                  <c:v>364</c:v>
                </c:pt>
                <c:pt idx="936">
                  <c:v>408</c:v>
                </c:pt>
                <c:pt idx="937">
                  <c:v>376</c:v>
                </c:pt>
                <c:pt idx="938">
                  <c:v>390</c:v>
                </c:pt>
                <c:pt idx="939">
                  <c:v>381</c:v>
                </c:pt>
                <c:pt idx="940">
                  <c:v>395</c:v>
                </c:pt>
                <c:pt idx="941">
                  <c:v>384</c:v>
                </c:pt>
                <c:pt idx="942">
                  <c:v>408</c:v>
                </c:pt>
                <c:pt idx="943">
                  <c:v>430</c:v>
                </c:pt>
                <c:pt idx="944">
                  <c:v>408</c:v>
                </c:pt>
                <c:pt idx="945">
                  <c:v>411</c:v>
                </c:pt>
                <c:pt idx="946">
                  <c:v>425</c:v>
                </c:pt>
                <c:pt idx="947">
                  <c:v>392</c:v>
                </c:pt>
                <c:pt idx="948">
                  <c:v>428</c:v>
                </c:pt>
                <c:pt idx="949">
                  <c:v>393</c:v>
                </c:pt>
                <c:pt idx="950">
                  <c:v>409</c:v>
                </c:pt>
                <c:pt idx="951">
                  <c:v>417</c:v>
                </c:pt>
                <c:pt idx="952">
                  <c:v>401</c:v>
                </c:pt>
                <c:pt idx="953">
                  <c:v>427</c:v>
                </c:pt>
                <c:pt idx="954">
                  <c:v>380</c:v>
                </c:pt>
                <c:pt idx="955">
                  <c:v>432</c:v>
                </c:pt>
                <c:pt idx="956">
                  <c:v>429</c:v>
                </c:pt>
                <c:pt idx="957">
                  <c:v>441</c:v>
                </c:pt>
                <c:pt idx="958">
                  <c:v>412</c:v>
                </c:pt>
                <c:pt idx="959">
                  <c:v>474</c:v>
                </c:pt>
                <c:pt idx="960">
                  <c:v>498</c:v>
                </c:pt>
                <c:pt idx="961">
                  <c:v>399</c:v>
                </c:pt>
                <c:pt idx="962">
                  <c:v>410</c:v>
                </c:pt>
                <c:pt idx="963">
                  <c:v>421</c:v>
                </c:pt>
                <c:pt idx="964">
                  <c:v>397</c:v>
                </c:pt>
                <c:pt idx="965">
                  <c:v>416</c:v>
                </c:pt>
                <c:pt idx="966">
                  <c:v>416</c:v>
                </c:pt>
                <c:pt idx="967">
                  <c:v>450</c:v>
                </c:pt>
                <c:pt idx="968">
                  <c:v>429</c:v>
                </c:pt>
                <c:pt idx="969">
                  <c:v>430</c:v>
                </c:pt>
                <c:pt idx="970">
                  <c:v>456</c:v>
                </c:pt>
                <c:pt idx="971">
                  <c:v>466</c:v>
                </c:pt>
                <c:pt idx="972">
                  <c:v>465</c:v>
                </c:pt>
                <c:pt idx="973">
                  <c:v>451</c:v>
                </c:pt>
                <c:pt idx="974">
                  <c:v>455</c:v>
                </c:pt>
                <c:pt idx="975">
                  <c:v>443</c:v>
                </c:pt>
                <c:pt idx="976">
                  <c:v>447</c:v>
                </c:pt>
                <c:pt idx="977">
                  <c:v>423</c:v>
                </c:pt>
                <c:pt idx="978">
                  <c:v>421</c:v>
                </c:pt>
                <c:pt idx="979">
                  <c:v>394</c:v>
                </c:pt>
                <c:pt idx="980">
                  <c:v>390</c:v>
                </c:pt>
                <c:pt idx="981">
                  <c:v>399</c:v>
                </c:pt>
                <c:pt idx="982">
                  <c:v>431</c:v>
                </c:pt>
                <c:pt idx="983">
                  <c:v>456</c:v>
                </c:pt>
                <c:pt idx="984">
                  <c:v>413</c:v>
                </c:pt>
                <c:pt idx="985">
                  <c:v>433</c:v>
                </c:pt>
                <c:pt idx="986">
                  <c:v>428</c:v>
                </c:pt>
                <c:pt idx="987">
                  <c:v>475</c:v>
                </c:pt>
                <c:pt idx="988">
                  <c:v>505</c:v>
                </c:pt>
                <c:pt idx="989">
                  <c:v>523</c:v>
                </c:pt>
                <c:pt idx="990">
                  <c:v>501</c:v>
                </c:pt>
                <c:pt idx="991">
                  <c:v>464</c:v>
                </c:pt>
                <c:pt idx="992">
                  <c:v>487</c:v>
                </c:pt>
                <c:pt idx="993">
                  <c:v>471</c:v>
                </c:pt>
                <c:pt idx="994">
                  <c:v>468</c:v>
                </c:pt>
                <c:pt idx="995">
                  <c:v>470</c:v>
                </c:pt>
                <c:pt idx="996">
                  <c:v>469</c:v>
                </c:pt>
                <c:pt idx="997">
                  <c:v>445</c:v>
                </c:pt>
                <c:pt idx="998">
                  <c:v>500</c:v>
                </c:pt>
                <c:pt idx="999">
                  <c:v>451</c:v>
                </c:pt>
                <c:pt idx="1000">
                  <c:v>439</c:v>
                </c:pt>
                <c:pt idx="1001">
                  <c:v>403</c:v>
                </c:pt>
                <c:pt idx="1002">
                  <c:v>441</c:v>
                </c:pt>
                <c:pt idx="1003">
                  <c:v>440</c:v>
                </c:pt>
                <c:pt idx="1004">
                  <c:v>462</c:v>
                </c:pt>
                <c:pt idx="1005">
                  <c:v>397</c:v>
                </c:pt>
                <c:pt idx="1006">
                  <c:v>427</c:v>
                </c:pt>
                <c:pt idx="1007">
                  <c:v>440</c:v>
                </c:pt>
                <c:pt idx="1008">
                  <c:v>372</c:v>
                </c:pt>
                <c:pt idx="1009">
                  <c:v>430</c:v>
                </c:pt>
                <c:pt idx="1010">
                  <c:v>433</c:v>
                </c:pt>
                <c:pt idx="1011">
                  <c:v>398</c:v>
                </c:pt>
                <c:pt idx="1012">
                  <c:v>427</c:v>
                </c:pt>
                <c:pt idx="1013">
                  <c:v>388</c:v>
                </c:pt>
                <c:pt idx="1014">
                  <c:v>388</c:v>
                </c:pt>
                <c:pt idx="1015">
                  <c:v>440</c:v>
                </c:pt>
                <c:pt idx="1016">
                  <c:v>420</c:v>
                </c:pt>
                <c:pt idx="1017">
                  <c:v>443</c:v>
                </c:pt>
                <c:pt idx="1018">
                  <c:v>425</c:v>
                </c:pt>
                <c:pt idx="1019">
                  <c:v>441</c:v>
                </c:pt>
                <c:pt idx="1020">
                  <c:v>467</c:v>
                </c:pt>
                <c:pt idx="1021">
                  <c:v>466</c:v>
                </c:pt>
                <c:pt idx="1022">
                  <c:v>510</c:v>
                </c:pt>
                <c:pt idx="1023">
                  <c:v>495</c:v>
                </c:pt>
                <c:pt idx="1024">
                  <c:v>468</c:v>
                </c:pt>
                <c:pt idx="1025">
                  <c:v>475</c:v>
                </c:pt>
                <c:pt idx="1026">
                  <c:v>474</c:v>
                </c:pt>
                <c:pt idx="1027">
                  <c:v>430</c:v>
                </c:pt>
                <c:pt idx="1028">
                  <c:v>460</c:v>
                </c:pt>
                <c:pt idx="1029">
                  <c:v>448</c:v>
                </c:pt>
                <c:pt idx="1030">
                  <c:v>458</c:v>
                </c:pt>
                <c:pt idx="1031">
                  <c:v>431</c:v>
                </c:pt>
                <c:pt idx="1032">
                  <c:v>406</c:v>
                </c:pt>
                <c:pt idx="1033">
                  <c:v>458</c:v>
                </c:pt>
                <c:pt idx="1034">
                  <c:v>464</c:v>
                </c:pt>
                <c:pt idx="1035">
                  <c:v>407</c:v>
                </c:pt>
                <c:pt idx="1036">
                  <c:v>463</c:v>
                </c:pt>
                <c:pt idx="1037">
                  <c:v>454</c:v>
                </c:pt>
                <c:pt idx="1038">
                  <c:v>503</c:v>
                </c:pt>
                <c:pt idx="1039">
                  <c:v>534</c:v>
                </c:pt>
                <c:pt idx="1040">
                  <c:v>467</c:v>
                </c:pt>
                <c:pt idx="1041">
                  <c:v>479</c:v>
                </c:pt>
                <c:pt idx="1042">
                  <c:v>483</c:v>
                </c:pt>
                <c:pt idx="1043">
                  <c:v>437</c:v>
                </c:pt>
                <c:pt idx="1044">
                  <c:v>414</c:v>
                </c:pt>
                <c:pt idx="1045">
                  <c:v>400</c:v>
                </c:pt>
                <c:pt idx="1046">
                  <c:v>458</c:v>
                </c:pt>
                <c:pt idx="1047">
                  <c:v>472</c:v>
                </c:pt>
                <c:pt idx="1048">
                  <c:v>460</c:v>
                </c:pt>
                <c:pt idx="1049">
                  <c:v>453</c:v>
                </c:pt>
                <c:pt idx="1050">
                  <c:v>418</c:v>
                </c:pt>
                <c:pt idx="1051">
                  <c:v>432</c:v>
                </c:pt>
                <c:pt idx="1052">
                  <c:v>423</c:v>
                </c:pt>
                <c:pt idx="1053">
                  <c:v>407</c:v>
                </c:pt>
                <c:pt idx="1054">
                  <c:v>392</c:v>
                </c:pt>
                <c:pt idx="1055">
                  <c:v>390</c:v>
                </c:pt>
                <c:pt idx="1056">
                  <c:v>406</c:v>
                </c:pt>
                <c:pt idx="1057">
                  <c:v>349</c:v>
                </c:pt>
                <c:pt idx="1058">
                  <c:v>391</c:v>
                </c:pt>
                <c:pt idx="1059">
                  <c:v>332</c:v>
                </c:pt>
                <c:pt idx="1060">
                  <c:v>359</c:v>
                </c:pt>
                <c:pt idx="1061">
                  <c:v>387</c:v>
                </c:pt>
                <c:pt idx="1062">
                  <c:v>393</c:v>
                </c:pt>
                <c:pt idx="1063">
                  <c:v>418</c:v>
                </c:pt>
                <c:pt idx="1064">
                  <c:v>396</c:v>
                </c:pt>
                <c:pt idx="1065">
                  <c:v>355</c:v>
                </c:pt>
                <c:pt idx="1066">
                  <c:v>389</c:v>
                </c:pt>
                <c:pt idx="1067">
                  <c:v>361</c:v>
                </c:pt>
                <c:pt idx="1068">
                  <c:v>377</c:v>
                </c:pt>
                <c:pt idx="1069">
                  <c:v>384</c:v>
                </c:pt>
                <c:pt idx="1070">
                  <c:v>404</c:v>
                </c:pt>
                <c:pt idx="1071">
                  <c:v>375</c:v>
                </c:pt>
                <c:pt idx="1072">
                  <c:v>411</c:v>
                </c:pt>
                <c:pt idx="1073">
                  <c:v>404</c:v>
                </c:pt>
                <c:pt idx="1074">
                  <c:v>390</c:v>
                </c:pt>
                <c:pt idx="1075">
                  <c:v>421</c:v>
                </c:pt>
                <c:pt idx="1076">
                  <c:v>408</c:v>
                </c:pt>
                <c:pt idx="1077">
                  <c:v>379</c:v>
                </c:pt>
                <c:pt idx="1078">
                  <c:v>417</c:v>
                </c:pt>
                <c:pt idx="1079">
                  <c:v>361</c:v>
                </c:pt>
                <c:pt idx="1080">
                  <c:v>395</c:v>
                </c:pt>
                <c:pt idx="1081">
                  <c:v>358</c:v>
                </c:pt>
                <c:pt idx="1082">
                  <c:v>410</c:v>
                </c:pt>
                <c:pt idx="1083">
                  <c:v>356</c:v>
                </c:pt>
                <c:pt idx="1084">
                  <c:v>399</c:v>
                </c:pt>
                <c:pt idx="1085">
                  <c:v>395</c:v>
                </c:pt>
                <c:pt idx="1086">
                  <c:v>412</c:v>
                </c:pt>
                <c:pt idx="1087">
                  <c:v>452</c:v>
                </c:pt>
                <c:pt idx="1088">
                  <c:v>428</c:v>
                </c:pt>
                <c:pt idx="1089">
                  <c:v>451</c:v>
                </c:pt>
                <c:pt idx="1090">
                  <c:v>455</c:v>
                </c:pt>
                <c:pt idx="1091">
                  <c:v>464</c:v>
                </c:pt>
                <c:pt idx="1092">
                  <c:v>450</c:v>
                </c:pt>
                <c:pt idx="1093">
                  <c:v>437</c:v>
                </c:pt>
                <c:pt idx="1094">
                  <c:v>432</c:v>
                </c:pt>
                <c:pt idx="1095">
                  <c:v>441</c:v>
                </c:pt>
                <c:pt idx="1096">
                  <c:v>491</c:v>
                </c:pt>
                <c:pt idx="1097">
                  <c:v>499</c:v>
                </c:pt>
                <c:pt idx="1098">
                  <c:v>436</c:v>
                </c:pt>
                <c:pt idx="1099">
                  <c:v>424</c:v>
                </c:pt>
                <c:pt idx="1100">
                  <c:v>482</c:v>
                </c:pt>
                <c:pt idx="1101">
                  <c:v>459</c:v>
                </c:pt>
                <c:pt idx="1102">
                  <c:v>490</c:v>
                </c:pt>
                <c:pt idx="1103">
                  <c:v>499</c:v>
                </c:pt>
                <c:pt idx="1104">
                  <c:v>566</c:v>
                </c:pt>
                <c:pt idx="1105">
                  <c:v>526</c:v>
                </c:pt>
                <c:pt idx="1106">
                  <c:v>534</c:v>
                </c:pt>
                <c:pt idx="1107">
                  <c:v>491</c:v>
                </c:pt>
                <c:pt idx="1108">
                  <c:v>544</c:v>
                </c:pt>
                <c:pt idx="1109">
                  <c:v>512</c:v>
                </c:pt>
                <c:pt idx="1110">
                  <c:v>502</c:v>
                </c:pt>
                <c:pt idx="1111">
                  <c:v>486</c:v>
                </c:pt>
                <c:pt idx="1112">
                  <c:v>471</c:v>
                </c:pt>
                <c:pt idx="1113">
                  <c:v>475</c:v>
                </c:pt>
                <c:pt idx="1114">
                  <c:v>469</c:v>
                </c:pt>
                <c:pt idx="1115">
                  <c:v>438</c:v>
                </c:pt>
                <c:pt idx="1116">
                  <c:v>391</c:v>
                </c:pt>
                <c:pt idx="1117">
                  <c:v>411</c:v>
                </c:pt>
                <c:pt idx="1118">
                  <c:v>434</c:v>
                </c:pt>
                <c:pt idx="1119">
                  <c:v>388</c:v>
                </c:pt>
                <c:pt idx="1120">
                  <c:v>395</c:v>
                </c:pt>
                <c:pt idx="1121">
                  <c:v>416</c:v>
                </c:pt>
                <c:pt idx="1122">
                  <c:v>434</c:v>
                </c:pt>
                <c:pt idx="1123">
                  <c:v>396</c:v>
                </c:pt>
                <c:pt idx="1124">
                  <c:v>447</c:v>
                </c:pt>
                <c:pt idx="1125">
                  <c:v>469</c:v>
                </c:pt>
                <c:pt idx="1126">
                  <c:v>490</c:v>
                </c:pt>
                <c:pt idx="1127">
                  <c:v>515</c:v>
                </c:pt>
                <c:pt idx="1128">
                  <c:v>555</c:v>
                </c:pt>
                <c:pt idx="1129">
                  <c:v>529</c:v>
                </c:pt>
                <c:pt idx="1130">
                  <c:v>470</c:v>
                </c:pt>
                <c:pt idx="1131">
                  <c:v>473</c:v>
                </c:pt>
                <c:pt idx="1132">
                  <c:v>431</c:v>
                </c:pt>
                <c:pt idx="1133">
                  <c:v>422</c:v>
                </c:pt>
                <c:pt idx="1134">
                  <c:v>388</c:v>
                </c:pt>
                <c:pt idx="1135">
                  <c:v>381</c:v>
                </c:pt>
                <c:pt idx="1136">
                  <c:v>347</c:v>
                </c:pt>
                <c:pt idx="1137">
                  <c:v>324</c:v>
                </c:pt>
                <c:pt idx="1138">
                  <c:v>404</c:v>
                </c:pt>
                <c:pt idx="1139">
                  <c:v>368</c:v>
                </c:pt>
                <c:pt idx="1140">
                  <c:v>336</c:v>
                </c:pt>
                <c:pt idx="1141">
                  <c:v>353</c:v>
                </c:pt>
                <c:pt idx="1142">
                  <c:v>334</c:v>
                </c:pt>
                <c:pt idx="1143">
                  <c:v>381</c:v>
                </c:pt>
                <c:pt idx="1144">
                  <c:v>364</c:v>
                </c:pt>
                <c:pt idx="1145">
                  <c:v>375</c:v>
                </c:pt>
                <c:pt idx="1146">
                  <c:v>373</c:v>
                </c:pt>
                <c:pt idx="1147">
                  <c:v>382</c:v>
                </c:pt>
                <c:pt idx="1148">
                  <c:v>378</c:v>
                </c:pt>
                <c:pt idx="1149">
                  <c:v>406</c:v>
                </c:pt>
                <c:pt idx="1150">
                  <c:v>356</c:v>
                </c:pt>
                <c:pt idx="1151">
                  <c:v>366</c:v>
                </c:pt>
                <c:pt idx="1152">
                  <c:v>384</c:v>
                </c:pt>
                <c:pt idx="1153">
                  <c:v>361</c:v>
                </c:pt>
                <c:pt idx="1154">
                  <c:v>392</c:v>
                </c:pt>
                <c:pt idx="1155">
                  <c:v>374</c:v>
                </c:pt>
                <c:pt idx="1156">
                  <c:v>339</c:v>
                </c:pt>
                <c:pt idx="1157">
                  <c:v>331</c:v>
                </c:pt>
                <c:pt idx="1158">
                  <c:v>311</c:v>
                </c:pt>
                <c:pt idx="1159">
                  <c:v>343</c:v>
                </c:pt>
                <c:pt idx="1160">
                  <c:v>310</c:v>
                </c:pt>
                <c:pt idx="1161">
                  <c:v>331</c:v>
                </c:pt>
                <c:pt idx="1162">
                  <c:v>313</c:v>
                </c:pt>
                <c:pt idx="1163">
                  <c:v>322</c:v>
                </c:pt>
                <c:pt idx="1164">
                  <c:v>376</c:v>
                </c:pt>
                <c:pt idx="1165">
                  <c:v>347</c:v>
                </c:pt>
                <c:pt idx="1166">
                  <c:v>362</c:v>
                </c:pt>
                <c:pt idx="1167">
                  <c:v>373</c:v>
                </c:pt>
                <c:pt idx="1168">
                  <c:v>436</c:v>
                </c:pt>
                <c:pt idx="1169">
                  <c:v>400</c:v>
                </c:pt>
                <c:pt idx="1170">
                  <c:v>402</c:v>
                </c:pt>
                <c:pt idx="1171">
                  <c:v>439</c:v>
                </c:pt>
                <c:pt idx="1172">
                  <c:v>419</c:v>
                </c:pt>
                <c:pt idx="1173">
                  <c:v>454</c:v>
                </c:pt>
                <c:pt idx="1174">
                  <c:v>394</c:v>
                </c:pt>
                <c:pt idx="1175">
                  <c:v>392</c:v>
                </c:pt>
                <c:pt idx="1176">
                  <c:v>413</c:v>
                </c:pt>
                <c:pt idx="1177">
                  <c:v>454</c:v>
                </c:pt>
                <c:pt idx="1178">
                  <c:v>445</c:v>
                </c:pt>
                <c:pt idx="1179">
                  <c:v>412</c:v>
                </c:pt>
                <c:pt idx="1180">
                  <c:v>463</c:v>
                </c:pt>
                <c:pt idx="1181">
                  <c:v>521</c:v>
                </c:pt>
                <c:pt idx="1182">
                  <c:v>560</c:v>
                </c:pt>
                <c:pt idx="1183">
                  <c:v>527</c:v>
                </c:pt>
                <c:pt idx="1184">
                  <c:v>500</c:v>
                </c:pt>
                <c:pt idx="1185">
                  <c:v>527</c:v>
                </c:pt>
                <c:pt idx="1186">
                  <c:v>517</c:v>
                </c:pt>
                <c:pt idx="1187">
                  <c:v>509</c:v>
                </c:pt>
                <c:pt idx="1188">
                  <c:v>500</c:v>
                </c:pt>
                <c:pt idx="1189">
                  <c:v>491</c:v>
                </c:pt>
                <c:pt idx="1190">
                  <c:v>503</c:v>
                </c:pt>
                <c:pt idx="1191">
                  <c:v>486</c:v>
                </c:pt>
                <c:pt idx="1192">
                  <c:v>479</c:v>
                </c:pt>
                <c:pt idx="1193">
                  <c:v>461</c:v>
                </c:pt>
                <c:pt idx="1194">
                  <c:v>415</c:v>
                </c:pt>
                <c:pt idx="1195">
                  <c:v>426</c:v>
                </c:pt>
                <c:pt idx="1196">
                  <c:v>432</c:v>
                </c:pt>
                <c:pt idx="1197">
                  <c:v>437</c:v>
                </c:pt>
                <c:pt idx="1198">
                  <c:v>417</c:v>
                </c:pt>
                <c:pt idx="1199">
                  <c:v>437</c:v>
                </c:pt>
                <c:pt idx="1200">
                  <c:v>393</c:v>
                </c:pt>
                <c:pt idx="1201">
                  <c:v>488</c:v>
                </c:pt>
                <c:pt idx="1202">
                  <c:v>470</c:v>
                </c:pt>
                <c:pt idx="1203">
                  <c:v>412</c:v>
                </c:pt>
                <c:pt idx="1204">
                  <c:v>423</c:v>
                </c:pt>
                <c:pt idx="1205">
                  <c:v>393</c:v>
                </c:pt>
                <c:pt idx="1206">
                  <c:v>428</c:v>
                </c:pt>
                <c:pt idx="1207">
                  <c:v>367</c:v>
                </c:pt>
                <c:pt idx="1208">
                  <c:v>403</c:v>
                </c:pt>
                <c:pt idx="1209">
                  <c:v>387</c:v>
                </c:pt>
                <c:pt idx="1210">
                  <c:v>372</c:v>
                </c:pt>
                <c:pt idx="1211">
                  <c:v>385</c:v>
                </c:pt>
                <c:pt idx="1212">
                  <c:v>358</c:v>
                </c:pt>
                <c:pt idx="1213">
                  <c:v>414</c:v>
                </c:pt>
                <c:pt idx="1214">
                  <c:v>417</c:v>
                </c:pt>
                <c:pt idx="1215">
                  <c:v>432</c:v>
                </c:pt>
                <c:pt idx="1216">
                  <c:v>411</c:v>
                </c:pt>
                <c:pt idx="1217">
                  <c:v>399</c:v>
                </c:pt>
                <c:pt idx="1218">
                  <c:v>427</c:v>
                </c:pt>
                <c:pt idx="1219">
                  <c:v>441</c:v>
                </c:pt>
                <c:pt idx="1220">
                  <c:v>411</c:v>
                </c:pt>
                <c:pt idx="1221">
                  <c:v>426</c:v>
                </c:pt>
                <c:pt idx="1222">
                  <c:v>392</c:v>
                </c:pt>
                <c:pt idx="1223">
                  <c:v>422</c:v>
                </c:pt>
                <c:pt idx="1224">
                  <c:v>440</c:v>
                </c:pt>
                <c:pt idx="1225">
                  <c:v>440</c:v>
                </c:pt>
                <c:pt idx="1226">
                  <c:v>452</c:v>
                </c:pt>
                <c:pt idx="1227">
                  <c:v>408</c:v>
                </c:pt>
                <c:pt idx="1228">
                  <c:v>419</c:v>
                </c:pt>
                <c:pt idx="1229">
                  <c:v>408</c:v>
                </c:pt>
                <c:pt idx="1230">
                  <c:v>354</c:v>
                </c:pt>
                <c:pt idx="1231">
                  <c:v>388</c:v>
                </c:pt>
                <c:pt idx="1232">
                  <c:v>352</c:v>
                </c:pt>
                <c:pt idx="1233">
                  <c:v>372</c:v>
                </c:pt>
                <c:pt idx="1234">
                  <c:v>369</c:v>
                </c:pt>
                <c:pt idx="1235">
                  <c:v>366</c:v>
                </c:pt>
                <c:pt idx="1236">
                  <c:v>399</c:v>
                </c:pt>
                <c:pt idx="1237">
                  <c:v>370</c:v>
                </c:pt>
                <c:pt idx="1238">
                  <c:v>397</c:v>
                </c:pt>
                <c:pt idx="1239">
                  <c:v>378</c:v>
                </c:pt>
                <c:pt idx="1240">
                  <c:v>399</c:v>
                </c:pt>
                <c:pt idx="1241">
                  <c:v>448</c:v>
                </c:pt>
                <c:pt idx="1242">
                  <c:v>458</c:v>
                </c:pt>
                <c:pt idx="1243">
                  <c:v>463</c:v>
                </c:pt>
                <c:pt idx="1244">
                  <c:v>454</c:v>
                </c:pt>
                <c:pt idx="1245">
                  <c:v>408</c:v>
                </c:pt>
                <c:pt idx="1246">
                  <c:v>380</c:v>
                </c:pt>
                <c:pt idx="1247">
                  <c:v>417</c:v>
                </c:pt>
                <c:pt idx="1248">
                  <c:v>454</c:v>
                </c:pt>
                <c:pt idx="1249">
                  <c:v>393</c:v>
                </c:pt>
                <c:pt idx="1250">
                  <c:v>403</c:v>
                </c:pt>
                <c:pt idx="1251">
                  <c:v>415</c:v>
                </c:pt>
                <c:pt idx="1252">
                  <c:v>412</c:v>
                </c:pt>
                <c:pt idx="1253">
                  <c:v>398</c:v>
                </c:pt>
                <c:pt idx="1254">
                  <c:v>429</c:v>
                </c:pt>
                <c:pt idx="1255">
                  <c:v>387</c:v>
                </c:pt>
                <c:pt idx="1256">
                  <c:v>449</c:v>
                </c:pt>
                <c:pt idx="1257">
                  <c:v>431</c:v>
                </c:pt>
                <c:pt idx="1258">
                  <c:v>358</c:v>
                </c:pt>
                <c:pt idx="1259">
                  <c:v>430</c:v>
                </c:pt>
                <c:pt idx="1260">
                  <c:v>371</c:v>
                </c:pt>
                <c:pt idx="1261">
                  <c:v>358</c:v>
                </c:pt>
                <c:pt idx="1262">
                  <c:v>389</c:v>
                </c:pt>
                <c:pt idx="1263">
                  <c:v>333</c:v>
                </c:pt>
                <c:pt idx="1264">
                  <c:v>361</c:v>
                </c:pt>
                <c:pt idx="1265">
                  <c:v>360</c:v>
                </c:pt>
                <c:pt idx="1266">
                  <c:v>339</c:v>
                </c:pt>
                <c:pt idx="1267">
                  <c:v>370</c:v>
                </c:pt>
                <c:pt idx="1268">
                  <c:v>336</c:v>
                </c:pt>
                <c:pt idx="1269">
                  <c:v>360</c:v>
                </c:pt>
                <c:pt idx="1270">
                  <c:v>357</c:v>
                </c:pt>
                <c:pt idx="1271">
                  <c:v>350</c:v>
                </c:pt>
                <c:pt idx="1272">
                  <c:v>363</c:v>
                </c:pt>
                <c:pt idx="1273">
                  <c:v>370</c:v>
                </c:pt>
                <c:pt idx="1274">
                  <c:v>372</c:v>
                </c:pt>
                <c:pt idx="1275">
                  <c:v>359</c:v>
                </c:pt>
                <c:pt idx="1276">
                  <c:v>373</c:v>
                </c:pt>
                <c:pt idx="1277">
                  <c:v>417</c:v>
                </c:pt>
                <c:pt idx="1278">
                  <c:v>374</c:v>
                </c:pt>
                <c:pt idx="1279">
                  <c:v>399</c:v>
                </c:pt>
                <c:pt idx="1280">
                  <c:v>314</c:v>
                </c:pt>
                <c:pt idx="1281">
                  <c:v>409</c:v>
                </c:pt>
                <c:pt idx="1282">
                  <c:v>354</c:v>
                </c:pt>
                <c:pt idx="1283">
                  <c:v>355</c:v>
                </c:pt>
                <c:pt idx="1284">
                  <c:v>350</c:v>
                </c:pt>
                <c:pt idx="1285">
                  <c:v>331</c:v>
                </c:pt>
                <c:pt idx="1286">
                  <c:v>365</c:v>
                </c:pt>
                <c:pt idx="1287">
                  <c:v>325</c:v>
                </c:pt>
                <c:pt idx="1288">
                  <c:v>381</c:v>
                </c:pt>
                <c:pt idx="1289">
                  <c:v>368</c:v>
                </c:pt>
                <c:pt idx="1290">
                  <c:v>367</c:v>
                </c:pt>
                <c:pt idx="1291">
                  <c:v>401</c:v>
                </c:pt>
                <c:pt idx="1292">
                  <c:v>361</c:v>
                </c:pt>
                <c:pt idx="1293">
                  <c:v>384</c:v>
                </c:pt>
                <c:pt idx="1294">
                  <c:v>364</c:v>
                </c:pt>
                <c:pt idx="1295">
                  <c:v>362</c:v>
                </c:pt>
                <c:pt idx="1296">
                  <c:v>314</c:v>
                </c:pt>
                <c:pt idx="1297">
                  <c:v>335</c:v>
                </c:pt>
                <c:pt idx="1298">
                  <c:v>307</c:v>
                </c:pt>
                <c:pt idx="1299">
                  <c:v>336</c:v>
                </c:pt>
                <c:pt idx="1300">
                  <c:v>288</c:v>
                </c:pt>
                <c:pt idx="1301">
                  <c:v>304</c:v>
                </c:pt>
                <c:pt idx="1302">
                  <c:v>298</c:v>
                </c:pt>
                <c:pt idx="1303">
                  <c:v>285</c:v>
                </c:pt>
                <c:pt idx="1304">
                  <c:v>340</c:v>
                </c:pt>
                <c:pt idx="1305">
                  <c:v>280</c:v>
                </c:pt>
                <c:pt idx="1306">
                  <c:v>334</c:v>
                </c:pt>
                <c:pt idx="1307">
                  <c:v>325</c:v>
                </c:pt>
                <c:pt idx="1308">
                  <c:v>325</c:v>
                </c:pt>
                <c:pt idx="1309">
                  <c:v>325</c:v>
                </c:pt>
                <c:pt idx="1310">
                  <c:v>315</c:v>
                </c:pt>
                <c:pt idx="1311">
                  <c:v>300</c:v>
                </c:pt>
                <c:pt idx="1312">
                  <c:v>292</c:v>
                </c:pt>
                <c:pt idx="1313">
                  <c:v>320</c:v>
                </c:pt>
                <c:pt idx="1314">
                  <c:v>293</c:v>
                </c:pt>
                <c:pt idx="1315">
                  <c:v>296</c:v>
                </c:pt>
                <c:pt idx="1316">
                  <c:v>328</c:v>
                </c:pt>
                <c:pt idx="1317">
                  <c:v>318</c:v>
                </c:pt>
                <c:pt idx="1318">
                  <c:v>306</c:v>
                </c:pt>
                <c:pt idx="1319">
                  <c:v>303</c:v>
                </c:pt>
                <c:pt idx="1320">
                  <c:v>291</c:v>
                </c:pt>
                <c:pt idx="1321">
                  <c:v>324</c:v>
                </c:pt>
                <c:pt idx="1322">
                  <c:v>335</c:v>
                </c:pt>
                <c:pt idx="1323">
                  <c:v>315</c:v>
                </c:pt>
                <c:pt idx="1324">
                  <c:v>341</c:v>
                </c:pt>
                <c:pt idx="1325">
                  <c:v>308</c:v>
                </c:pt>
                <c:pt idx="1326">
                  <c:v>351</c:v>
                </c:pt>
                <c:pt idx="1327">
                  <c:v>330</c:v>
                </c:pt>
                <c:pt idx="1328">
                  <c:v>365</c:v>
                </c:pt>
                <c:pt idx="1329">
                  <c:v>377</c:v>
                </c:pt>
                <c:pt idx="1330">
                  <c:v>370</c:v>
                </c:pt>
                <c:pt idx="1331">
                  <c:v>400</c:v>
                </c:pt>
                <c:pt idx="1332">
                  <c:v>382</c:v>
                </c:pt>
                <c:pt idx="1333">
                  <c:v>394</c:v>
                </c:pt>
                <c:pt idx="1334">
                  <c:v>409</c:v>
                </c:pt>
                <c:pt idx="1335">
                  <c:v>371</c:v>
                </c:pt>
                <c:pt idx="1336">
                  <c:v>425</c:v>
                </c:pt>
                <c:pt idx="1337">
                  <c:v>382</c:v>
                </c:pt>
                <c:pt idx="1338">
                  <c:v>403</c:v>
                </c:pt>
                <c:pt idx="1339">
                  <c:v>389</c:v>
                </c:pt>
                <c:pt idx="1340">
                  <c:v>407</c:v>
                </c:pt>
                <c:pt idx="1341">
                  <c:v>404</c:v>
                </c:pt>
                <c:pt idx="1342">
                  <c:v>371</c:v>
                </c:pt>
                <c:pt idx="1343">
                  <c:v>427</c:v>
                </c:pt>
                <c:pt idx="1344">
                  <c:v>394</c:v>
                </c:pt>
                <c:pt idx="1345">
                  <c:v>415</c:v>
                </c:pt>
                <c:pt idx="1346">
                  <c:v>422</c:v>
                </c:pt>
                <c:pt idx="1347">
                  <c:v>447</c:v>
                </c:pt>
                <c:pt idx="1348">
                  <c:v>415</c:v>
                </c:pt>
                <c:pt idx="1349">
                  <c:v>364</c:v>
                </c:pt>
                <c:pt idx="1350">
                  <c:v>415</c:v>
                </c:pt>
                <c:pt idx="1351">
                  <c:v>384</c:v>
                </c:pt>
                <c:pt idx="1352">
                  <c:v>398</c:v>
                </c:pt>
                <c:pt idx="1353">
                  <c:v>403</c:v>
                </c:pt>
                <c:pt idx="1354">
                  <c:v>384</c:v>
                </c:pt>
                <c:pt idx="1355">
                  <c:v>416</c:v>
                </c:pt>
                <c:pt idx="1356">
                  <c:v>422</c:v>
                </c:pt>
                <c:pt idx="1357">
                  <c:v>404</c:v>
                </c:pt>
                <c:pt idx="1358">
                  <c:v>411</c:v>
                </c:pt>
                <c:pt idx="1359">
                  <c:v>378</c:v>
                </c:pt>
                <c:pt idx="1360">
                  <c:v>385</c:v>
                </c:pt>
                <c:pt idx="1361">
                  <c:v>398</c:v>
                </c:pt>
                <c:pt idx="1362">
                  <c:v>376</c:v>
                </c:pt>
                <c:pt idx="1363">
                  <c:v>365</c:v>
                </c:pt>
                <c:pt idx="1364">
                  <c:v>386</c:v>
                </c:pt>
                <c:pt idx="1365">
                  <c:v>375</c:v>
                </c:pt>
                <c:pt idx="1366">
                  <c:v>362</c:v>
                </c:pt>
                <c:pt idx="1367">
                  <c:v>387</c:v>
                </c:pt>
                <c:pt idx="1368">
                  <c:v>376</c:v>
                </c:pt>
                <c:pt idx="1369">
                  <c:v>365</c:v>
                </c:pt>
                <c:pt idx="1370">
                  <c:v>402</c:v>
                </c:pt>
                <c:pt idx="1371">
                  <c:v>386</c:v>
                </c:pt>
                <c:pt idx="1372">
                  <c:v>396</c:v>
                </c:pt>
                <c:pt idx="1373">
                  <c:v>383</c:v>
                </c:pt>
                <c:pt idx="1374">
                  <c:v>411</c:v>
                </c:pt>
                <c:pt idx="1375">
                  <c:v>370</c:v>
                </c:pt>
                <c:pt idx="1376">
                  <c:v>396</c:v>
                </c:pt>
                <c:pt idx="1377">
                  <c:v>378</c:v>
                </c:pt>
                <c:pt idx="1378">
                  <c:v>345</c:v>
                </c:pt>
                <c:pt idx="1379">
                  <c:v>346</c:v>
                </c:pt>
                <c:pt idx="1380">
                  <c:v>347</c:v>
                </c:pt>
                <c:pt idx="1381">
                  <c:v>349</c:v>
                </c:pt>
                <c:pt idx="1382">
                  <c:v>366</c:v>
                </c:pt>
                <c:pt idx="1383">
                  <c:v>312</c:v>
                </c:pt>
                <c:pt idx="1384">
                  <c:v>354</c:v>
                </c:pt>
                <c:pt idx="1385">
                  <c:v>328</c:v>
                </c:pt>
                <c:pt idx="1386">
                  <c:v>334</c:v>
                </c:pt>
                <c:pt idx="1387">
                  <c:v>349</c:v>
                </c:pt>
                <c:pt idx="1388">
                  <c:v>390</c:v>
                </c:pt>
                <c:pt idx="1389">
                  <c:v>358</c:v>
                </c:pt>
                <c:pt idx="1390">
                  <c:v>365</c:v>
                </c:pt>
                <c:pt idx="1391">
                  <c:v>337</c:v>
                </c:pt>
                <c:pt idx="1392">
                  <c:v>365</c:v>
                </c:pt>
                <c:pt idx="1393">
                  <c:v>376</c:v>
                </c:pt>
                <c:pt idx="1394">
                  <c:v>337</c:v>
                </c:pt>
                <c:pt idx="1395">
                  <c:v>354</c:v>
                </c:pt>
                <c:pt idx="1396">
                  <c:v>375</c:v>
                </c:pt>
                <c:pt idx="1397">
                  <c:v>329</c:v>
                </c:pt>
                <c:pt idx="1398">
                  <c:v>347</c:v>
                </c:pt>
                <c:pt idx="1399">
                  <c:v>349</c:v>
                </c:pt>
                <c:pt idx="1400">
                  <c:v>352</c:v>
                </c:pt>
                <c:pt idx="1401">
                  <c:v>364</c:v>
                </c:pt>
                <c:pt idx="1402">
                  <c:v>316</c:v>
                </c:pt>
                <c:pt idx="1403">
                  <c:v>328</c:v>
                </c:pt>
                <c:pt idx="1404">
                  <c:v>352</c:v>
                </c:pt>
                <c:pt idx="1405">
                  <c:v>349</c:v>
                </c:pt>
                <c:pt idx="1406">
                  <c:v>373</c:v>
                </c:pt>
                <c:pt idx="1407">
                  <c:v>352</c:v>
                </c:pt>
                <c:pt idx="1408">
                  <c:v>329</c:v>
                </c:pt>
                <c:pt idx="1409">
                  <c:v>336</c:v>
                </c:pt>
                <c:pt idx="1410">
                  <c:v>363</c:v>
                </c:pt>
                <c:pt idx="1411">
                  <c:v>331</c:v>
                </c:pt>
                <c:pt idx="1412">
                  <c:v>330</c:v>
                </c:pt>
                <c:pt idx="1413">
                  <c:v>358</c:v>
                </c:pt>
                <c:pt idx="1414">
                  <c:v>343</c:v>
                </c:pt>
                <c:pt idx="1415">
                  <c:v>312</c:v>
                </c:pt>
                <c:pt idx="1416">
                  <c:v>340</c:v>
                </c:pt>
                <c:pt idx="1417">
                  <c:v>348</c:v>
                </c:pt>
                <c:pt idx="1418">
                  <c:v>320</c:v>
                </c:pt>
                <c:pt idx="1419">
                  <c:v>351</c:v>
                </c:pt>
                <c:pt idx="1420">
                  <c:v>345</c:v>
                </c:pt>
                <c:pt idx="1421">
                  <c:v>362</c:v>
                </c:pt>
                <c:pt idx="1422">
                  <c:v>342</c:v>
                </c:pt>
                <c:pt idx="1423">
                  <c:v>324</c:v>
                </c:pt>
                <c:pt idx="1424">
                  <c:v>292</c:v>
                </c:pt>
                <c:pt idx="1425">
                  <c:v>303</c:v>
                </c:pt>
                <c:pt idx="1426">
                  <c:v>309</c:v>
                </c:pt>
                <c:pt idx="1427">
                  <c:v>314</c:v>
                </c:pt>
                <c:pt idx="1428">
                  <c:v>318</c:v>
                </c:pt>
                <c:pt idx="1429">
                  <c:v>301</c:v>
                </c:pt>
                <c:pt idx="1430">
                  <c:v>320</c:v>
                </c:pt>
                <c:pt idx="1431">
                  <c:v>340</c:v>
                </c:pt>
                <c:pt idx="1432">
                  <c:v>298</c:v>
                </c:pt>
                <c:pt idx="1433">
                  <c:v>300</c:v>
                </c:pt>
                <c:pt idx="1434">
                  <c:v>320</c:v>
                </c:pt>
                <c:pt idx="1435">
                  <c:v>279</c:v>
                </c:pt>
                <c:pt idx="1436">
                  <c:v>306</c:v>
                </c:pt>
                <c:pt idx="1437">
                  <c:v>303</c:v>
                </c:pt>
                <c:pt idx="1438">
                  <c:v>315</c:v>
                </c:pt>
                <c:pt idx="1439">
                  <c:v>294</c:v>
                </c:pt>
                <c:pt idx="1440">
                  <c:v>301</c:v>
                </c:pt>
                <c:pt idx="1441">
                  <c:v>314</c:v>
                </c:pt>
                <c:pt idx="1442">
                  <c:v>327</c:v>
                </c:pt>
                <c:pt idx="1443">
                  <c:v>318</c:v>
                </c:pt>
                <c:pt idx="1444">
                  <c:v>314</c:v>
                </c:pt>
                <c:pt idx="1445">
                  <c:v>295</c:v>
                </c:pt>
                <c:pt idx="1446">
                  <c:v>316</c:v>
                </c:pt>
                <c:pt idx="1447">
                  <c:v>290</c:v>
                </c:pt>
                <c:pt idx="1448">
                  <c:v>306</c:v>
                </c:pt>
                <c:pt idx="1449">
                  <c:v>308</c:v>
                </c:pt>
                <c:pt idx="1450">
                  <c:v>320</c:v>
                </c:pt>
                <c:pt idx="1451">
                  <c:v>320</c:v>
                </c:pt>
                <c:pt idx="1452">
                  <c:v>289</c:v>
                </c:pt>
                <c:pt idx="1453">
                  <c:v>289</c:v>
                </c:pt>
                <c:pt idx="1454">
                  <c:v>298</c:v>
                </c:pt>
                <c:pt idx="1455">
                  <c:v>289</c:v>
                </c:pt>
                <c:pt idx="1456">
                  <c:v>300</c:v>
                </c:pt>
                <c:pt idx="1457">
                  <c:v>294</c:v>
                </c:pt>
                <c:pt idx="1458">
                  <c:v>356</c:v>
                </c:pt>
                <c:pt idx="1459">
                  <c:v>305</c:v>
                </c:pt>
                <c:pt idx="1460">
                  <c:v>308</c:v>
                </c:pt>
                <c:pt idx="1461">
                  <c:v>355</c:v>
                </c:pt>
                <c:pt idx="1462">
                  <c:v>379</c:v>
                </c:pt>
                <c:pt idx="1463">
                  <c:v>327</c:v>
                </c:pt>
                <c:pt idx="1464">
                  <c:v>329</c:v>
                </c:pt>
                <c:pt idx="1465">
                  <c:v>344</c:v>
                </c:pt>
                <c:pt idx="1466">
                  <c:v>362</c:v>
                </c:pt>
                <c:pt idx="1467">
                  <c:v>360</c:v>
                </c:pt>
                <c:pt idx="1468">
                  <c:v>320</c:v>
                </c:pt>
                <c:pt idx="1469">
                  <c:v>334</c:v>
                </c:pt>
                <c:pt idx="1470">
                  <c:v>325</c:v>
                </c:pt>
                <c:pt idx="1471">
                  <c:v>331</c:v>
                </c:pt>
                <c:pt idx="1472">
                  <c:v>354</c:v>
                </c:pt>
                <c:pt idx="1473">
                  <c:v>319</c:v>
                </c:pt>
                <c:pt idx="1474">
                  <c:v>326</c:v>
                </c:pt>
                <c:pt idx="1475">
                  <c:v>347</c:v>
                </c:pt>
                <c:pt idx="1476">
                  <c:v>328</c:v>
                </c:pt>
                <c:pt idx="1477">
                  <c:v>279</c:v>
                </c:pt>
                <c:pt idx="1478">
                  <c:v>310</c:v>
                </c:pt>
                <c:pt idx="1479">
                  <c:v>320</c:v>
                </c:pt>
                <c:pt idx="1480">
                  <c:v>303</c:v>
                </c:pt>
                <c:pt idx="1481">
                  <c:v>308</c:v>
                </c:pt>
                <c:pt idx="1482">
                  <c:v>309</c:v>
                </c:pt>
                <c:pt idx="1483">
                  <c:v>316</c:v>
                </c:pt>
                <c:pt idx="1484">
                  <c:v>272</c:v>
                </c:pt>
                <c:pt idx="1485">
                  <c:v>303</c:v>
                </c:pt>
                <c:pt idx="1486">
                  <c:v>288</c:v>
                </c:pt>
                <c:pt idx="1487">
                  <c:v>332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80D-437D-B737-3364F31D9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3314192"/>
        <c:axId val="712920208"/>
      </c:scatterChart>
      <c:valAx>
        <c:axId val="753314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2θ (</a:t>
                </a:r>
                <a:r>
                  <a:rPr lang="en-IN"/>
                  <a:t>Degrees)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920208"/>
        <c:crosses val="autoZero"/>
        <c:crossBetween val="midCat"/>
      </c:valAx>
      <c:valAx>
        <c:axId val="71292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1000" b="0" i="0" u="none" strike="noStrike" baseline="0">
                    <a:effectLst/>
                  </a:rPr>
                  <a:t>Intensity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33141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Mor NaCl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'Mor NaCl'!$A$2:$A$1489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'Mor NaCl'!$B$2:$B$1489</c:f>
              <c:numCache>
                <c:formatCode>General</c:formatCode>
                <c:ptCount val="1488"/>
                <c:pt idx="0">
                  <c:v>1303</c:v>
                </c:pt>
                <c:pt idx="1">
                  <c:v>1233</c:v>
                </c:pt>
                <c:pt idx="2">
                  <c:v>1248</c:v>
                </c:pt>
                <c:pt idx="3">
                  <c:v>1289</c:v>
                </c:pt>
                <c:pt idx="4">
                  <c:v>1287</c:v>
                </c:pt>
                <c:pt idx="5">
                  <c:v>1223</c:v>
                </c:pt>
                <c:pt idx="6">
                  <c:v>1208</c:v>
                </c:pt>
                <c:pt idx="7">
                  <c:v>1231</c:v>
                </c:pt>
                <c:pt idx="8">
                  <c:v>1212</c:v>
                </c:pt>
                <c:pt idx="9">
                  <c:v>1234</c:v>
                </c:pt>
                <c:pt idx="10">
                  <c:v>1225</c:v>
                </c:pt>
                <c:pt idx="11">
                  <c:v>1251</c:v>
                </c:pt>
                <c:pt idx="12">
                  <c:v>1222</c:v>
                </c:pt>
                <c:pt idx="13">
                  <c:v>1301</c:v>
                </c:pt>
                <c:pt idx="14">
                  <c:v>1194</c:v>
                </c:pt>
                <c:pt idx="15">
                  <c:v>1255</c:v>
                </c:pt>
                <c:pt idx="16">
                  <c:v>1228</c:v>
                </c:pt>
                <c:pt idx="17">
                  <c:v>1158</c:v>
                </c:pt>
                <c:pt idx="18">
                  <c:v>1197</c:v>
                </c:pt>
                <c:pt idx="19">
                  <c:v>1192</c:v>
                </c:pt>
                <c:pt idx="20">
                  <c:v>1176</c:v>
                </c:pt>
                <c:pt idx="21">
                  <c:v>1181</c:v>
                </c:pt>
                <c:pt idx="22">
                  <c:v>1273</c:v>
                </c:pt>
                <c:pt idx="23">
                  <c:v>1210</c:v>
                </c:pt>
                <c:pt idx="24">
                  <c:v>1221</c:v>
                </c:pt>
                <c:pt idx="25">
                  <c:v>1465</c:v>
                </c:pt>
                <c:pt idx="26">
                  <c:v>1502</c:v>
                </c:pt>
                <c:pt idx="27">
                  <c:v>1753</c:v>
                </c:pt>
                <c:pt idx="28">
                  <c:v>2094</c:v>
                </c:pt>
                <c:pt idx="29">
                  <c:v>2829</c:v>
                </c:pt>
                <c:pt idx="30">
                  <c:v>3678</c:v>
                </c:pt>
                <c:pt idx="31">
                  <c:v>3362</c:v>
                </c:pt>
                <c:pt idx="32">
                  <c:v>2053</c:v>
                </c:pt>
                <c:pt idx="33">
                  <c:v>1398</c:v>
                </c:pt>
                <c:pt idx="34">
                  <c:v>1267</c:v>
                </c:pt>
                <c:pt idx="35">
                  <c:v>1162</c:v>
                </c:pt>
                <c:pt idx="36">
                  <c:v>1213</c:v>
                </c:pt>
                <c:pt idx="37">
                  <c:v>1121</c:v>
                </c:pt>
                <c:pt idx="38">
                  <c:v>1147</c:v>
                </c:pt>
                <c:pt idx="39">
                  <c:v>1171</c:v>
                </c:pt>
                <c:pt idx="40">
                  <c:v>1130</c:v>
                </c:pt>
                <c:pt idx="41">
                  <c:v>1035</c:v>
                </c:pt>
                <c:pt idx="42">
                  <c:v>1070</c:v>
                </c:pt>
                <c:pt idx="43">
                  <c:v>1094</c:v>
                </c:pt>
                <c:pt idx="44">
                  <c:v>1102</c:v>
                </c:pt>
                <c:pt idx="45">
                  <c:v>1068</c:v>
                </c:pt>
                <c:pt idx="46">
                  <c:v>1057</c:v>
                </c:pt>
                <c:pt idx="47">
                  <c:v>1087</c:v>
                </c:pt>
                <c:pt idx="48">
                  <c:v>1040</c:v>
                </c:pt>
                <c:pt idx="49">
                  <c:v>1061</c:v>
                </c:pt>
                <c:pt idx="50">
                  <c:v>1054</c:v>
                </c:pt>
                <c:pt idx="51">
                  <c:v>989</c:v>
                </c:pt>
                <c:pt idx="52">
                  <c:v>1076</c:v>
                </c:pt>
                <c:pt idx="53">
                  <c:v>1008</c:v>
                </c:pt>
                <c:pt idx="54">
                  <c:v>1001</c:v>
                </c:pt>
                <c:pt idx="55">
                  <c:v>974</c:v>
                </c:pt>
                <c:pt idx="56">
                  <c:v>1002</c:v>
                </c:pt>
                <c:pt idx="57">
                  <c:v>951</c:v>
                </c:pt>
                <c:pt idx="58">
                  <c:v>955</c:v>
                </c:pt>
                <c:pt idx="59">
                  <c:v>967</c:v>
                </c:pt>
                <c:pt idx="60">
                  <c:v>962</c:v>
                </c:pt>
                <c:pt idx="61">
                  <c:v>968</c:v>
                </c:pt>
                <c:pt idx="62">
                  <c:v>947</c:v>
                </c:pt>
                <c:pt idx="63">
                  <c:v>935</c:v>
                </c:pt>
                <c:pt idx="64">
                  <c:v>953</c:v>
                </c:pt>
                <c:pt idx="65">
                  <c:v>1025</c:v>
                </c:pt>
                <c:pt idx="66">
                  <c:v>974</c:v>
                </c:pt>
                <c:pt idx="67">
                  <c:v>1010</c:v>
                </c:pt>
                <c:pt idx="68">
                  <c:v>988</c:v>
                </c:pt>
                <c:pt idx="69">
                  <c:v>1071</c:v>
                </c:pt>
                <c:pt idx="70">
                  <c:v>1105</c:v>
                </c:pt>
                <c:pt idx="71">
                  <c:v>1231</c:v>
                </c:pt>
                <c:pt idx="72">
                  <c:v>1569</c:v>
                </c:pt>
                <c:pt idx="73">
                  <c:v>1474</c:v>
                </c:pt>
                <c:pt idx="74">
                  <c:v>1141</c:v>
                </c:pt>
                <c:pt idx="75">
                  <c:v>1050</c:v>
                </c:pt>
                <c:pt idx="76">
                  <c:v>950</c:v>
                </c:pt>
                <c:pt idx="77">
                  <c:v>930</c:v>
                </c:pt>
                <c:pt idx="78">
                  <c:v>912</c:v>
                </c:pt>
                <c:pt idx="79">
                  <c:v>964</c:v>
                </c:pt>
                <c:pt idx="80">
                  <c:v>906</c:v>
                </c:pt>
                <c:pt idx="81">
                  <c:v>847</c:v>
                </c:pt>
                <c:pt idx="82">
                  <c:v>882</c:v>
                </c:pt>
                <c:pt idx="83">
                  <c:v>920</c:v>
                </c:pt>
                <c:pt idx="84">
                  <c:v>908</c:v>
                </c:pt>
                <c:pt idx="85">
                  <c:v>892</c:v>
                </c:pt>
                <c:pt idx="86">
                  <c:v>857</c:v>
                </c:pt>
                <c:pt idx="87">
                  <c:v>849</c:v>
                </c:pt>
                <c:pt idx="88">
                  <c:v>899</c:v>
                </c:pt>
                <c:pt idx="89">
                  <c:v>923</c:v>
                </c:pt>
                <c:pt idx="90">
                  <c:v>1104</c:v>
                </c:pt>
                <c:pt idx="91">
                  <c:v>1265</c:v>
                </c:pt>
                <c:pt idx="92">
                  <c:v>1651</c:v>
                </c:pt>
                <c:pt idx="93">
                  <c:v>2536</c:v>
                </c:pt>
                <c:pt idx="94">
                  <c:v>4179</c:v>
                </c:pt>
                <c:pt idx="95">
                  <c:v>5737</c:v>
                </c:pt>
                <c:pt idx="96">
                  <c:v>3482</c:v>
                </c:pt>
                <c:pt idx="97">
                  <c:v>2103</c:v>
                </c:pt>
                <c:pt idx="98">
                  <c:v>1294</c:v>
                </c:pt>
                <c:pt idx="99">
                  <c:v>961</c:v>
                </c:pt>
                <c:pt idx="100">
                  <c:v>944</c:v>
                </c:pt>
                <c:pt idx="101">
                  <c:v>870</c:v>
                </c:pt>
                <c:pt idx="102">
                  <c:v>802</c:v>
                </c:pt>
                <c:pt idx="103">
                  <c:v>803</c:v>
                </c:pt>
                <c:pt idx="104">
                  <c:v>834</c:v>
                </c:pt>
                <c:pt idx="105">
                  <c:v>807</c:v>
                </c:pt>
                <c:pt idx="106">
                  <c:v>846</c:v>
                </c:pt>
                <c:pt idx="107">
                  <c:v>830</c:v>
                </c:pt>
                <c:pt idx="108">
                  <c:v>783</c:v>
                </c:pt>
                <c:pt idx="109">
                  <c:v>760</c:v>
                </c:pt>
                <c:pt idx="110">
                  <c:v>814</c:v>
                </c:pt>
                <c:pt idx="111">
                  <c:v>713</c:v>
                </c:pt>
                <c:pt idx="112">
                  <c:v>773</c:v>
                </c:pt>
                <c:pt idx="113">
                  <c:v>766</c:v>
                </c:pt>
                <c:pt idx="114">
                  <c:v>840</c:v>
                </c:pt>
                <c:pt idx="115">
                  <c:v>747</c:v>
                </c:pt>
                <c:pt idx="116">
                  <c:v>761</c:v>
                </c:pt>
                <c:pt idx="117">
                  <c:v>809</c:v>
                </c:pt>
                <c:pt idx="118">
                  <c:v>777</c:v>
                </c:pt>
                <c:pt idx="119">
                  <c:v>775</c:v>
                </c:pt>
                <c:pt idx="120">
                  <c:v>799</c:v>
                </c:pt>
                <c:pt idx="121">
                  <c:v>937</c:v>
                </c:pt>
                <c:pt idx="122">
                  <c:v>1033</c:v>
                </c:pt>
                <c:pt idx="123">
                  <c:v>863</c:v>
                </c:pt>
                <c:pt idx="124">
                  <c:v>756</c:v>
                </c:pt>
                <c:pt idx="125">
                  <c:v>736</c:v>
                </c:pt>
                <c:pt idx="126">
                  <c:v>708</c:v>
                </c:pt>
                <c:pt idx="127">
                  <c:v>771</c:v>
                </c:pt>
                <c:pt idx="128">
                  <c:v>720</c:v>
                </c:pt>
                <c:pt idx="129">
                  <c:v>728</c:v>
                </c:pt>
                <c:pt idx="130">
                  <c:v>725</c:v>
                </c:pt>
                <c:pt idx="131">
                  <c:v>701</c:v>
                </c:pt>
                <c:pt idx="132">
                  <c:v>756</c:v>
                </c:pt>
                <c:pt idx="133">
                  <c:v>721</c:v>
                </c:pt>
                <c:pt idx="134">
                  <c:v>681</c:v>
                </c:pt>
                <c:pt idx="135">
                  <c:v>673</c:v>
                </c:pt>
                <c:pt idx="136">
                  <c:v>736</c:v>
                </c:pt>
                <c:pt idx="137">
                  <c:v>701</c:v>
                </c:pt>
                <c:pt idx="138">
                  <c:v>720</c:v>
                </c:pt>
                <c:pt idx="139">
                  <c:v>687</c:v>
                </c:pt>
                <c:pt idx="140">
                  <c:v>720</c:v>
                </c:pt>
                <c:pt idx="141">
                  <c:v>675</c:v>
                </c:pt>
                <c:pt idx="142">
                  <c:v>704</c:v>
                </c:pt>
                <c:pt idx="143">
                  <c:v>741</c:v>
                </c:pt>
                <c:pt idx="144">
                  <c:v>675</c:v>
                </c:pt>
                <c:pt idx="145">
                  <c:v>716</c:v>
                </c:pt>
                <c:pt idx="146">
                  <c:v>719</c:v>
                </c:pt>
                <c:pt idx="147">
                  <c:v>675</c:v>
                </c:pt>
                <c:pt idx="148">
                  <c:v>692</c:v>
                </c:pt>
                <c:pt idx="149">
                  <c:v>684</c:v>
                </c:pt>
                <c:pt idx="150">
                  <c:v>710</c:v>
                </c:pt>
                <c:pt idx="151">
                  <c:v>704</c:v>
                </c:pt>
                <c:pt idx="152">
                  <c:v>680</c:v>
                </c:pt>
                <c:pt idx="153">
                  <c:v>713</c:v>
                </c:pt>
                <c:pt idx="154">
                  <c:v>732</c:v>
                </c:pt>
                <c:pt idx="155">
                  <c:v>750</c:v>
                </c:pt>
                <c:pt idx="156">
                  <c:v>772</c:v>
                </c:pt>
                <c:pt idx="157">
                  <c:v>774</c:v>
                </c:pt>
                <c:pt idx="158">
                  <c:v>777</c:v>
                </c:pt>
                <c:pt idx="159">
                  <c:v>818</c:v>
                </c:pt>
                <c:pt idx="160">
                  <c:v>882</c:v>
                </c:pt>
                <c:pt idx="161">
                  <c:v>905</c:v>
                </c:pt>
                <c:pt idx="162">
                  <c:v>894</c:v>
                </c:pt>
                <c:pt idx="163">
                  <c:v>1009</c:v>
                </c:pt>
                <c:pt idx="164">
                  <c:v>1154</c:v>
                </c:pt>
                <c:pt idx="165">
                  <c:v>1348</c:v>
                </c:pt>
                <c:pt idx="166">
                  <c:v>1919</c:v>
                </c:pt>
                <c:pt idx="167">
                  <c:v>2336</c:v>
                </c:pt>
                <c:pt idx="168">
                  <c:v>2773</c:v>
                </c:pt>
                <c:pt idx="169">
                  <c:v>2419</c:v>
                </c:pt>
                <c:pt idx="170">
                  <c:v>1925</c:v>
                </c:pt>
                <c:pt idx="171">
                  <c:v>1755</c:v>
                </c:pt>
                <c:pt idx="172">
                  <c:v>1460</c:v>
                </c:pt>
                <c:pt idx="173">
                  <c:v>1328</c:v>
                </c:pt>
                <c:pt idx="174">
                  <c:v>1284</c:v>
                </c:pt>
                <c:pt idx="175">
                  <c:v>1681</c:v>
                </c:pt>
                <c:pt idx="176">
                  <c:v>2066</c:v>
                </c:pt>
                <c:pt idx="177">
                  <c:v>1659</c:v>
                </c:pt>
                <c:pt idx="178">
                  <c:v>1035</c:v>
                </c:pt>
                <c:pt idx="179">
                  <c:v>945</c:v>
                </c:pt>
                <c:pt idx="180">
                  <c:v>798</c:v>
                </c:pt>
                <c:pt idx="181">
                  <c:v>749</c:v>
                </c:pt>
                <c:pt idx="182">
                  <c:v>720</c:v>
                </c:pt>
                <c:pt idx="183">
                  <c:v>725</c:v>
                </c:pt>
                <c:pt idx="184">
                  <c:v>681</c:v>
                </c:pt>
                <c:pt idx="185">
                  <c:v>725</c:v>
                </c:pt>
                <c:pt idx="186">
                  <c:v>713</c:v>
                </c:pt>
                <c:pt idx="187">
                  <c:v>718</c:v>
                </c:pt>
                <c:pt idx="188">
                  <c:v>780</c:v>
                </c:pt>
                <c:pt idx="189">
                  <c:v>815</c:v>
                </c:pt>
                <c:pt idx="190">
                  <c:v>928</c:v>
                </c:pt>
                <c:pt idx="191">
                  <c:v>909</c:v>
                </c:pt>
                <c:pt idx="192">
                  <c:v>928</c:v>
                </c:pt>
                <c:pt idx="193">
                  <c:v>766</c:v>
                </c:pt>
                <c:pt idx="194">
                  <c:v>738</c:v>
                </c:pt>
                <c:pt idx="195">
                  <c:v>706</c:v>
                </c:pt>
                <c:pt idx="196">
                  <c:v>744</c:v>
                </c:pt>
                <c:pt idx="197">
                  <c:v>699</c:v>
                </c:pt>
                <c:pt idx="198">
                  <c:v>707</c:v>
                </c:pt>
                <c:pt idx="199">
                  <c:v>917</c:v>
                </c:pt>
                <c:pt idx="200">
                  <c:v>1032</c:v>
                </c:pt>
                <c:pt idx="201">
                  <c:v>1164</c:v>
                </c:pt>
                <c:pt idx="202">
                  <c:v>1070</c:v>
                </c:pt>
                <c:pt idx="203">
                  <c:v>1120</c:v>
                </c:pt>
                <c:pt idx="204">
                  <c:v>1467</c:v>
                </c:pt>
                <c:pt idx="205">
                  <c:v>1578</c:v>
                </c:pt>
                <c:pt idx="206">
                  <c:v>985</c:v>
                </c:pt>
                <c:pt idx="207">
                  <c:v>759</c:v>
                </c:pt>
                <c:pt idx="208">
                  <c:v>719</c:v>
                </c:pt>
                <c:pt idx="209">
                  <c:v>595</c:v>
                </c:pt>
                <c:pt idx="210">
                  <c:v>613</c:v>
                </c:pt>
                <c:pt idx="211">
                  <c:v>620</c:v>
                </c:pt>
                <c:pt idx="212">
                  <c:v>619</c:v>
                </c:pt>
                <c:pt idx="213">
                  <c:v>548</c:v>
                </c:pt>
                <c:pt idx="214">
                  <c:v>607</c:v>
                </c:pt>
                <c:pt idx="215">
                  <c:v>564</c:v>
                </c:pt>
                <c:pt idx="216">
                  <c:v>563</c:v>
                </c:pt>
                <c:pt idx="217">
                  <c:v>531</c:v>
                </c:pt>
                <c:pt idx="218">
                  <c:v>583</c:v>
                </c:pt>
                <c:pt idx="219">
                  <c:v>545</c:v>
                </c:pt>
                <c:pt idx="220">
                  <c:v>555</c:v>
                </c:pt>
                <c:pt idx="221">
                  <c:v>549</c:v>
                </c:pt>
                <c:pt idx="222">
                  <c:v>555</c:v>
                </c:pt>
                <c:pt idx="223">
                  <c:v>548</c:v>
                </c:pt>
                <c:pt idx="224">
                  <c:v>515</c:v>
                </c:pt>
                <c:pt idx="225">
                  <c:v>539</c:v>
                </c:pt>
                <c:pt idx="226">
                  <c:v>548</c:v>
                </c:pt>
                <c:pt idx="227">
                  <c:v>510</c:v>
                </c:pt>
                <c:pt idx="228">
                  <c:v>517</c:v>
                </c:pt>
                <c:pt idx="229">
                  <c:v>531</c:v>
                </c:pt>
                <c:pt idx="230">
                  <c:v>592</c:v>
                </c:pt>
                <c:pt idx="231">
                  <c:v>521</c:v>
                </c:pt>
                <c:pt idx="232">
                  <c:v>571</c:v>
                </c:pt>
                <c:pt idx="233">
                  <c:v>554</c:v>
                </c:pt>
                <c:pt idx="234">
                  <c:v>527</c:v>
                </c:pt>
                <c:pt idx="235">
                  <c:v>571</c:v>
                </c:pt>
                <c:pt idx="236">
                  <c:v>618</c:v>
                </c:pt>
                <c:pt idx="237">
                  <c:v>561</c:v>
                </c:pt>
                <c:pt idx="238">
                  <c:v>540</c:v>
                </c:pt>
                <c:pt idx="239">
                  <c:v>498</c:v>
                </c:pt>
                <c:pt idx="240">
                  <c:v>509</c:v>
                </c:pt>
                <c:pt idx="241">
                  <c:v>537</c:v>
                </c:pt>
                <c:pt idx="242">
                  <c:v>566</c:v>
                </c:pt>
                <c:pt idx="243">
                  <c:v>666</c:v>
                </c:pt>
                <c:pt idx="244">
                  <c:v>706</c:v>
                </c:pt>
                <c:pt idx="245">
                  <c:v>619</c:v>
                </c:pt>
                <c:pt idx="246">
                  <c:v>593</c:v>
                </c:pt>
                <c:pt idx="247">
                  <c:v>587</c:v>
                </c:pt>
                <c:pt idx="248">
                  <c:v>578</c:v>
                </c:pt>
                <c:pt idx="249">
                  <c:v>567</c:v>
                </c:pt>
                <c:pt idx="250">
                  <c:v>579</c:v>
                </c:pt>
                <c:pt idx="251">
                  <c:v>551</c:v>
                </c:pt>
                <c:pt idx="252">
                  <c:v>572</c:v>
                </c:pt>
                <c:pt idx="253">
                  <c:v>545</c:v>
                </c:pt>
                <c:pt idx="254">
                  <c:v>524</c:v>
                </c:pt>
                <c:pt idx="255">
                  <c:v>539</c:v>
                </c:pt>
                <c:pt idx="256">
                  <c:v>505</c:v>
                </c:pt>
                <c:pt idx="257">
                  <c:v>543</c:v>
                </c:pt>
                <c:pt idx="258">
                  <c:v>521</c:v>
                </c:pt>
                <c:pt idx="259">
                  <c:v>519</c:v>
                </c:pt>
                <c:pt idx="260">
                  <c:v>568</c:v>
                </c:pt>
                <c:pt idx="261">
                  <c:v>509</c:v>
                </c:pt>
                <c:pt idx="262">
                  <c:v>550</c:v>
                </c:pt>
                <c:pt idx="263">
                  <c:v>533</c:v>
                </c:pt>
                <c:pt idx="264">
                  <c:v>534</c:v>
                </c:pt>
                <c:pt idx="265">
                  <c:v>521</c:v>
                </c:pt>
                <c:pt idx="266">
                  <c:v>481</c:v>
                </c:pt>
                <c:pt idx="267">
                  <c:v>521</c:v>
                </c:pt>
                <c:pt idx="268">
                  <c:v>527</c:v>
                </c:pt>
                <c:pt idx="269">
                  <c:v>520</c:v>
                </c:pt>
                <c:pt idx="270">
                  <c:v>484</c:v>
                </c:pt>
                <c:pt idx="271">
                  <c:v>539</c:v>
                </c:pt>
                <c:pt idx="272">
                  <c:v>477</c:v>
                </c:pt>
                <c:pt idx="273">
                  <c:v>549</c:v>
                </c:pt>
                <c:pt idx="274">
                  <c:v>530</c:v>
                </c:pt>
                <c:pt idx="275">
                  <c:v>533</c:v>
                </c:pt>
                <c:pt idx="276">
                  <c:v>552</c:v>
                </c:pt>
                <c:pt idx="277">
                  <c:v>610</c:v>
                </c:pt>
                <c:pt idx="278">
                  <c:v>563</c:v>
                </c:pt>
                <c:pt idx="279">
                  <c:v>655</c:v>
                </c:pt>
                <c:pt idx="280">
                  <c:v>635</c:v>
                </c:pt>
                <c:pt idx="281">
                  <c:v>578</c:v>
                </c:pt>
                <c:pt idx="282">
                  <c:v>581</c:v>
                </c:pt>
                <c:pt idx="283">
                  <c:v>657</c:v>
                </c:pt>
                <c:pt idx="284">
                  <c:v>694</c:v>
                </c:pt>
                <c:pt idx="285">
                  <c:v>767</c:v>
                </c:pt>
                <c:pt idx="286">
                  <c:v>771</c:v>
                </c:pt>
                <c:pt idx="287">
                  <c:v>889</c:v>
                </c:pt>
                <c:pt idx="288">
                  <c:v>1022</c:v>
                </c:pt>
                <c:pt idx="289">
                  <c:v>1512</c:v>
                </c:pt>
                <c:pt idx="290">
                  <c:v>2368</c:v>
                </c:pt>
                <c:pt idx="291">
                  <c:v>2266</c:v>
                </c:pt>
                <c:pt idx="292">
                  <c:v>1437</c:v>
                </c:pt>
                <c:pt idx="293">
                  <c:v>975</c:v>
                </c:pt>
                <c:pt idx="294">
                  <c:v>811</c:v>
                </c:pt>
                <c:pt idx="295">
                  <c:v>681</c:v>
                </c:pt>
                <c:pt idx="296">
                  <c:v>683</c:v>
                </c:pt>
                <c:pt idx="297">
                  <c:v>666</c:v>
                </c:pt>
                <c:pt idx="298">
                  <c:v>643</c:v>
                </c:pt>
                <c:pt idx="299">
                  <c:v>630</c:v>
                </c:pt>
                <c:pt idx="300">
                  <c:v>654</c:v>
                </c:pt>
                <c:pt idx="301">
                  <c:v>647</c:v>
                </c:pt>
                <c:pt idx="302">
                  <c:v>608</c:v>
                </c:pt>
                <c:pt idx="303">
                  <c:v>652</c:v>
                </c:pt>
                <c:pt idx="304">
                  <c:v>678</c:v>
                </c:pt>
                <c:pt idx="305">
                  <c:v>681</c:v>
                </c:pt>
                <c:pt idx="306">
                  <c:v>686</c:v>
                </c:pt>
                <c:pt idx="307">
                  <c:v>701</c:v>
                </c:pt>
                <c:pt idx="308">
                  <c:v>831</c:v>
                </c:pt>
                <c:pt idx="309">
                  <c:v>876</c:v>
                </c:pt>
                <c:pt idx="310">
                  <c:v>1021</c:v>
                </c:pt>
                <c:pt idx="311">
                  <c:v>1029</c:v>
                </c:pt>
                <c:pt idx="312">
                  <c:v>1054</c:v>
                </c:pt>
                <c:pt idx="313">
                  <c:v>1074</c:v>
                </c:pt>
                <c:pt idx="314">
                  <c:v>1633</c:v>
                </c:pt>
                <c:pt idx="315">
                  <c:v>1877</c:v>
                </c:pt>
                <c:pt idx="316">
                  <c:v>2222</c:v>
                </c:pt>
                <c:pt idx="317">
                  <c:v>2773</c:v>
                </c:pt>
                <c:pt idx="318">
                  <c:v>2633</c:v>
                </c:pt>
                <c:pt idx="319">
                  <c:v>2215</c:v>
                </c:pt>
                <c:pt idx="320">
                  <c:v>1507</c:v>
                </c:pt>
                <c:pt idx="321">
                  <c:v>1237</c:v>
                </c:pt>
                <c:pt idx="322">
                  <c:v>1098</c:v>
                </c:pt>
                <c:pt idx="323">
                  <c:v>1088</c:v>
                </c:pt>
                <c:pt idx="324">
                  <c:v>1092</c:v>
                </c:pt>
                <c:pt idx="325">
                  <c:v>1189</c:v>
                </c:pt>
                <c:pt idx="326">
                  <c:v>1310</c:v>
                </c:pt>
                <c:pt idx="327">
                  <c:v>1390</c:v>
                </c:pt>
                <c:pt idx="328">
                  <c:v>1471</c:v>
                </c:pt>
                <c:pt idx="329">
                  <c:v>1446</c:v>
                </c:pt>
                <c:pt idx="330">
                  <c:v>1554</c:v>
                </c:pt>
                <c:pt idx="331">
                  <c:v>1889</c:v>
                </c:pt>
                <c:pt idx="332">
                  <c:v>2539</c:v>
                </c:pt>
                <c:pt idx="333">
                  <c:v>3587</c:v>
                </c:pt>
                <c:pt idx="334">
                  <c:v>4517</c:v>
                </c:pt>
                <c:pt idx="335">
                  <c:v>5656</c:v>
                </c:pt>
                <c:pt idx="336">
                  <c:v>6176</c:v>
                </c:pt>
                <c:pt idx="337">
                  <c:v>5306</c:v>
                </c:pt>
                <c:pt idx="338">
                  <c:v>3616</c:v>
                </c:pt>
                <c:pt idx="339">
                  <c:v>2601</c:v>
                </c:pt>
                <c:pt idx="340">
                  <c:v>2335</c:v>
                </c:pt>
                <c:pt idx="341">
                  <c:v>3104</c:v>
                </c:pt>
                <c:pt idx="342">
                  <c:v>4882</c:v>
                </c:pt>
                <c:pt idx="343">
                  <c:v>4649</c:v>
                </c:pt>
                <c:pt idx="344">
                  <c:v>2910</c:v>
                </c:pt>
                <c:pt idx="345">
                  <c:v>1963</c:v>
                </c:pt>
                <c:pt idx="346">
                  <c:v>1599</c:v>
                </c:pt>
                <c:pt idx="347">
                  <c:v>1441</c:v>
                </c:pt>
                <c:pt idx="348">
                  <c:v>1534</c:v>
                </c:pt>
                <c:pt idx="349">
                  <c:v>1639</c:v>
                </c:pt>
                <c:pt idx="350">
                  <c:v>1485</c:v>
                </c:pt>
                <c:pt idx="351">
                  <c:v>1249</c:v>
                </c:pt>
                <c:pt idx="352">
                  <c:v>1076</c:v>
                </c:pt>
                <c:pt idx="353">
                  <c:v>1113</c:v>
                </c:pt>
                <c:pt idx="354">
                  <c:v>988</c:v>
                </c:pt>
                <c:pt idx="355">
                  <c:v>1000</c:v>
                </c:pt>
                <c:pt idx="356">
                  <c:v>1002</c:v>
                </c:pt>
                <c:pt idx="357">
                  <c:v>960</c:v>
                </c:pt>
                <c:pt idx="358">
                  <c:v>1050</c:v>
                </c:pt>
                <c:pt idx="359">
                  <c:v>1030</c:v>
                </c:pt>
                <c:pt idx="360">
                  <c:v>1147</c:v>
                </c:pt>
                <c:pt idx="361">
                  <c:v>1205</c:v>
                </c:pt>
                <c:pt idx="362">
                  <c:v>1329</c:v>
                </c:pt>
                <c:pt idx="363">
                  <c:v>1271</c:v>
                </c:pt>
                <c:pt idx="364">
                  <c:v>1365</c:v>
                </c:pt>
                <c:pt idx="365">
                  <c:v>1734</c:v>
                </c:pt>
                <c:pt idx="366">
                  <c:v>2456</c:v>
                </c:pt>
                <c:pt idx="367">
                  <c:v>3116</c:v>
                </c:pt>
                <c:pt idx="368">
                  <c:v>3123</c:v>
                </c:pt>
                <c:pt idx="369">
                  <c:v>2566</c:v>
                </c:pt>
                <c:pt idx="370">
                  <c:v>2156</c:v>
                </c:pt>
                <c:pt idx="371">
                  <c:v>1930</c:v>
                </c:pt>
                <c:pt idx="372">
                  <c:v>1307</c:v>
                </c:pt>
                <c:pt idx="373">
                  <c:v>948</c:v>
                </c:pt>
                <c:pt idx="374">
                  <c:v>808</c:v>
                </c:pt>
                <c:pt idx="375">
                  <c:v>741</c:v>
                </c:pt>
                <c:pt idx="376">
                  <c:v>766</c:v>
                </c:pt>
                <c:pt idx="377">
                  <c:v>748</c:v>
                </c:pt>
                <c:pt idx="378">
                  <c:v>668</c:v>
                </c:pt>
                <c:pt idx="379">
                  <c:v>726</c:v>
                </c:pt>
                <c:pt idx="380">
                  <c:v>648</c:v>
                </c:pt>
                <c:pt idx="381">
                  <c:v>688</c:v>
                </c:pt>
                <c:pt idx="382">
                  <c:v>654</c:v>
                </c:pt>
                <c:pt idx="383">
                  <c:v>673</c:v>
                </c:pt>
                <c:pt idx="384">
                  <c:v>706</c:v>
                </c:pt>
                <c:pt idx="385">
                  <c:v>735</c:v>
                </c:pt>
                <c:pt idx="386">
                  <c:v>842</c:v>
                </c:pt>
                <c:pt idx="387">
                  <c:v>985</c:v>
                </c:pt>
                <c:pt idx="388">
                  <c:v>1202</c:v>
                </c:pt>
                <c:pt idx="389">
                  <c:v>1167</c:v>
                </c:pt>
                <c:pt idx="390">
                  <c:v>975</c:v>
                </c:pt>
                <c:pt idx="391">
                  <c:v>844</c:v>
                </c:pt>
                <c:pt idx="392">
                  <c:v>734</c:v>
                </c:pt>
                <c:pt idx="393">
                  <c:v>690</c:v>
                </c:pt>
                <c:pt idx="394">
                  <c:v>699</c:v>
                </c:pt>
                <c:pt idx="395">
                  <c:v>733</c:v>
                </c:pt>
                <c:pt idx="396">
                  <c:v>864</c:v>
                </c:pt>
                <c:pt idx="397">
                  <c:v>854</c:v>
                </c:pt>
                <c:pt idx="398">
                  <c:v>939</c:v>
                </c:pt>
                <c:pt idx="399">
                  <c:v>968</c:v>
                </c:pt>
                <c:pt idx="400">
                  <c:v>967</c:v>
                </c:pt>
                <c:pt idx="401">
                  <c:v>1138</c:v>
                </c:pt>
                <c:pt idx="402">
                  <c:v>1014</c:v>
                </c:pt>
                <c:pt idx="403">
                  <c:v>970</c:v>
                </c:pt>
                <c:pt idx="404">
                  <c:v>831</c:v>
                </c:pt>
                <c:pt idx="405">
                  <c:v>826</c:v>
                </c:pt>
                <c:pt idx="406">
                  <c:v>974</c:v>
                </c:pt>
                <c:pt idx="407">
                  <c:v>1358</c:v>
                </c:pt>
                <c:pt idx="408">
                  <c:v>2420</c:v>
                </c:pt>
                <c:pt idx="409">
                  <c:v>5384</c:v>
                </c:pt>
                <c:pt idx="410">
                  <c:v>6244</c:v>
                </c:pt>
                <c:pt idx="411">
                  <c:v>5054</c:v>
                </c:pt>
                <c:pt idx="412">
                  <c:v>3350</c:v>
                </c:pt>
                <c:pt idx="413">
                  <c:v>2339</c:v>
                </c:pt>
                <c:pt idx="414">
                  <c:v>1587</c:v>
                </c:pt>
                <c:pt idx="415">
                  <c:v>1285</c:v>
                </c:pt>
                <c:pt idx="416">
                  <c:v>1114</c:v>
                </c:pt>
                <c:pt idx="417">
                  <c:v>1008</c:v>
                </c:pt>
                <c:pt idx="418">
                  <c:v>1183</c:v>
                </c:pt>
                <c:pt idx="419">
                  <c:v>1364</c:v>
                </c:pt>
                <c:pt idx="420">
                  <c:v>1598</c:v>
                </c:pt>
                <c:pt idx="421">
                  <c:v>2264</c:v>
                </c:pt>
                <c:pt idx="422">
                  <c:v>3565</c:v>
                </c:pt>
                <c:pt idx="423">
                  <c:v>3398</c:v>
                </c:pt>
                <c:pt idx="424">
                  <c:v>2527</c:v>
                </c:pt>
                <c:pt idx="425">
                  <c:v>1461</c:v>
                </c:pt>
                <c:pt idx="426">
                  <c:v>1083</c:v>
                </c:pt>
                <c:pt idx="427">
                  <c:v>1035</c:v>
                </c:pt>
                <c:pt idx="428">
                  <c:v>1524</c:v>
                </c:pt>
                <c:pt idx="429">
                  <c:v>2450</c:v>
                </c:pt>
                <c:pt idx="430">
                  <c:v>2373</c:v>
                </c:pt>
                <c:pt idx="431">
                  <c:v>2230</c:v>
                </c:pt>
                <c:pt idx="432">
                  <c:v>2415</c:v>
                </c:pt>
                <c:pt idx="433">
                  <c:v>3240</c:v>
                </c:pt>
                <c:pt idx="434">
                  <c:v>3371</c:v>
                </c:pt>
                <c:pt idx="435">
                  <c:v>3056</c:v>
                </c:pt>
                <c:pt idx="436">
                  <c:v>2215</c:v>
                </c:pt>
                <c:pt idx="437">
                  <c:v>1975</c:v>
                </c:pt>
                <c:pt idx="438">
                  <c:v>2423</c:v>
                </c:pt>
                <c:pt idx="439">
                  <c:v>2770</c:v>
                </c:pt>
                <c:pt idx="440">
                  <c:v>2796</c:v>
                </c:pt>
                <c:pt idx="441">
                  <c:v>2250</c:v>
                </c:pt>
                <c:pt idx="442">
                  <c:v>1874</c:v>
                </c:pt>
                <c:pt idx="443">
                  <c:v>1987</c:v>
                </c:pt>
                <c:pt idx="444">
                  <c:v>2431</c:v>
                </c:pt>
                <c:pt idx="445">
                  <c:v>2584</c:v>
                </c:pt>
                <c:pt idx="446">
                  <c:v>2651</c:v>
                </c:pt>
                <c:pt idx="447">
                  <c:v>2993</c:v>
                </c:pt>
                <c:pt idx="448">
                  <c:v>3361</c:v>
                </c:pt>
                <c:pt idx="449">
                  <c:v>4370</c:v>
                </c:pt>
                <c:pt idx="450">
                  <c:v>5428</c:v>
                </c:pt>
                <c:pt idx="451">
                  <c:v>4893</c:v>
                </c:pt>
                <c:pt idx="452">
                  <c:v>3978</c:v>
                </c:pt>
                <c:pt idx="453">
                  <c:v>3588</c:v>
                </c:pt>
                <c:pt idx="454">
                  <c:v>3634</c:v>
                </c:pt>
                <c:pt idx="455">
                  <c:v>2797</c:v>
                </c:pt>
                <c:pt idx="456">
                  <c:v>1984</c:v>
                </c:pt>
                <c:pt idx="457">
                  <c:v>1447</c:v>
                </c:pt>
                <c:pt idx="458">
                  <c:v>1160</c:v>
                </c:pt>
                <c:pt idx="459">
                  <c:v>1093</c:v>
                </c:pt>
                <c:pt idx="460">
                  <c:v>1049</c:v>
                </c:pt>
                <c:pt idx="461">
                  <c:v>1070</c:v>
                </c:pt>
                <c:pt idx="462">
                  <c:v>1201</c:v>
                </c:pt>
                <c:pt idx="463">
                  <c:v>1162</c:v>
                </c:pt>
                <c:pt idx="464">
                  <c:v>1080</c:v>
                </c:pt>
                <c:pt idx="465">
                  <c:v>1068</c:v>
                </c:pt>
                <c:pt idx="466">
                  <c:v>965</c:v>
                </c:pt>
                <c:pt idx="467">
                  <c:v>960</c:v>
                </c:pt>
                <c:pt idx="468">
                  <c:v>874</c:v>
                </c:pt>
                <c:pt idx="469">
                  <c:v>802</c:v>
                </c:pt>
                <c:pt idx="470">
                  <c:v>838</c:v>
                </c:pt>
                <c:pt idx="471">
                  <c:v>844</c:v>
                </c:pt>
                <c:pt idx="472">
                  <c:v>788</c:v>
                </c:pt>
                <c:pt idx="473">
                  <c:v>755</c:v>
                </c:pt>
                <c:pt idx="474">
                  <c:v>769</c:v>
                </c:pt>
                <c:pt idx="475">
                  <c:v>752</c:v>
                </c:pt>
                <c:pt idx="476">
                  <c:v>753</c:v>
                </c:pt>
                <c:pt idx="477">
                  <c:v>668</c:v>
                </c:pt>
                <c:pt idx="478">
                  <c:v>666</c:v>
                </c:pt>
                <c:pt idx="479">
                  <c:v>645</c:v>
                </c:pt>
                <c:pt idx="480">
                  <c:v>648</c:v>
                </c:pt>
                <c:pt idx="481">
                  <c:v>634</c:v>
                </c:pt>
                <c:pt idx="482">
                  <c:v>653</c:v>
                </c:pt>
                <c:pt idx="483">
                  <c:v>659</c:v>
                </c:pt>
                <c:pt idx="484">
                  <c:v>675</c:v>
                </c:pt>
                <c:pt idx="485">
                  <c:v>653</c:v>
                </c:pt>
                <c:pt idx="486">
                  <c:v>645</c:v>
                </c:pt>
                <c:pt idx="487">
                  <c:v>661</c:v>
                </c:pt>
                <c:pt idx="488">
                  <c:v>754</c:v>
                </c:pt>
                <c:pt idx="489">
                  <c:v>849</c:v>
                </c:pt>
                <c:pt idx="490">
                  <c:v>1056</c:v>
                </c:pt>
                <c:pt idx="491">
                  <c:v>1381</c:v>
                </c:pt>
                <c:pt idx="492">
                  <c:v>1764</c:v>
                </c:pt>
                <c:pt idx="493">
                  <c:v>2060</c:v>
                </c:pt>
                <c:pt idx="494">
                  <c:v>1977</c:v>
                </c:pt>
                <c:pt idx="495">
                  <c:v>1587</c:v>
                </c:pt>
                <c:pt idx="496">
                  <c:v>1346</c:v>
                </c:pt>
                <c:pt idx="497">
                  <c:v>1090</c:v>
                </c:pt>
                <c:pt idx="498">
                  <c:v>985</c:v>
                </c:pt>
                <c:pt idx="499">
                  <c:v>881</c:v>
                </c:pt>
                <c:pt idx="500">
                  <c:v>839</c:v>
                </c:pt>
                <c:pt idx="501">
                  <c:v>805</c:v>
                </c:pt>
                <c:pt idx="502">
                  <c:v>814</c:v>
                </c:pt>
                <c:pt idx="503">
                  <c:v>912</c:v>
                </c:pt>
                <c:pt idx="504">
                  <c:v>1002</c:v>
                </c:pt>
                <c:pt idx="505">
                  <c:v>1054</c:v>
                </c:pt>
                <c:pt idx="506">
                  <c:v>1030</c:v>
                </c:pt>
                <c:pt idx="507">
                  <c:v>971</c:v>
                </c:pt>
                <c:pt idx="508">
                  <c:v>965</c:v>
                </c:pt>
                <c:pt idx="509">
                  <c:v>1029</c:v>
                </c:pt>
                <c:pt idx="510">
                  <c:v>1201</c:v>
                </c:pt>
                <c:pt idx="511">
                  <c:v>1458</c:v>
                </c:pt>
                <c:pt idx="512">
                  <c:v>1610</c:v>
                </c:pt>
                <c:pt idx="513">
                  <c:v>2027</c:v>
                </c:pt>
                <c:pt idx="514">
                  <c:v>2393</c:v>
                </c:pt>
                <c:pt idx="515">
                  <c:v>2046</c:v>
                </c:pt>
                <c:pt idx="516">
                  <c:v>1632</c:v>
                </c:pt>
                <c:pt idx="517">
                  <c:v>1149</c:v>
                </c:pt>
                <c:pt idx="518">
                  <c:v>956</c:v>
                </c:pt>
                <c:pt idx="519">
                  <c:v>850</c:v>
                </c:pt>
                <c:pt idx="520">
                  <c:v>840</c:v>
                </c:pt>
                <c:pt idx="521">
                  <c:v>814</c:v>
                </c:pt>
                <c:pt idx="522">
                  <c:v>829</c:v>
                </c:pt>
                <c:pt idx="523">
                  <c:v>871</c:v>
                </c:pt>
                <c:pt idx="524">
                  <c:v>828</c:v>
                </c:pt>
                <c:pt idx="525">
                  <c:v>810</c:v>
                </c:pt>
                <c:pt idx="526">
                  <c:v>727</c:v>
                </c:pt>
                <c:pt idx="527">
                  <c:v>658</c:v>
                </c:pt>
                <c:pt idx="528">
                  <c:v>633</c:v>
                </c:pt>
                <c:pt idx="529">
                  <c:v>607</c:v>
                </c:pt>
                <c:pt idx="530">
                  <c:v>615</c:v>
                </c:pt>
                <c:pt idx="531">
                  <c:v>601</c:v>
                </c:pt>
                <c:pt idx="532">
                  <c:v>656</c:v>
                </c:pt>
                <c:pt idx="533">
                  <c:v>684</c:v>
                </c:pt>
                <c:pt idx="534">
                  <c:v>736</c:v>
                </c:pt>
                <c:pt idx="535">
                  <c:v>705</c:v>
                </c:pt>
                <c:pt idx="536">
                  <c:v>660</c:v>
                </c:pt>
                <c:pt idx="537">
                  <c:v>620</c:v>
                </c:pt>
                <c:pt idx="538">
                  <c:v>608</c:v>
                </c:pt>
                <c:pt idx="539">
                  <c:v>588</c:v>
                </c:pt>
                <c:pt idx="540">
                  <c:v>636</c:v>
                </c:pt>
                <c:pt idx="541">
                  <c:v>765</c:v>
                </c:pt>
                <c:pt idx="542">
                  <c:v>875</c:v>
                </c:pt>
                <c:pt idx="543">
                  <c:v>976</c:v>
                </c:pt>
                <c:pt idx="544">
                  <c:v>929</c:v>
                </c:pt>
                <c:pt idx="545">
                  <c:v>826</c:v>
                </c:pt>
                <c:pt idx="546">
                  <c:v>693</c:v>
                </c:pt>
                <c:pt idx="547">
                  <c:v>658</c:v>
                </c:pt>
                <c:pt idx="548">
                  <c:v>655</c:v>
                </c:pt>
                <c:pt idx="549">
                  <c:v>647</c:v>
                </c:pt>
                <c:pt idx="550">
                  <c:v>673</c:v>
                </c:pt>
                <c:pt idx="551">
                  <c:v>639</c:v>
                </c:pt>
                <c:pt idx="552">
                  <c:v>587</c:v>
                </c:pt>
                <c:pt idx="553">
                  <c:v>553</c:v>
                </c:pt>
                <c:pt idx="554">
                  <c:v>525</c:v>
                </c:pt>
                <c:pt idx="555">
                  <c:v>575</c:v>
                </c:pt>
                <c:pt idx="556">
                  <c:v>594</c:v>
                </c:pt>
                <c:pt idx="557">
                  <c:v>612</c:v>
                </c:pt>
                <c:pt idx="558">
                  <c:v>666</c:v>
                </c:pt>
                <c:pt idx="559">
                  <c:v>663</c:v>
                </c:pt>
                <c:pt idx="560">
                  <c:v>612</c:v>
                </c:pt>
                <c:pt idx="561">
                  <c:v>593</c:v>
                </c:pt>
                <c:pt idx="562">
                  <c:v>575</c:v>
                </c:pt>
                <c:pt idx="563">
                  <c:v>574</c:v>
                </c:pt>
                <c:pt idx="564">
                  <c:v>538</c:v>
                </c:pt>
                <c:pt idx="565">
                  <c:v>550</c:v>
                </c:pt>
                <c:pt idx="566">
                  <c:v>525</c:v>
                </c:pt>
                <c:pt idx="567">
                  <c:v>495</c:v>
                </c:pt>
                <c:pt idx="568">
                  <c:v>483</c:v>
                </c:pt>
                <c:pt idx="569">
                  <c:v>460</c:v>
                </c:pt>
                <c:pt idx="570">
                  <c:v>507</c:v>
                </c:pt>
                <c:pt idx="571">
                  <c:v>481</c:v>
                </c:pt>
                <c:pt idx="572">
                  <c:v>530</c:v>
                </c:pt>
                <c:pt idx="573">
                  <c:v>504</c:v>
                </c:pt>
                <c:pt idx="574">
                  <c:v>519</c:v>
                </c:pt>
                <c:pt idx="575">
                  <c:v>533</c:v>
                </c:pt>
                <c:pt idx="576">
                  <c:v>679</c:v>
                </c:pt>
                <c:pt idx="577">
                  <c:v>653</c:v>
                </c:pt>
                <c:pt idx="578">
                  <c:v>637</c:v>
                </c:pt>
                <c:pt idx="579">
                  <c:v>593</c:v>
                </c:pt>
                <c:pt idx="580">
                  <c:v>669</c:v>
                </c:pt>
                <c:pt idx="581">
                  <c:v>691</c:v>
                </c:pt>
                <c:pt idx="582">
                  <c:v>837</c:v>
                </c:pt>
                <c:pt idx="583">
                  <c:v>930</c:v>
                </c:pt>
                <c:pt idx="584">
                  <c:v>981</c:v>
                </c:pt>
                <c:pt idx="585">
                  <c:v>958</c:v>
                </c:pt>
                <c:pt idx="586">
                  <c:v>861</c:v>
                </c:pt>
                <c:pt idx="587">
                  <c:v>868</c:v>
                </c:pt>
                <c:pt idx="588">
                  <c:v>1054</c:v>
                </c:pt>
                <c:pt idx="589">
                  <c:v>1244</c:v>
                </c:pt>
                <c:pt idx="590">
                  <c:v>1400</c:v>
                </c:pt>
                <c:pt idx="591">
                  <c:v>1413</c:v>
                </c:pt>
                <c:pt idx="592">
                  <c:v>1306</c:v>
                </c:pt>
                <c:pt idx="593">
                  <c:v>1096</c:v>
                </c:pt>
                <c:pt idx="594">
                  <c:v>933</c:v>
                </c:pt>
                <c:pt idx="595">
                  <c:v>981</c:v>
                </c:pt>
                <c:pt idx="596">
                  <c:v>975</c:v>
                </c:pt>
                <c:pt idx="597">
                  <c:v>902</c:v>
                </c:pt>
                <c:pt idx="598">
                  <c:v>857</c:v>
                </c:pt>
                <c:pt idx="599">
                  <c:v>783</c:v>
                </c:pt>
                <c:pt idx="600">
                  <c:v>836</c:v>
                </c:pt>
                <c:pt idx="601">
                  <c:v>774</c:v>
                </c:pt>
                <c:pt idx="602">
                  <c:v>731</c:v>
                </c:pt>
                <c:pt idx="603">
                  <c:v>742</c:v>
                </c:pt>
                <c:pt idx="604">
                  <c:v>747</c:v>
                </c:pt>
                <c:pt idx="605">
                  <c:v>877</c:v>
                </c:pt>
                <c:pt idx="606">
                  <c:v>969</c:v>
                </c:pt>
                <c:pt idx="607">
                  <c:v>1329</c:v>
                </c:pt>
                <c:pt idx="608">
                  <c:v>1519</c:v>
                </c:pt>
                <c:pt idx="609">
                  <c:v>1374</c:v>
                </c:pt>
                <c:pt idx="610">
                  <c:v>1150</c:v>
                </c:pt>
                <c:pt idx="611">
                  <c:v>916</c:v>
                </c:pt>
                <c:pt idx="612">
                  <c:v>859</c:v>
                </c:pt>
                <c:pt idx="613">
                  <c:v>864</c:v>
                </c:pt>
                <c:pt idx="614">
                  <c:v>1113</c:v>
                </c:pt>
                <c:pt idx="615">
                  <c:v>1296</c:v>
                </c:pt>
                <c:pt idx="616">
                  <c:v>1433</c:v>
                </c:pt>
                <c:pt idx="617">
                  <c:v>1454</c:v>
                </c:pt>
                <c:pt idx="618">
                  <c:v>1261</c:v>
                </c:pt>
                <c:pt idx="619">
                  <c:v>1150</c:v>
                </c:pt>
                <c:pt idx="620">
                  <c:v>953</c:v>
                </c:pt>
                <c:pt idx="621">
                  <c:v>893</c:v>
                </c:pt>
                <c:pt idx="622">
                  <c:v>814</c:v>
                </c:pt>
                <c:pt idx="623">
                  <c:v>773</c:v>
                </c:pt>
                <c:pt idx="624">
                  <c:v>827</c:v>
                </c:pt>
                <c:pt idx="625">
                  <c:v>830</c:v>
                </c:pt>
                <c:pt idx="626">
                  <c:v>765</c:v>
                </c:pt>
                <c:pt idx="627">
                  <c:v>758</c:v>
                </c:pt>
                <c:pt idx="628">
                  <c:v>733</c:v>
                </c:pt>
                <c:pt idx="629">
                  <c:v>644</c:v>
                </c:pt>
                <c:pt idx="630">
                  <c:v>591</c:v>
                </c:pt>
                <c:pt idx="631">
                  <c:v>727</c:v>
                </c:pt>
                <c:pt idx="632">
                  <c:v>750</c:v>
                </c:pt>
                <c:pt idx="633">
                  <c:v>750</c:v>
                </c:pt>
                <c:pt idx="634">
                  <c:v>705</c:v>
                </c:pt>
                <c:pt idx="635">
                  <c:v>715</c:v>
                </c:pt>
                <c:pt idx="636">
                  <c:v>710</c:v>
                </c:pt>
                <c:pt idx="637">
                  <c:v>739</c:v>
                </c:pt>
                <c:pt idx="638">
                  <c:v>721</c:v>
                </c:pt>
                <c:pt idx="639">
                  <c:v>670</c:v>
                </c:pt>
                <c:pt idx="640">
                  <c:v>651</c:v>
                </c:pt>
                <c:pt idx="641">
                  <c:v>602</c:v>
                </c:pt>
                <c:pt idx="642">
                  <c:v>518</c:v>
                </c:pt>
                <c:pt idx="643">
                  <c:v>584</c:v>
                </c:pt>
                <c:pt idx="644">
                  <c:v>539</c:v>
                </c:pt>
                <c:pt idx="645">
                  <c:v>606</c:v>
                </c:pt>
                <c:pt idx="646">
                  <c:v>663</c:v>
                </c:pt>
                <c:pt idx="647">
                  <c:v>686</c:v>
                </c:pt>
                <c:pt idx="648">
                  <c:v>733</c:v>
                </c:pt>
                <c:pt idx="649">
                  <c:v>733</c:v>
                </c:pt>
                <c:pt idx="650">
                  <c:v>627</c:v>
                </c:pt>
                <c:pt idx="651">
                  <c:v>587</c:v>
                </c:pt>
                <c:pt idx="652">
                  <c:v>557</c:v>
                </c:pt>
                <c:pt idx="653">
                  <c:v>497</c:v>
                </c:pt>
                <c:pt idx="654">
                  <c:v>529</c:v>
                </c:pt>
                <c:pt idx="655">
                  <c:v>495</c:v>
                </c:pt>
                <c:pt idx="656">
                  <c:v>492</c:v>
                </c:pt>
                <c:pt idx="657">
                  <c:v>483</c:v>
                </c:pt>
                <c:pt idx="658">
                  <c:v>450</c:v>
                </c:pt>
                <c:pt idx="659">
                  <c:v>433</c:v>
                </c:pt>
                <c:pt idx="660">
                  <c:v>501</c:v>
                </c:pt>
                <c:pt idx="661">
                  <c:v>488</c:v>
                </c:pt>
                <c:pt idx="662">
                  <c:v>476</c:v>
                </c:pt>
                <c:pt idx="663">
                  <c:v>506</c:v>
                </c:pt>
                <c:pt idx="664">
                  <c:v>449</c:v>
                </c:pt>
                <c:pt idx="665">
                  <c:v>470</c:v>
                </c:pt>
                <c:pt idx="666">
                  <c:v>490</c:v>
                </c:pt>
                <c:pt idx="667">
                  <c:v>457</c:v>
                </c:pt>
                <c:pt idx="668">
                  <c:v>446</c:v>
                </c:pt>
                <c:pt idx="669">
                  <c:v>492</c:v>
                </c:pt>
                <c:pt idx="670">
                  <c:v>495</c:v>
                </c:pt>
                <c:pt idx="671">
                  <c:v>579</c:v>
                </c:pt>
                <c:pt idx="672">
                  <c:v>592</c:v>
                </c:pt>
                <c:pt idx="673">
                  <c:v>580</c:v>
                </c:pt>
                <c:pt idx="674">
                  <c:v>592</c:v>
                </c:pt>
                <c:pt idx="675">
                  <c:v>510</c:v>
                </c:pt>
                <c:pt idx="676">
                  <c:v>497</c:v>
                </c:pt>
                <c:pt idx="677">
                  <c:v>512</c:v>
                </c:pt>
                <c:pt idx="678">
                  <c:v>494</c:v>
                </c:pt>
                <c:pt idx="679">
                  <c:v>469</c:v>
                </c:pt>
                <c:pt idx="680">
                  <c:v>458</c:v>
                </c:pt>
                <c:pt idx="681">
                  <c:v>534</c:v>
                </c:pt>
                <c:pt idx="682">
                  <c:v>537</c:v>
                </c:pt>
                <c:pt idx="683">
                  <c:v>563</c:v>
                </c:pt>
                <c:pt idx="684">
                  <c:v>528</c:v>
                </c:pt>
                <c:pt idx="685">
                  <c:v>542</c:v>
                </c:pt>
                <c:pt idx="686">
                  <c:v>543</c:v>
                </c:pt>
                <c:pt idx="687">
                  <c:v>505</c:v>
                </c:pt>
                <c:pt idx="688">
                  <c:v>472</c:v>
                </c:pt>
                <c:pt idx="689">
                  <c:v>531</c:v>
                </c:pt>
                <c:pt idx="690">
                  <c:v>530</c:v>
                </c:pt>
                <c:pt idx="691">
                  <c:v>507</c:v>
                </c:pt>
                <c:pt idx="692">
                  <c:v>477</c:v>
                </c:pt>
                <c:pt idx="693">
                  <c:v>454</c:v>
                </c:pt>
                <c:pt idx="694">
                  <c:v>456</c:v>
                </c:pt>
                <c:pt idx="695">
                  <c:v>432</c:v>
                </c:pt>
                <c:pt idx="696">
                  <c:v>465</c:v>
                </c:pt>
                <c:pt idx="697">
                  <c:v>435</c:v>
                </c:pt>
                <c:pt idx="698">
                  <c:v>479</c:v>
                </c:pt>
                <c:pt idx="699">
                  <c:v>488</c:v>
                </c:pt>
                <c:pt idx="700">
                  <c:v>521</c:v>
                </c:pt>
                <c:pt idx="701">
                  <c:v>516</c:v>
                </c:pt>
                <c:pt idx="702">
                  <c:v>584</c:v>
                </c:pt>
                <c:pt idx="703">
                  <c:v>585</c:v>
                </c:pt>
                <c:pt idx="704">
                  <c:v>628</c:v>
                </c:pt>
                <c:pt idx="705">
                  <c:v>569</c:v>
                </c:pt>
                <c:pt idx="706">
                  <c:v>543</c:v>
                </c:pt>
                <c:pt idx="707">
                  <c:v>529</c:v>
                </c:pt>
                <c:pt idx="708">
                  <c:v>517</c:v>
                </c:pt>
                <c:pt idx="709">
                  <c:v>495</c:v>
                </c:pt>
                <c:pt idx="710">
                  <c:v>462</c:v>
                </c:pt>
                <c:pt idx="711">
                  <c:v>484</c:v>
                </c:pt>
                <c:pt idx="712">
                  <c:v>506</c:v>
                </c:pt>
                <c:pt idx="713">
                  <c:v>488</c:v>
                </c:pt>
                <c:pt idx="714">
                  <c:v>490</c:v>
                </c:pt>
                <c:pt idx="715">
                  <c:v>489</c:v>
                </c:pt>
                <c:pt idx="716">
                  <c:v>507</c:v>
                </c:pt>
                <c:pt idx="717">
                  <c:v>458</c:v>
                </c:pt>
                <c:pt idx="718">
                  <c:v>513</c:v>
                </c:pt>
                <c:pt idx="719">
                  <c:v>490</c:v>
                </c:pt>
                <c:pt idx="720">
                  <c:v>475</c:v>
                </c:pt>
                <c:pt idx="721">
                  <c:v>517</c:v>
                </c:pt>
                <c:pt idx="722">
                  <c:v>546</c:v>
                </c:pt>
                <c:pt idx="723">
                  <c:v>606</c:v>
                </c:pt>
                <c:pt idx="724">
                  <c:v>726</c:v>
                </c:pt>
                <c:pt idx="725">
                  <c:v>916</c:v>
                </c:pt>
                <c:pt idx="726">
                  <c:v>1012</c:v>
                </c:pt>
                <c:pt idx="727">
                  <c:v>979</c:v>
                </c:pt>
                <c:pt idx="728">
                  <c:v>866</c:v>
                </c:pt>
                <c:pt idx="729">
                  <c:v>776</c:v>
                </c:pt>
                <c:pt idx="730">
                  <c:v>691</c:v>
                </c:pt>
                <c:pt idx="731">
                  <c:v>654</c:v>
                </c:pt>
                <c:pt idx="732">
                  <c:v>574</c:v>
                </c:pt>
                <c:pt idx="733">
                  <c:v>561</c:v>
                </c:pt>
                <c:pt idx="734">
                  <c:v>533</c:v>
                </c:pt>
                <c:pt idx="735">
                  <c:v>536</c:v>
                </c:pt>
                <c:pt idx="736">
                  <c:v>487</c:v>
                </c:pt>
                <c:pt idx="737">
                  <c:v>546</c:v>
                </c:pt>
                <c:pt idx="738">
                  <c:v>517</c:v>
                </c:pt>
                <c:pt idx="739">
                  <c:v>523</c:v>
                </c:pt>
                <c:pt idx="740">
                  <c:v>559</c:v>
                </c:pt>
                <c:pt idx="741">
                  <c:v>670</c:v>
                </c:pt>
                <c:pt idx="742">
                  <c:v>857</c:v>
                </c:pt>
                <c:pt idx="743">
                  <c:v>871</c:v>
                </c:pt>
                <c:pt idx="744">
                  <c:v>901</c:v>
                </c:pt>
                <c:pt idx="745">
                  <c:v>818</c:v>
                </c:pt>
                <c:pt idx="746">
                  <c:v>815</c:v>
                </c:pt>
                <c:pt idx="747">
                  <c:v>796</c:v>
                </c:pt>
                <c:pt idx="748">
                  <c:v>726</c:v>
                </c:pt>
                <c:pt idx="749">
                  <c:v>695</c:v>
                </c:pt>
                <c:pt idx="750">
                  <c:v>614</c:v>
                </c:pt>
                <c:pt idx="751">
                  <c:v>550</c:v>
                </c:pt>
                <c:pt idx="752">
                  <c:v>509</c:v>
                </c:pt>
                <c:pt idx="753">
                  <c:v>474</c:v>
                </c:pt>
                <c:pt idx="754">
                  <c:v>483</c:v>
                </c:pt>
                <c:pt idx="755">
                  <c:v>507</c:v>
                </c:pt>
                <c:pt idx="756">
                  <c:v>459</c:v>
                </c:pt>
                <c:pt idx="757">
                  <c:v>487</c:v>
                </c:pt>
                <c:pt idx="758">
                  <c:v>439</c:v>
                </c:pt>
                <c:pt idx="759">
                  <c:v>456</c:v>
                </c:pt>
                <c:pt idx="760">
                  <c:v>424</c:v>
                </c:pt>
                <c:pt idx="761">
                  <c:v>452</c:v>
                </c:pt>
                <c:pt idx="762">
                  <c:v>429</c:v>
                </c:pt>
                <c:pt idx="763">
                  <c:v>475</c:v>
                </c:pt>
                <c:pt idx="764">
                  <c:v>454</c:v>
                </c:pt>
                <c:pt idx="765">
                  <c:v>480</c:v>
                </c:pt>
                <c:pt idx="766">
                  <c:v>477</c:v>
                </c:pt>
                <c:pt idx="767">
                  <c:v>464</c:v>
                </c:pt>
                <c:pt idx="768">
                  <c:v>532</c:v>
                </c:pt>
                <c:pt idx="769">
                  <c:v>538</c:v>
                </c:pt>
                <c:pt idx="770">
                  <c:v>591</c:v>
                </c:pt>
                <c:pt idx="771">
                  <c:v>566</c:v>
                </c:pt>
                <c:pt idx="772">
                  <c:v>590</c:v>
                </c:pt>
                <c:pt idx="773">
                  <c:v>593</c:v>
                </c:pt>
                <c:pt idx="774">
                  <c:v>619</c:v>
                </c:pt>
                <c:pt idx="775">
                  <c:v>612</c:v>
                </c:pt>
                <c:pt idx="776">
                  <c:v>699</c:v>
                </c:pt>
                <c:pt idx="777">
                  <c:v>768</c:v>
                </c:pt>
                <c:pt idx="778">
                  <c:v>797</c:v>
                </c:pt>
                <c:pt idx="779">
                  <c:v>720</c:v>
                </c:pt>
                <c:pt idx="780">
                  <c:v>680</c:v>
                </c:pt>
                <c:pt idx="781">
                  <c:v>582</c:v>
                </c:pt>
                <c:pt idx="782">
                  <c:v>626</c:v>
                </c:pt>
                <c:pt idx="783">
                  <c:v>644</c:v>
                </c:pt>
                <c:pt idx="784">
                  <c:v>706</c:v>
                </c:pt>
                <c:pt idx="785">
                  <c:v>667</c:v>
                </c:pt>
                <c:pt idx="786">
                  <c:v>656</c:v>
                </c:pt>
                <c:pt idx="787">
                  <c:v>616</c:v>
                </c:pt>
                <c:pt idx="788">
                  <c:v>605</c:v>
                </c:pt>
                <c:pt idx="789">
                  <c:v>620</c:v>
                </c:pt>
                <c:pt idx="790">
                  <c:v>661</c:v>
                </c:pt>
                <c:pt idx="791">
                  <c:v>737</c:v>
                </c:pt>
                <c:pt idx="792">
                  <c:v>773</c:v>
                </c:pt>
                <c:pt idx="793">
                  <c:v>780</c:v>
                </c:pt>
                <c:pt idx="794">
                  <c:v>882</c:v>
                </c:pt>
                <c:pt idx="795">
                  <c:v>785</c:v>
                </c:pt>
                <c:pt idx="796">
                  <c:v>715</c:v>
                </c:pt>
                <c:pt idx="797">
                  <c:v>637</c:v>
                </c:pt>
                <c:pt idx="798">
                  <c:v>608</c:v>
                </c:pt>
                <c:pt idx="799">
                  <c:v>553</c:v>
                </c:pt>
                <c:pt idx="800">
                  <c:v>537</c:v>
                </c:pt>
                <c:pt idx="801">
                  <c:v>574</c:v>
                </c:pt>
                <c:pt idx="802">
                  <c:v>563</c:v>
                </c:pt>
                <c:pt idx="803">
                  <c:v>526</c:v>
                </c:pt>
                <c:pt idx="804">
                  <c:v>559</c:v>
                </c:pt>
                <c:pt idx="805">
                  <c:v>538</c:v>
                </c:pt>
                <c:pt idx="806">
                  <c:v>500</c:v>
                </c:pt>
                <c:pt idx="807">
                  <c:v>494</c:v>
                </c:pt>
                <c:pt idx="808">
                  <c:v>556</c:v>
                </c:pt>
                <c:pt idx="809">
                  <c:v>529</c:v>
                </c:pt>
                <c:pt idx="810">
                  <c:v>490</c:v>
                </c:pt>
                <c:pt idx="811">
                  <c:v>552</c:v>
                </c:pt>
                <c:pt idx="812">
                  <c:v>527</c:v>
                </c:pt>
                <c:pt idx="813">
                  <c:v>621</c:v>
                </c:pt>
                <c:pt idx="814">
                  <c:v>703</c:v>
                </c:pt>
                <c:pt idx="815">
                  <c:v>698</c:v>
                </c:pt>
                <c:pt idx="816">
                  <c:v>665</c:v>
                </c:pt>
                <c:pt idx="817">
                  <c:v>673</c:v>
                </c:pt>
                <c:pt idx="818">
                  <c:v>612</c:v>
                </c:pt>
                <c:pt idx="819">
                  <c:v>609</c:v>
                </c:pt>
                <c:pt idx="820">
                  <c:v>635</c:v>
                </c:pt>
                <c:pt idx="821">
                  <c:v>710</c:v>
                </c:pt>
                <c:pt idx="822">
                  <c:v>787</c:v>
                </c:pt>
                <c:pt idx="823">
                  <c:v>854</c:v>
                </c:pt>
                <c:pt idx="824">
                  <c:v>861</c:v>
                </c:pt>
                <c:pt idx="825">
                  <c:v>782</c:v>
                </c:pt>
                <c:pt idx="826">
                  <c:v>725</c:v>
                </c:pt>
                <c:pt idx="827">
                  <c:v>701</c:v>
                </c:pt>
                <c:pt idx="828">
                  <c:v>630</c:v>
                </c:pt>
                <c:pt idx="829">
                  <c:v>652</c:v>
                </c:pt>
                <c:pt idx="830">
                  <c:v>660</c:v>
                </c:pt>
                <c:pt idx="831">
                  <c:v>673</c:v>
                </c:pt>
                <c:pt idx="832">
                  <c:v>731</c:v>
                </c:pt>
                <c:pt idx="833">
                  <c:v>720</c:v>
                </c:pt>
                <c:pt idx="834">
                  <c:v>807</c:v>
                </c:pt>
                <c:pt idx="835">
                  <c:v>796</c:v>
                </c:pt>
                <c:pt idx="836">
                  <c:v>780</c:v>
                </c:pt>
                <c:pt idx="837">
                  <c:v>768</c:v>
                </c:pt>
                <c:pt idx="838">
                  <c:v>696</c:v>
                </c:pt>
                <c:pt idx="839">
                  <c:v>694</c:v>
                </c:pt>
                <c:pt idx="840">
                  <c:v>669</c:v>
                </c:pt>
                <c:pt idx="841">
                  <c:v>728</c:v>
                </c:pt>
                <c:pt idx="842">
                  <c:v>731</c:v>
                </c:pt>
                <c:pt idx="843">
                  <c:v>690</c:v>
                </c:pt>
                <c:pt idx="844">
                  <c:v>615</c:v>
                </c:pt>
                <c:pt idx="845">
                  <c:v>606</c:v>
                </c:pt>
                <c:pt idx="846">
                  <c:v>526</c:v>
                </c:pt>
                <c:pt idx="847">
                  <c:v>464</c:v>
                </c:pt>
                <c:pt idx="848">
                  <c:v>450</c:v>
                </c:pt>
                <c:pt idx="849">
                  <c:v>458</c:v>
                </c:pt>
                <c:pt idx="850">
                  <c:v>492</c:v>
                </c:pt>
                <c:pt idx="851">
                  <c:v>492</c:v>
                </c:pt>
                <c:pt idx="852">
                  <c:v>487</c:v>
                </c:pt>
                <c:pt idx="853">
                  <c:v>496</c:v>
                </c:pt>
                <c:pt idx="854">
                  <c:v>545</c:v>
                </c:pt>
                <c:pt idx="855">
                  <c:v>517</c:v>
                </c:pt>
                <c:pt idx="856">
                  <c:v>607</c:v>
                </c:pt>
                <c:pt idx="857">
                  <c:v>594</c:v>
                </c:pt>
                <c:pt idx="858">
                  <c:v>593</c:v>
                </c:pt>
                <c:pt idx="859">
                  <c:v>746</c:v>
                </c:pt>
                <c:pt idx="860">
                  <c:v>977</c:v>
                </c:pt>
                <c:pt idx="861">
                  <c:v>914</c:v>
                </c:pt>
                <c:pt idx="862">
                  <c:v>860</c:v>
                </c:pt>
                <c:pt idx="863">
                  <c:v>841</c:v>
                </c:pt>
                <c:pt idx="864">
                  <c:v>781</c:v>
                </c:pt>
                <c:pt idx="865">
                  <c:v>680</c:v>
                </c:pt>
                <c:pt idx="866">
                  <c:v>561</c:v>
                </c:pt>
                <c:pt idx="867">
                  <c:v>584</c:v>
                </c:pt>
                <c:pt idx="868">
                  <c:v>548</c:v>
                </c:pt>
                <c:pt idx="869">
                  <c:v>492</c:v>
                </c:pt>
                <c:pt idx="870">
                  <c:v>513</c:v>
                </c:pt>
                <c:pt idx="871">
                  <c:v>545</c:v>
                </c:pt>
                <c:pt idx="872">
                  <c:v>518</c:v>
                </c:pt>
                <c:pt idx="873">
                  <c:v>503</c:v>
                </c:pt>
                <c:pt idx="874">
                  <c:v>489</c:v>
                </c:pt>
                <c:pt idx="875">
                  <c:v>556</c:v>
                </c:pt>
                <c:pt idx="876">
                  <c:v>557</c:v>
                </c:pt>
                <c:pt idx="877">
                  <c:v>547</c:v>
                </c:pt>
                <c:pt idx="878">
                  <c:v>655</c:v>
                </c:pt>
                <c:pt idx="879">
                  <c:v>632</c:v>
                </c:pt>
                <c:pt idx="880">
                  <c:v>561</c:v>
                </c:pt>
                <c:pt idx="881">
                  <c:v>570</c:v>
                </c:pt>
                <c:pt idx="882">
                  <c:v>546</c:v>
                </c:pt>
                <c:pt idx="883">
                  <c:v>557</c:v>
                </c:pt>
                <c:pt idx="884">
                  <c:v>564</c:v>
                </c:pt>
                <c:pt idx="885">
                  <c:v>508</c:v>
                </c:pt>
                <c:pt idx="886">
                  <c:v>528</c:v>
                </c:pt>
                <c:pt idx="887">
                  <c:v>512</c:v>
                </c:pt>
                <c:pt idx="888">
                  <c:v>556</c:v>
                </c:pt>
                <c:pt idx="889">
                  <c:v>519</c:v>
                </c:pt>
                <c:pt idx="890">
                  <c:v>496</c:v>
                </c:pt>
                <c:pt idx="891">
                  <c:v>475</c:v>
                </c:pt>
                <c:pt idx="892">
                  <c:v>515</c:v>
                </c:pt>
                <c:pt idx="893">
                  <c:v>448</c:v>
                </c:pt>
                <c:pt idx="894">
                  <c:v>544</c:v>
                </c:pt>
                <c:pt idx="895">
                  <c:v>589</c:v>
                </c:pt>
                <c:pt idx="896">
                  <c:v>584</c:v>
                </c:pt>
                <c:pt idx="897">
                  <c:v>603</c:v>
                </c:pt>
                <c:pt idx="898">
                  <c:v>604</c:v>
                </c:pt>
                <c:pt idx="899">
                  <c:v>731</c:v>
                </c:pt>
                <c:pt idx="900">
                  <c:v>718</c:v>
                </c:pt>
                <c:pt idx="901">
                  <c:v>649</c:v>
                </c:pt>
                <c:pt idx="902">
                  <c:v>703</c:v>
                </c:pt>
                <c:pt idx="903">
                  <c:v>681</c:v>
                </c:pt>
                <c:pt idx="904">
                  <c:v>729</c:v>
                </c:pt>
                <c:pt idx="905">
                  <c:v>646</c:v>
                </c:pt>
                <c:pt idx="906">
                  <c:v>770</c:v>
                </c:pt>
                <c:pt idx="907">
                  <c:v>878</c:v>
                </c:pt>
                <c:pt idx="908">
                  <c:v>928</c:v>
                </c:pt>
                <c:pt idx="909">
                  <c:v>1128</c:v>
                </c:pt>
                <c:pt idx="910">
                  <c:v>1239</c:v>
                </c:pt>
                <c:pt idx="911">
                  <c:v>1235</c:v>
                </c:pt>
                <c:pt idx="912">
                  <c:v>1145</c:v>
                </c:pt>
                <c:pt idx="913">
                  <c:v>1043</c:v>
                </c:pt>
                <c:pt idx="914">
                  <c:v>885</c:v>
                </c:pt>
                <c:pt idx="915">
                  <c:v>754</c:v>
                </c:pt>
                <c:pt idx="916">
                  <c:v>662</c:v>
                </c:pt>
                <c:pt idx="917">
                  <c:v>575</c:v>
                </c:pt>
                <c:pt idx="918">
                  <c:v>563</c:v>
                </c:pt>
                <c:pt idx="919">
                  <c:v>587</c:v>
                </c:pt>
                <c:pt idx="920">
                  <c:v>573</c:v>
                </c:pt>
                <c:pt idx="921">
                  <c:v>549</c:v>
                </c:pt>
                <c:pt idx="922">
                  <c:v>534</c:v>
                </c:pt>
                <c:pt idx="923">
                  <c:v>501</c:v>
                </c:pt>
                <c:pt idx="924">
                  <c:v>529</c:v>
                </c:pt>
                <c:pt idx="925">
                  <c:v>477</c:v>
                </c:pt>
                <c:pt idx="926">
                  <c:v>457</c:v>
                </c:pt>
                <c:pt idx="927">
                  <c:v>492</c:v>
                </c:pt>
                <c:pt idx="928">
                  <c:v>415</c:v>
                </c:pt>
                <c:pt idx="929">
                  <c:v>430</c:v>
                </c:pt>
                <c:pt idx="930">
                  <c:v>416</c:v>
                </c:pt>
                <c:pt idx="931">
                  <c:v>426</c:v>
                </c:pt>
                <c:pt idx="932">
                  <c:v>384</c:v>
                </c:pt>
                <c:pt idx="933">
                  <c:v>426</c:v>
                </c:pt>
                <c:pt idx="934">
                  <c:v>410</c:v>
                </c:pt>
                <c:pt idx="935">
                  <c:v>430</c:v>
                </c:pt>
                <c:pt idx="936">
                  <c:v>403</c:v>
                </c:pt>
                <c:pt idx="937">
                  <c:v>447</c:v>
                </c:pt>
                <c:pt idx="938">
                  <c:v>433</c:v>
                </c:pt>
                <c:pt idx="939">
                  <c:v>467</c:v>
                </c:pt>
                <c:pt idx="940">
                  <c:v>465</c:v>
                </c:pt>
                <c:pt idx="941">
                  <c:v>437</c:v>
                </c:pt>
                <c:pt idx="942">
                  <c:v>470</c:v>
                </c:pt>
                <c:pt idx="943">
                  <c:v>475</c:v>
                </c:pt>
                <c:pt idx="944">
                  <c:v>482</c:v>
                </c:pt>
                <c:pt idx="945">
                  <c:v>461</c:v>
                </c:pt>
                <c:pt idx="946">
                  <c:v>500</c:v>
                </c:pt>
                <c:pt idx="947">
                  <c:v>482</c:v>
                </c:pt>
                <c:pt idx="948">
                  <c:v>495</c:v>
                </c:pt>
                <c:pt idx="949">
                  <c:v>514</c:v>
                </c:pt>
                <c:pt idx="950">
                  <c:v>481</c:v>
                </c:pt>
                <c:pt idx="951">
                  <c:v>423</c:v>
                </c:pt>
                <c:pt idx="952">
                  <c:v>489</c:v>
                </c:pt>
                <c:pt idx="953">
                  <c:v>439</c:v>
                </c:pt>
                <c:pt idx="954">
                  <c:v>458</c:v>
                </c:pt>
                <c:pt idx="955">
                  <c:v>518</c:v>
                </c:pt>
                <c:pt idx="956">
                  <c:v>537</c:v>
                </c:pt>
                <c:pt idx="957">
                  <c:v>522</c:v>
                </c:pt>
                <c:pt idx="958">
                  <c:v>573</c:v>
                </c:pt>
                <c:pt idx="959">
                  <c:v>542</c:v>
                </c:pt>
                <c:pt idx="960">
                  <c:v>564</c:v>
                </c:pt>
                <c:pt idx="961">
                  <c:v>498</c:v>
                </c:pt>
                <c:pt idx="962">
                  <c:v>499</c:v>
                </c:pt>
                <c:pt idx="963">
                  <c:v>514</c:v>
                </c:pt>
                <c:pt idx="964">
                  <c:v>464</c:v>
                </c:pt>
                <c:pt idx="965">
                  <c:v>481</c:v>
                </c:pt>
                <c:pt idx="966">
                  <c:v>478</c:v>
                </c:pt>
                <c:pt idx="967">
                  <c:v>434</c:v>
                </c:pt>
                <c:pt idx="968">
                  <c:v>514</c:v>
                </c:pt>
                <c:pt idx="969">
                  <c:v>533</c:v>
                </c:pt>
                <c:pt idx="970">
                  <c:v>594</c:v>
                </c:pt>
                <c:pt idx="971">
                  <c:v>563</c:v>
                </c:pt>
                <c:pt idx="972">
                  <c:v>622</c:v>
                </c:pt>
                <c:pt idx="973">
                  <c:v>567</c:v>
                </c:pt>
                <c:pt idx="974">
                  <c:v>587</c:v>
                </c:pt>
                <c:pt idx="975">
                  <c:v>525</c:v>
                </c:pt>
                <c:pt idx="976">
                  <c:v>459</c:v>
                </c:pt>
                <c:pt idx="977">
                  <c:v>479</c:v>
                </c:pt>
                <c:pt idx="978">
                  <c:v>493</c:v>
                </c:pt>
                <c:pt idx="979">
                  <c:v>471</c:v>
                </c:pt>
                <c:pt idx="980">
                  <c:v>517</c:v>
                </c:pt>
                <c:pt idx="981">
                  <c:v>406</c:v>
                </c:pt>
                <c:pt idx="982">
                  <c:v>429</c:v>
                </c:pt>
                <c:pt idx="983">
                  <c:v>479</c:v>
                </c:pt>
                <c:pt idx="984">
                  <c:v>442</c:v>
                </c:pt>
                <c:pt idx="985">
                  <c:v>499</c:v>
                </c:pt>
                <c:pt idx="986">
                  <c:v>493</c:v>
                </c:pt>
                <c:pt idx="987">
                  <c:v>475</c:v>
                </c:pt>
                <c:pt idx="988">
                  <c:v>514</c:v>
                </c:pt>
                <c:pt idx="989">
                  <c:v>557</c:v>
                </c:pt>
                <c:pt idx="990">
                  <c:v>514</c:v>
                </c:pt>
                <c:pt idx="991">
                  <c:v>502</c:v>
                </c:pt>
                <c:pt idx="992">
                  <c:v>509</c:v>
                </c:pt>
                <c:pt idx="993">
                  <c:v>550</c:v>
                </c:pt>
                <c:pt idx="994">
                  <c:v>449</c:v>
                </c:pt>
                <c:pt idx="995">
                  <c:v>524</c:v>
                </c:pt>
                <c:pt idx="996">
                  <c:v>493</c:v>
                </c:pt>
                <c:pt idx="997">
                  <c:v>516</c:v>
                </c:pt>
                <c:pt idx="998">
                  <c:v>462</c:v>
                </c:pt>
                <c:pt idx="999">
                  <c:v>493</c:v>
                </c:pt>
                <c:pt idx="1000">
                  <c:v>498</c:v>
                </c:pt>
                <c:pt idx="1001">
                  <c:v>466</c:v>
                </c:pt>
                <c:pt idx="1002">
                  <c:v>487</c:v>
                </c:pt>
                <c:pt idx="1003">
                  <c:v>475</c:v>
                </c:pt>
                <c:pt idx="1004">
                  <c:v>464</c:v>
                </c:pt>
                <c:pt idx="1005">
                  <c:v>422</c:v>
                </c:pt>
                <c:pt idx="1006">
                  <c:v>482</c:v>
                </c:pt>
                <c:pt idx="1007">
                  <c:v>458</c:v>
                </c:pt>
                <c:pt idx="1008">
                  <c:v>454</c:v>
                </c:pt>
                <c:pt idx="1009">
                  <c:v>423</c:v>
                </c:pt>
                <c:pt idx="1010">
                  <c:v>473</c:v>
                </c:pt>
                <c:pt idx="1011">
                  <c:v>488</c:v>
                </c:pt>
                <c:pt idx="1012">
                  <c:v>468</c:v>
                </c:pt>
                <c:pt idx="1013">
                  <c:v>420</c:v>
                </c:pt>
                <c:pt idx="1014">
                  <c:v>492</c:v>
                </c:pt>
                <c:pt idx="1015">
                  <c:v>439</c:v>
                </c:pt>
                <c:pt idx="1016">
                  <c:v>479</c:v>
                </c:pt>
                <c:pt idx="1017">
                  <c:v>471</c:v>
                </c:pt>
                <c:pt idx="1018">
                  <c:v>520</c:v>
                </c:pt>
                <c:pt idx="1019">
                  <c:v>518</c:v>
                </c:pt>
                <c:pt idx="1020">
                  <c:v>568</c:v>
                </c:pt>
                <c:pt idx="1021">
                  <c:v>568</c:v>
                </c:pt>
                <c:pt idx="1022">
                  <c:v>525</c:v>
                </c:pt>
                <c:pt idx="1023">
                  <c:v>557</c:v>
                </c:pt>
                <c:pt idx="1024">
                  <c:v>574</c:v>
                </c:pt>
                <c:pt idx="1025">
                  <c:v>613</c:v>
                </c:pt>
                <c:pt idx="1026">
                  <c:v>638</c:v>
                </c:pt>
                <c:pt idx="1027">
                  <c:v>560</c:v>
                </c:pt>
                <c:pt idx="1028">
                  <c:v>576</c:v>
                </c:pt>
                <c:pt idx="1029">
                  <c:v>577</c:v>
                </c:pt>
                <c:pt idx="1030">
                  <c:v>580</c:v>
                </c:pt>
                <c:pt idx="1031">
                  <c:v>584</c:v>
                </c:pt>
                <c:pt idx="1032">
                  <c:v>544</c:v>
                </c:pt>
                <c:pt idx="1033">
                  <c:v>559</c:v>
                </c:pt>
                <c:pt idx="1034">
                  <c:v>555</c:v>
                </c:pt>
                <c:pt idx="1035">
                  <c:v>563</c:v>
                </c:pt>
                <c:pt idx="1036">
                  <c:v>533</c:v>
                </c:pt>
                <c:pt idx="1037">
                  <c:v>541</c:v>
                </c:pt>
                <c:pt idx="1038">
                  <c:v>518</c:v>
                </c:pt>
                <c:pt idx="1039">
                  <c:v>487</c:v>
                </c:pt>
                <c:pt idx="1040">
                  <c:v>537</c:v>
                </c:pt>
                <c:pt idx="1041">
                  <c:v>502</c:v>
                </c:pt>
                <c:pt idx="1042">
                  <c:v>516</c:v>
                </c:pt>
                <c:pt idx="1043">
                  <c:v>525</c:v>
                </c:pt>
                <c:pt idx="1044">
                  <c:v>468</c:v>
                </c:pt>
                <c:pt idx="1045">
                  <c:v>540</c:v>
                </c:pt>
                <c:pt idx="1046">
                  <c:v>568</c:v>
                </c:pt>
                <c:pt idx="1047">
                  <c:v>566</c:v>
                </c:pt>
                <c:pt idx="1048">
                  <c:v>554</c:v>
                </c:pt>
                <c:pt idx="1049">
                  <c:v>548</c:v>
                </c:pt>
                <c:pt idx="1050">
                  <c:v>542</c:v>
                </c:pt>
                <c:pt idx="1051">
                  <c:v>483</c:v>
                </c:pt>
                <c:pt idx="1052">
                  <c:v>479</c:v>
                </c:pt>
                <c:pt idx="1053">
                  <c:v>444</c:v>
                </c:pt>
                <c:pt idx="1054">
                  <c:v>394</c:v>
                </c:pt>
                <c:pt idx="1055">
                  <c:v>398</c:v>
                </c:pt>
                <c:pt idx="1056">
                  <c:v>423</c:v>
                </c:pt>
                <c:pt idx="1057">
                  <c:v>437</c:v>
                </c:pt>
                <c:pt idx="1058">
                  <c:v>399</c:v>
                </c:pt>
                <c:pt idx="1059">
                  <c:v>394</c:v>
                </c:pt>
                <c:pt idx="1060">
                  <c:v>411</c:v>
                </c:pt>
                <c:pt idx="1061">
                  <c:v>426</c:v>
                </c:pt>
                <c:pt idx="1062">
                  <c:v>409</c:v>
                </c:pt>
                <c:pt idx="1063">
                  <c:v>430</c:v>
                </c:pt>
                <c:pt idx="1064">
                  <c:v>444</c:v>
                </c:pt>
                <c:pt idx="1065">
                  <c:v>462</c:v>
                </c:pt>
                <c:pt idx="1066">
                  <c:v>462</c:v>
                </c:pt>
                <c:pt idx="1067">
                  <c:v>449</c:v>
                </c:pt>
                <c:pt idx="1068">
                  <c:v>421</c:v>
                </c:pt>
                <c:pt idx="1069">
                  <c:v>453</c:v>
                </c:pt>
                <c:pt idx="1070">
                  <c:v>494</c:v>
                </c:pt>
                <c:pt idx="1071">
                  <c:v>456</c:v>
                </c:pt>
                <c:pt idx="1072">
                  <c:v>480</c:v>
                </c:pt>
                <c:pt idx="1073">
                  <c:v>535</c:v>
                </c:pt>
                <c:pt idx="1074">
                  <c:v>499</c:v>
                </c:pt>
                <c:pt idx="1075">
                  <c:v>435</c:v>
                </c:pt>
                <c:pt idx="1076">
                  <c:v>438</c:v>
                </c:pt>
                <c:pt idx="1077">
                  <c:v>463</c:v>
                </c:pt>
                <c:pt idx="1078">
                  <c:v>448</c:v>
                </c:pt>
                <c:pt idx="1079">
                  <c:v>492</c:v>
                </c:pt>
                <c:pt idx="1080">
                  <c:v>498</c:v>
                </c:pt>
                <c:pt idx="1081">
                  <c:v>458</c:v>
                </c:pt>
                <c:pt idx="1082">
                  <c:v>453</c:v>
                </c:pt>
                <c:pt idx="1083">
                  <c:v>464</c:v>
                </c:pt>
                <c:pt idx="1084">
                  <c:v>475</c:v>
                </c:pt>
                <c:pt idx="1085">
                  <c:v>513</c:v>
                </c:pt>
                <c:pt idx="1086">
                  <c:v>564</c:v>
                </c:pt>
                <c:pt idx="1087">
                  <c:v>670</c:v>
                </c:pt>
                <c:pt idx="1088">
                  <c:v>691</c:v>
                </c:pt>
                <c:pt idx="1089">
                  <c:v>1022</c:v>
                </c:pt>
                <c:pt idx="1090">
                  <c:v>1027</c:v>
                </c:pt>
                <c:pt idx="1091">
                  <c:v>655</c:v>
                </c:pt>
                <c:pt idx="1092">
                  <c:v>691</c:v>
                </c:pt>
                <c:pt idx="1093">
                  <c:v>788</c:v>
                </c:pt>
                <c:pt idx="1094">
                  <c:v>647</c:v>
                </c:pt>
                <c:pt idx="1095">
                  <c:v>580</c:v>
                </c:pt>
                <c:pt idx="1096">
                  <c:v>609</c:v>
                </c:pt>
                <c:pt idx="1097">
                  <c:v>638</c:v>
                </c:pt>
                <c:pt idx="1098">
                  <c:v>530</c:v>
                </c:pt>
                <c:pt idx="1099">
                  <c:v>550</c:v>
                </c:pt>
                <c:pt idx="1100">
                  <c:v>596</c:v>
                </c:pt>
                <c:pt idx="1101">
                  <c:v>571</c:v>
                </c:pt>
                <c:pt idx="1102">
                  <c:v>633</c:v>
                </c:pt>
                <c:pt idx="1103">
                  <c:v>665</c:v>
                </c:pt>
                <c:pt idx="1104">
                  <c:v>659</c:v>
                </c:pt>
                <c:pt idx="1105">
                  <c:v>642</c:v>
                </c:pt>
                <c:pt idx="1106">
                  <c:v>655</c:v>
                </c:pt>
                <c:pt idx="1107">
                  <c:v>611</c:v>
                </c:pt>
                <c:pt idx="1108">
                  <c:v>606</c:v>
                </c:pt>
                <c:pt idx="1109">
                  <c:v>615</c:v>
                </c:pt>
                <c:pt idx="1110">
                  <c:v>574</c:v>
                </c:pt>
                <c:pt idx="1111">
                  <c:v>560</c:v>
                </c:pt>
                <c:pt idx="1112">
                  <c:v>564</c:v>
                </c:pt>
                <c:pt idx="1113">
                  <c:v>507</c:v>
                </c:pt>
                <c:pt idx="1114">
                  <c:v>521</c:v>
                </c:pt>
                <c:pt idx="1115">
                  <c:v>550</c:v>
                </c:pt>
                <c:pt idx="1116">
                  <c:v>514</c:v>
                </c:pt>
                <c:pt idx="1117">
                  <c:v>485</c:v>
                </c:pt>
                <c:pt idx="1118">
                  <c:v>486</c:v>
                </c:pt>
                <c:pt idx="1119">
                  <c:v>504</c:v>
                </c:pt>
                <c:pt idx="1120">
                  <c:v>485</c:v>
                </c:pt>
                <c:pt idx="1121">
                  <c:v>511</c:v>
                </c:pt>
                <c:pt idx="1122">
                  <c:v>506</c:v>
                </c:pt>
                <c:pt idx="1123">
                  <c:v>556</c:v>
                </c:pt>
                <c:pt idx="1124">
                  <c:v>588</c:v>
                </c:pt>
                <c:pt idx="1125">
                  <c:v>678</c:v>
                </c:pt>
                <c:pt idx="1126">
                  <c:v>712</c:v>
                </c:pt>
                <c:pt idx="1127">
                  <c:v>729</c:v>
                </c:pt>
                <c:pt idx="1128">
                  <c:v>718</c:v>
                </c:pt>
                <c:pt idx="1129">
                  <c:v>748</c:v>
                </c:pt>
                <c:pt idx="1130">
                  <c:v>665</c:v>
                </c:pt>
                <c:pt idx="1131">
                  <c:v>634</c:v>
                </c:pt>
                <c:pt idx="1132">
                  <c:v>621</c:v>
                </c:pt>
                <c:pt idx="1133">
                  <c:v>579</c:v>
                </c:pt>
                <c:pt idx="1134">
                  <c:v>571</c:v>
                </c:pt>
                <c:pt idx="1135">
                  <c:v>529</c:v>
                </c:pt>
                <c:pt idx="1136">
                  <c:v>501</c:v>
                </c:pt>
                <c:pt idx="1137">
                  <c:v>454</c:v>
                </c:pt>
                <c:pt idx="1138">
                  <c:v>440</c:v>
                </c:pt>
                <c:pt idx="1139">
                  <c:v>474</c:v>
                </c:pt>
                <c:pt idx="1140">
                  <c:v>480</c:v>
                </c:pt>
                <c:pt idx="1141">
                  <c:v>432</c:v>
                </c:pt>
                <c:pt idx="1142">
                  <c:v>452</c:v>
                </c:pt>
                <c:pt idx="1143">
                  <c:v>445</c:v>
                </c:pt>
                <c:pt idx="1144">
                  <c:v>432</c:v>
                </c:pt>
                <c:pt idx="1145">
                  <c:v>504</c:v>
                </c:pt>
                <c:pt idx="1146">
                  <c:v>468</c:v>
                </c:pt>
                <c:pt idx="1147">
                  <c:v>515</c:v>
                </c:pt>
                <c:pt idx="1148">
                  <c:v>478</c:v>
                </c:pt>
                <c:pt idx="1149">
                  <c:v>442</c:v>
                </c:pt>
                <c:pt idx="1150">
                  <c:v>493</c:v>
                </c:pt>
                <c:pt idx="1151">
                  <c:v>454</c:v>
                </c:pt>
                <c:pt idx="1152">
                  <c:v>395</c:v>
                </c:pt>
                <c:pt idx="1153">
                  <c:v>380</c:v>
                </c:pt>
                <c:pt idx="1154">
                  <c:v>414</c:v>
                </c:pt>
                <c:pt idx="1155">
                  <c:v>432</c:v>
                </c:pt>
                <c:pt idx="1156">
                  <c:v>395</c:v>
                </c:pt>
                <c:pt idx="1157">
                  <c:v>408</c:v>
                </c:pt>
                <c:pt idx="1158">
                  <c:v>407</c:v>
                </c:pt>
                <c:pt idx="1159">
                  <c:v>398</c:v>
                </c:pt>
                <c:pt idx="1160">
                  <c:v>397</c:v>
                </c:pt>
                <c:pt idx="1161">
                  <c:v>388</c:v>
                </c:pt>
                <c:pt idx="1162">
                  <c:v>398</c:v>
                </c:pt>
                <c:pt idx="1163">
                  <c:v>437</c:v>
                </c:pt>
                <c:pt idx="1164">
                  <c:v>434</c:v>
                </c:pt>
                <c:pt idx="1165">
                  <c:v>443</c:v>
                </c:pt>
                <c:pt idx="1166">
                  <c:v>506</c:v>
                </c:pt>
                <c:pt idx="1167">
                  <c:v>443</c:v>
                </c:pt>
                <c:pt idx="1168">
                  <c:v>516</c:v>
                </c:pt>
                <c:pt idx="1169">
                  <c:v>588</c:v>
                </c:pt>
                <c:pt idx="1170">
                  <c:v>519</c:v>
                </c:pt>
                <c:pt idx="1171">
                  <c:v>511</c:v>
                </c:pt>
                <c:pt idx="1172">
                  <c:v>476</c:v>
                </c:pt>
                <c:pt idx="1173">
                  <c:v>540</c:v>
                </c:pt>
                <c:pt idx="1174">
                  <c:v>533</c:v>
                </c:pt>
                <c:pt idx="1175">
                  <c:v>604</c:v>
                </c:pt>
                <c:pt idx="1176">
                  <c:v>606</c:v>
                </c:pt>
                <c:pt idx="1177">
                  <c:v>587</c:v>
                </c:pt>
                <c:pt idx="1178">
                  <c:v>649</c:v>
                </c:pt>
                <c:pt idx="1179">
                  <c:v>729</c:v>
                </c:pt>
                <c:pt idx="1180">
                  <c:v>720</c:v>
                </c:pt>
                <c:pt idx="1181">
                  <c:v>686</c:v>
                </c:pt>
                <c:pt idx="1182">
                  <c:v>688</c:v>
                </c:pt>
                <c:pt idx="1183">
                  <c:v>637</c:v>
                </c:pt>
                <c:pt idx="1184">
                  <c:v>686</c:v>
                </c:pt>
                <c:pt idx="1185">
                  <c:v>684</c:v>
                </c:pt>
                <c:pt idx="1186">
                  <c:v>694</c:v>
                </c:pt>
                <c:pt idx="1187">
                  <c:v>646</c:v>
                </c:pt>
                <c:pt idx="1188">
                  <c:v>638</c:v>
                </c:pt>
                <c:pt idx="1189">
                  <c:v>673</c:v>
                </c:pt>
                <c:pt idx="1190">
                  <c:v>661</c:v>
                </c:pt>
                <c:pt idx="1191">
                  <c:v>685</c:v>
                </c:pt>
                <c:pt idx="1192">
                  <c:v>634</c:v>
                </c:pt>
                <c:pt idx="1193">
                  <c:v>632</c:v>
                </c:pt>
                <c:pt idx="1194">
                  <c:v>677</c:v>
                </c:pt>
                <c:pt idx="1195">
                  <c:v>570</c:v>
                </c:pt>
                <c:pt idx="1196">
                  <c:v>611</c:v>
                </c:pt>
                <c:pt idx="1197">
                  <c:v>589</c:v>
                </c:pt>
                <c:pt idx="1198">
                  <c:v>581</c:v>
                </c:pt>
                <c:pt idx="1199">
                  <c:v>597</c:v>
                </c:pt>
                <c:pt idx="1200">
                  <c:v>520</c:v>
                </c:pt>
                <c:pt idx="1201">
                  <c:v>546</c:v>
                </c:pt>
                <c:pt idx="1202">
                  <c:v>537</c:v>
                </c:pt>
                <c:pt idx="1203">
                  <c:v>544</c:v>
                </c:pt>
                <c:pt idx="1204">
                  <c:v>550</c:v>
                </c:pt>
                <c:pt idx="1205">
                  <c:v>516</c:v>
                </c:pt>
                <c:pt idx="1206">
                  <c:v>523</c:v>
                </c:pt>
                <c:pt idx="1207">
                  <c:v>465</c:v>
                </c:pt>
                <c:pt idx="1208">
                  <c:v>459</c:v>
                </c:pt>
                <c:pt idx="1209">
                  <c:v>478</c:v>
                </c:pt>
                <c:pt idx="1210">
                  <c:v>512</c:v>
                </c:pt>
                <c:pt idx="1211">
                  <c:v>524</c:v>
                </c:pt>
                <c:pt idx="1212">
                  <c:v>543</c:v>
                </c:pt>
                <c:pt idx="1213">
                  <c:v>535</c:v>
                </c:pt>
                <c:pt idx="1214">
                  <c:v>520</c:v>
                </c:pt>
                <c:pt idx="1215">
                  <c:v>540</c:v>
                </c:pt>
                <c:pt idx="1216">
                  <c:v>563</c:v>
                </c:pt>
                <c:pt idx="1217">
                  <c:v>562</c:v>
                </c:pt>
                <c:pt idx="1218">
                  <c:v>495</c:v>
                </c:pt>
                <c:pt idx="1219">
                  <c:v>528</c:v>
                </c:pt>
                <c:pt idx="1220">
                  <c:v>530</c:v>
                </c:pt>
                <c:pt idx="1221">
                  <c:v>526</c:v>
                </c:pt>
                <c:pt idx="1222">
                  <c:v>553</c:v>
                </c:pt>
                <c:pt idx="1223">
                  <c:v>548</c:v>
                </c:pt>
                <c:pt idx="1224">
                  <c:v>566</c:v>
                </c:pt>
                <c:pt idx="1225">
                  <c:v>589</c:v>
                </c:pt>
                <c:pt idx="1226">
                  <c:v>536</c:v>
                </c:pt>
                <c:pt idx="1227">
                  <c:v>484</c:v>
                </c:pt>
                <c:pt idx="1228">
                  <c:v>508</c:v>
                </c:pt>
                <c:pt idx="1229">
                  <c:v>484</c:v>
                </c:pt>
                <c:pt idx="1230">
                  <c:v>453</c:v>
                </c:pt>
                <c:pt idx="1231">
                  <c:v>476</c:v>
                </c:pt>
                <c:pt idx="1232">
                  <c:v>472</c:v>
                </c:pt>
                <c:pt idx="1233">
                  <c:v>488</c:v>
                </c:pt>
                <c:pt idx="1234">
                  <c:v>476</c:v>
                </c:pt>
                <c:pt idx="1235">
                  <c:v>460</c:v>
                </c:pt>
                <c:pt idx="1236">
                  <c:v>529</c:v>
                </c:pt>
                <c:pt idx="1237">
                  <c:v>490</c:v>
                </c:pt>
                <c:pt idx="1238">
                  <c:v>517</c:v>
                </c:pt>
                <c:pt idx="1239">
                  <c:v>557</c:v>
                </c:pt>
                <c:pt idx="1240">
                  <c:v>625</c:v>
                </c:pt>
                <c:pt idx="1241">
                  <c:v>588</c:v>
                </c:pt>
                <c:pt idx="1242">
                  <c:v>627</c:v>
                </c:pt>
                <c:pt idx="1243">
                  <c:v>634</c:v>
                </c:pt>
                <c:pt idx="1244">
                  <c:v>640</c:v>
                </c:pt>
                <c:pt idx="1245">
                  <c:v>548</c:v>
                </c:pt>
                <c:pt idx="1246">
                  <c:v>531</c:v>
                </c:pt>
                <c:pt idx="1247">
                  <c:v>528</c:v>
                </c:pt>
                <c:pt idx="1248">
                  <c:v>548</c:v>
                </c:pt>
                <c:pt idx="1249">
                  <c:v>572</c:v>
                </c:pt>
                <c:pt idx="1250">
                  <c:v>570</c:v>
                </c:pt>
                <c:pt idx="1251">
                  <c:v>643</c:v>
                </c:pt>
                <c:pt idx="1252">
                  <c:v>626</c:v>
                </c:pt>
                <c:pt idx="1253">
                  <c:v>651</c:v>
                </c:pt>
                <c:pt idx="1254">
                  <c:v>613</c:v>
                </c:pt>
                <c:pt idx="1255">
                  <c:v>642</c:v>
                </c:pt>
                <c:pt idx="1256">
                  <c:v>603</c:v>
                </c:pt>
                <c:pt idx="1257">
                  <c:v>562</c:v>
                </c:pt>
                <c:pt idx="1258">
                  <c:v>543</c:v>
                </c:pt>
                <c:pt idx="1259">
                  <c:v>506</c:v>
                </c:pt>
                <c:pt idx="1260">
                  <c:v>477</c:v>
                </c:pt>
                <c:pt idx="1261">
                  <c:v>483</c:v>
                </c:pt>
                <c:pt idx="1262">
                  <c:v>429</c:v>
                </c:pt>
                <c:pt idx="1263">
                  <c:v>465</c:v>
                </c:pt>
                <c:pt idx="1264">
                  <c:v>477</c:v>
                </c:pt>
                <c:pt idx="1265">
                  <c:v>437</c:v>
                </c:pt>
                <c:pt idx="1266">
                  <c:v>439</c:v>
                </c:pt>
                <c:pt idx="1267">
                  <c:v>462</c:v>
                </c:pt>
                <c:pt idx="1268">
                  <c:v>462</c:v>
                </c:pt>
                <c:pt idx="1269">
                  <c:v>469</c:v>
                </c:pt>
                <c:pt idx="1270">
                  <c:v>439</c:v>
                </c:pt>
                <c:pt idx="1271">
                  <c:v>451</c:v>
                </c:pt>
                <c:pt idx="1272">
                  <c:v>514</c:v>
                </c:pt>
                <c:pt idx="1273">
                  <c:v>461</c:v>
                </c:pt>
                <c:pt idx="1274">
                  <c:v>490</c:v>
                </c:pt>
                <c:pt idx="1275">
                  <c:v>500</c:v>
                </c:pt>
                <c:pt idx="1276">
                  <c:v>529</c:v>
                </c:pt>
                <c:pt idx="1277">
                  <c:v>512</c:v>
                </c:pt>
                <c:pt idx="1278">
                  <c:v>514</c:v>
                </c:pt>
                <c:pt idx="1279">
                  <c:v>468</c:v>
                </c:pt>
                <c:pt idx="1280">
                  <c:v>515</c:v>
                </c:pt>
                <c:pt idx="1281">
                  <c:v>490</c:v>
                </c:pt>
                <c:pt idx="1282">
                  <c:v>449</c:v>
                </c:pt>
                <c:pt idx="1283">
                  <c:v>427</c:v>
                </c:pt>
                <c:pt idx="1284">
                  <c:v>448</c:v>
                </c:pt>
                <c:pt idx="1285">
                  <c:v>416</c:v>
                </c:pt>
                <c:pt idx="1286">
                  <c:v>460</c:v>
                </c:pt>
                <c:pt idx="1287">
                  <c:v>474</c:v>
                </c:pt>
                <c:pt idx="1288">
                  <c:v>411</c:v>
                </c:pt>
                <c:pt idx="1289">
                  <c:v>420</c:v>
                </c:pt>
                <c:pt idx="1290">
                  <c:v>495</c:v>
                </c:pt>
                <c:pt idx="1291">
                  <c:v>464</c:v>
                </c:pt>
                <c:pt idx="1292">
                  <c:v>471</c:v>
                </c:pt>
                <c:pt idx="1293">
                  <c:v>500</c:v>
                </c:pt>
                <c:pt idx="1294">
                  <c:v>470</c:v>
                </c:pt>
                <c:pt idx="1295">
                  <c:v>419</c:v>
                </c:pt>
                <c:pt idx="1296">
                  <c:v>418</c:v>
                </c:pt>
                <c:pt idx="1297">
                  <c:v>434</c:v>
                </c:pt>
                <c:pt idx="1298">
                  <c:v>398</c:v>
                </c:pt>
                <c:pt idx="1299">
                  <c:v>418</c:v>
                </c:pt>
                <c:pt idx="1300">
                  <c:v>420</c:v>
                </c:pt>
                <c:pt idx="1301">
                  <c:v>390</c:v>
                </c:pt>
                <c:pt idx="1302">
                  <c:v>347</c:v>
                </c:pt>
                <c:pt idx="1303">
                  <c:v>374</c:v>
                </c:pt>
                <c:pt idx="1304">
                  <c:v>402</c:v>
                </c:pt>
                <c:pt idx="1305">
                  <c:v>404</c:v>
                </c:pt>
                <c:pt idx="1306">
                  <c:v>405</c:v>
                </c:pt>
                <c:pt idx="1307">
                  <c:v>344</c:v>
                </c:pt>
                <c:pt idx="1308">
                  <c:v>367</c:v>
                </c:pt>
                <c:pt idx="1309">
                  <c:v>366</c:v>
                </c:pt>
                <c:pt idx="1310">
                  <c:v>393</c:v>
                </c:pt>
                <c:pt idx="1311">
                  <c:v>356</c:v>
                </c:pt>
                <c:pt idx="1312">
                  <c:v>369</c:v>
                </c:pt>
                <c:pt idx="1313">
                  <c:v>369</c:v>
                </c:pt>
                <c:pt idx="1314">
                  <c:v>387</c:v>
                </c:pt>
                <c:pt idx="1315">
                  <c:v>378</c:v>
                </c:pt>
                <c:pt idx="1316">
                  <c:v>403</c:v>
                </c:pt>
                <c:pt idx="1317">
                  <c:v>399</c:v>
                </c:pt>
                <c:pt idx="1318">
                  <c:v>400</c:v>
                </c:pt>
                <c:pt idx="1319">
                  <c:v>402</c:v>
                </c:pt>
                <c:pt idx="1320">
                  <c:v>337</c:v>
                </c:pt>
                <c:pt idx="1321">
                  <c:v>419</c:v>
                </c:pt>
                <c:pt idx="1322">
                  <c:v>353</c:v>
                </c:pt>
                <c:pt idx="1323">
                  <c:v>401</c:v>
                </c:pt>
                <c:pt idx="1324">
                  <c:v>412</c:v>
                </c:pt>
                <c:pt idx="1325">
                  <c:v>399</c:v>
                </c:pt>
                <c:pt idx="1326">
                  <c:v>441</c:v>
                </c:pt>
                <c:pt idx="1327">
                  <c:v>439</c:v>
                </c:pt>
                <c:pt idx="1328">
                  <c:v>442</c:v>
                </c:pt>
                <c:pt idx="1329">
                  <c:v>442</c:v>
                </c:pt>
                <c:pt idx="1330">
                  <c:v>461</c:v>
                </c:pt>
                <c:pt idx="1331">
                  <c:v>524</c:v>
                </c:pt>
                <c:pt idx="1332">
                  <c:v>496</c:v>
                </c:pt>
                <c:pt idx="1333">
                  <c:v>527</c:v>
                </c:pt>
                <c:pt idx="1334">
                  <c:v>535</c:v>
                </c:pt>
                <c:pt idx="1335">
                  <c:v>556</c:v>
                </c:pt>
                <c:pt idx="1336">
                  <c:v>515</c:v>
                </c:pt>
                <c:pt idx="1337">
                  <c:v>557</c:v>
                </c:pt>
                <c:pt idx="1338">
                  <c:v>549</c:v>
                </c:pt>
                <c:pt idx="1339">
                  <c:v>518</c:v>
                </c:pt>
                <c:pt idx="1340">
                  <c:v>575</c:v>
                </c:pt>
                <c:pt idx="1341">
                  <c:v>532</c:v>
                </c:pt>
                <c:pt idx="1342">
                  <c:v>560</c:v>
                </c:pt>
                <c:pt idx="1343">
                  <c:v>540</c:v>
                </c:pt>
                <c:pt idx="1344">
                  <c:v>554</c:v>
                </c:pt>
                <c:pt idx="1345">
                  <c:v>490</c:v>
                </c:pt>
                <c:pt idx="1346">
                  <c:v>544</c:v>
                </c:pt>
                <c:pt idx="1347">
                  <c:v>508</c:v>
                </c:pt>
                <c:pt idx="1348">
                  <c:v>545</c:v>
                </c:pt>
                <c:pt idx="1349">
                  <c:v>524</c:v>
                </c:pt>
                <c:pt idx="1350">
                  <c:v>487</c:v>
                </c:pt>
                <c:pt idx="1351">
                  <c:v>506</c:v>
                </c:pt>
                <c:pt idx="1352">
                  <c:v>536</c:v>
                </c:pt>
                <c:pt idx="1353">
                  <c:v>541</c:v>
                </c:pt>
                <c:pt idx="1354">
                  <c:v>580</c:v>
                </c:pt>
                <c:pt idx="1355">
                  <c:v>572</c:v>
                </c:pt>
                <c:pt idx="1356">
                  <c:v>576</c:v>
                </c:pt>
                <c:pt idx="1357">
                  <c:v>546</c:v>
                </c:pt>
                <c:pt idx="1358">
                  <c:v>596</c:v>
                </c:pt>
                <c:pt idx="1359">
                  <c:v>536</c:v>
                </c:pt>
                <c:pt idx="1360">
                  <c:v>574</c:v>
                </c:pt>
                <c:pt idx="1361">
                  <c:v>579</c:v>
                </c:pt>
                <c:pt idx="1362">
                  <c:v>520</c:v>
                </c:pt>
                <c:pt idx="1363">
                  <c:v>518</c:v>
                </c:pt>
                <c:pt idx="1364">
                  <c:v>504</c:v>
                </c:pt>
                <c:pt idx="1365">
                  <c:v>500</c:v>
                </c:pt>
                <c:pt idx="1366">
                  <c:v>529</c:v>
                </c:pt>
                <c:pt idx="1367">
                  <c:v>515</c:v>
                </c:pt>
                <c:pt idx="1368">
                  <c:v>521</c:v>
                </c:pt>
                <c:pt idx="1369">
                  <c:v>573</c:v>
                </c:pt>
                <c:pt idx="1370">
                  <c:v>571</c:v>
                </c:pt>
                <c:pt idx="1371">
                  <c:v>569</c:v>
                </c:pt>
                <c:pt idx="1372">
                  <c:v>556</c:v>
                </c:pt>
                <c:pt idx="1373">
                  <c:v>582</c:v>
                </c:pt>
                <c:pt idx="1374">
                  <c:v>547</c:v>
                </c:pt>
                <c:pt idx="1375">
                  <c:v>493</c:v>
                </c:pt>
                <c:pt idx="1376">
                  <c:v>505</c:v>
                </c:pt>
                <c:pt idx="1377">
                  <c:v>493</c:v>
                </c:pt>
                <c:pt idx="1378">
                  <c:v>438</c:v>
                </c:pt>
                <c:pt idx="1379">
                  <c:v>473</c:v>
                </c:pt>
                <c:pt idx="1380">
                  <c:v>435</c:v>
                </c:pt>
                <c:pt idx="1381">
                  <c:v>440</c:v>
                </c:pt>
                <c:pt idx="1382">
                  <c:v>447</c:v>
                </c:pt>
                <c:pt idx="1383">
                  <c:v>442</c:v>
                </c:pt>
                <c:pt idx="1384">
                  <c:v>479</c:v>
                </c:pt>
                <c:pt idx="1385">
                  <c:v>465</c:v>
                </c:pt>
                <c:pt idx="1386">
                  <c:v>507</c:v>
                </c:pt>
                <c:pt idx="1387">
                  <c:v>520</c:v>
                </c:pt>
                <c:pt idx="1388">
                  <c:v>530</c:v>
                </c:pt>
                <c:pt idx="1389">
                  <c:v>466</c:v>
                </c:pt>
                <c:pt idx="1390">
                  <c:v>482</c:v>
                </c:pt>
                <c:pt idx="1391">
                  <c:v>475</c:v>
                </c:pt>
                <c:pt idx="1392">
                  <c:v>445</c:v>
                </c:pt>
                <c:pt idx="1393">
                  <c:v>439</c:v>
                </c:pt>
                <c:pt idx="1394">
                  <c:v>467</c:v>
                </c:pt>
                <c:pt idx="1395">
                  <c:v>430</c:v>
                </c:pt>
                <c:pt idx="1396">
                  <c:v>434</c:v>
                </c:pt>
                <c:pt idx="1397">
                  <c:v>412</c:v>
                </c:pt>
                <c:pt idx="1398">
                  <c:v>464</c:v>
                </c:pt>
                <c:pt idx="1399">
                  <c:v>470</c:v>
                </c:pt>
                <c:pt idx="1400">
                  <c:v>477</c:v>
                </c:pt>
                <c:pt idx="1401">
                  <c:v>467</c:v>
                </c:pt>
                <c:pt idx="1402">
                  <c:v>434</c:v>
                </c:pt>
                <c:pt idx="1403">
                  <c:v>456</c:v>
                </c:pt>
                <c:pt idx="1404">
                  <c:v>491</c:v>
                </c:pt>
                <c:pt idx="1405">
                  <c:v>475</c:v>
                </c:pt>
                <c:pt idx="1406">
                  <c:v>421</c:v>
                </c:pt>
                <c:pt idx="1407">
                  <c:v>393</c:v>
                </c:pt>
                <c:pt idx="1408">
                  <c:v>382</c:v>
                </c:pt>
                <c:pt idx="1409">
                  <c:v>395</c:v>
                </c:pt>
                <c:pt idx="1410">
                  <c:v>387</c:v>
                </c:pt>
                <c:pt idx="1411">
                  <c:v>409</c:v>
                </c:pt>
                <c:pt idx="1412">
                  <c:v>404</c:v>
                </c:pt>
                <c:pt idx="1413">
                  <c:v>358</c:v>
                </c:pt>
                <c:pt idx="1414">
                  <c:v>414</c:v>
                </c:pt>
                <c:pt idx="1415">
                  <c:v>420</c:v>
                </c:pt>
                <c:pt idx="1416">
                  <c:v>413</c:v>
                </c:pt>
                <c:pt idx="1417">
                  <c:v>446</c:v>
                </c:pt>
                <c:pt idx="1418">
                  <c:v>501</c:v>
                </c:pt>
                <c:pt idx="1419">
                  <c:v>472</c:v>
                </c:pt>
                <c:pt idx="1420">
                  <c:v>442</c:v>
                </c:pt>
                <c:pt idx="1421">
                  <c:v>445</c:v>
                </c:pt>
                <c:pt idx="1422">
                  <c:v>451</c:v>
                </c:pt>
                <c:pt idx="1423">
                  <c:v>416</c:v>
                </c:pt>
                <c:pt idx="1424">
                  <c:v>436</c:v>
                </c:pt>
                <c:pt idx="1425">
                  <c:v>384</c:v>
                </c:pt>
                <c:pt idx="1426">
                  <c:v>411</c:v>
                </c:pt>
                <c:pt idx="1427">
                  <c:v>358</c:v>
                </c:pt>
                <c:pt idx="1428">
                  <c:v>397</c:v>
                </c:pt>
                <c:pt idx="1429">
                  <c:v>387</c:v>
                </c:pt>
                <c:pt idx="1430">
                  <c:v>375</c:v>
                </c:pt>
                <c:pt idx="1431">
                  <c:v>373</c:v>
                </c:pt>
                <c:pt idx="1432">
                  <c:v>394</c:v>
                </c:pt>
                <c:pt idx="1433">
                  <c:v>374</c:v>
                </c:pt>
                <c:pt idx="1434">
                  <c:v>365</c:v>
                </c:pt>
                <c:pt idx="1435">
                  <c:v>388</c:v>
                </c:pt>
                <c:pt idx="1436">
                  <c:v>373</c:v>
                </c:pt>
                <c:pt idx="1437">
                  <c:v>391</c:v>
                </c:pt>
                <c:pt idx="1438">
                  <c:v>390</c:v>
                </c:pt>
                <c:pt idx="1439">
                  <c:v>439</c:v>
                </c:pt>
                <c:pt idx="1440">
                  <c:v>400</c:v>
                </c:pt>
                <c:pt idx="1441">
                  <c:v>409</c:v>
                </c:pt>
                <c:pt idx="1442">
                  <c:v>427</c:v>
                </c:pt>
                <c:pt idx="1443">
                  <c:v>396</c:v>
                </c:pt>
                <c:pt idx="1444">
                  <c:v>438</c:v>
                </c:pt>
                <c:pt idx="1445">
                  <c:v>400</c:v>
                </c:pt>
                <c:pt idx="1446">
                  <c:v>404</c:v>
                </c:pt>
                <c:pt idx="1447">
                  <c:v>389</c:v>
                </c:pt>
                <c:pt idx="1448">
                  <c:v>413</c:v>
                </c:pt>
                <c:pt idx="1449">
                  <c:v>399</c:v>
                </c:pt>
                <c:pt idx="1450">
                  <c:v>384</c:v>
                </c:pt>
                <c:pt idx="1451">
                  <c:v>384</c:v>
                </c:pt>
                <c:pt idx="1452">
                  <c:v>383</c:v>
                </c:pt>
                <c:pt idx="1453">
                  <c:v>367</c:v>
                </c:pt>
                <c:pt idx="1454">
                  <c:v>418</c:v>
                </c:pt>
                <c:pt idx="1455">
                  <c:v>389</c:v>
                </c:pt>
                <c:pt idx="1456">
                  <c:v>424</c:v>
                </c:pt>
                <c:pt idx="1457">
                  <c:v>393</c:v>
                </c:pt>
                <c:pt idx="1458">
                  <c:v>414</c:v>
                </c:pt>
                <c:pt idx="1459">
                  <c:v>448</c:v>
                </c:pt>
                <c:pt idx="1460">
                  <c:v>432</c:v>
                </c:pt>
                <c:pt idx="1461">
                  <c:v>425</c:v>
                </c:pt>
                <c:pt idx="1462">
                  <c:v>436</c:v>
                </c:pt>
                <c:pt idx="1463">
                  <c:v>454</c:v>
                </c:pt>
                <c:pt idx="1464">
                  <c:v>404</c:v>
                </c:pt>
                <c:pt idx="1465">
                  <c:v>432</c:v>
                </c:pt>
                <c:pt idx="1466">
                  <c:v>407</c:v>
                </c:pt>
                <c:pt idx="1467">
                  <c:v>436</c:v>
                </c:pt>
                <c:pt idx="1468">
                  <c:v>410</c:v>
                </c:pt>
                <c:pt idx="1469">
                  <c:v>436</c:v>
                </c:pt>
                <c:pt idx="1470">
                  <c:v>441</c:v>
                </c:pt>
                <c:pt idx="1471">
                  <c:v>481</c:v>
                </c:pt>
                <c:pt idx="1472">
                  <c:v>446</c:v>
                </c:pt>
                <c:pt idx="1473">
                  <c:v>425</c:v>
                </c:pt>
                <c:pt idx="1474">
                  <c:v>424</c:v>
                </c:pt>
                <c:pt idx="1475">
                  <c:v>424</c:v>
                </c:pt>
                <c:pt idx="1476">
                  <c:v>411</c:v>
                </c:pt>
                <c:pt idx="1477">
                  <c:v>390</c:v>
                </c:pt>
                <c:pt idx="1478">
                  <c:v>420</c:v>
                </c:pt>
                <c:pt idx="1479">
                  <c:v>369</c:v>
                </c:pt>
                <c:pt idx="1480">
                  <c:v>412</c:v>
                </c:pt>
                <c:pt idx="1481">
                  <c:v>387</c:v>
                </c:pt>
                <c:pt idx="1482">
                  <c:v>387</c:v>
                </c:pt>
                <c:pt idx="1483">
                  <c:v>380</c:v>
                </c:pt>
                <c:pt idx="1484">
                  <c:v>411</c:v>
                </c:pt>
                <c:pt idx="1485">
                  <c:v>418</c:v>
                </c:pt>
                <c:pt idx="1486">
                  <c:v>374</c:v>
                </c:pt>
                <c:pt idx="1487">
                  <c:v>411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B59-48AF-B0B2-DEE2C5486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2932688"/>
        <c:axId val="754421904"/>
      </c:scatterChart>
      <c:valAx>
        <c:axId val="712932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1000" b="0" i="0" u="none" strike="noStrike" baseline="0">
                    <a:effectLst/>
                  </a:rPr>
                  <a:t>2θ (</a:t>
                </a:r>
                <a:r>
                  <a:rPr lang="en-IN" sz="1000" b="0" i="0" u="none" strike="noStrike" baseline="0">
                    <a:effectLst/>
                  </a:rPr>
                  <a:t>Degrees)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421904"/>
        <c:crosses val="autoZero"/>
        <c:crossBetween val="midCat"/>
      </c:valAx>
      <c:valAx>
        <c:axId val="75442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1000" b="0" i="0" u="none" strike="noStrike" baseline="0">
                    <a:effectLst/>
                  </a:rPr>
                  <a:t>Intensity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9326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Mor Oil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'Mor Oil'!$A$2:$A$1489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'Mor Oil'!$B$2:$B$1489</c:f>
              <c:numCache>
                <c:formatCode>General</c:formatCode>
                <c:ptCount val="1488"/>
                <c:pt idx="0">
                  <c:v>1346</c:v>
                </c:pt>
                <c:pt idx="1">
                  <c:v>1325</c:v>
                </c:pt>
                <c:pt idx="2">
                  <c:v>1350</c:v>
                </c:pt>
                <c:pt idx="3">
                  <c:v>1259</c:v>
                </c:pt>
                <c:pt idx="4">
                  <c:v>1337</c:v>
                </c:pt>
                <c:pt idx="5">
                  <c:v>1297</c:v>
                </c:pt>
                <c:pt idx="6">
                  <c:v>1317</c:v>
                </c:pt>
                <c:pt idx="7">
                  <c:v>1297</c:v>
                </c:pt>
                <c:pt idx="8">
                  <c:v>1341</c:v>
                </c:pt>
                <c:pt idx="9">
                  <c:v>1353</c:v>
                </c:pt>
                <c:pt idx="10">
                  <c:v>1287</c:v>
                </c:pt>
                <c:pt idx="11">
                  <c:v>1318</c:v>
                </c:pt>
                <c:pt idx="12">
                  <c:v>1305</c:v>
                </c:pt>
                <c:pt idx="13">
                  <c:v>1426</c:v>
                </c:pt>
                <c:pt idx="14">
                  <c:v>1300</c:v>
                </c:pt>
                <c:pt idx="15">
                  <c:v>1308</c:v>
                </c:pt>
                <c:pt idx="16">
                  <c:v>1299</c:v>
                </c:pt>
                <c:pt idx="17">
                  <c:v>1326</c:v>
                </c:pt>
                <c:pt idx="18">
                  <c:v>1288</c:v>
                </c:pt>
                <c:pt idx="19">
                  <c:v>1237</c:v>
                </c:pt>
                <c:pt idx="20">
                  <c:v>1253</c:v>
                </c:pt>
                <c:pt idx="21">
                  <c:v>1300</c:v>
                </c:pt>
                <c:pt idx="22">
                  <c:v>1226</c:v>
                </c:pt>
                <c:pt idx="23">
                  <c:v>1396</c:v>
                </c:pt>
                <c:pt idx="24">
                  <c:v>1354</c:v>
                </c:pt>
                <c:pt idx="25">
                  <c:v>1459</c:v>
                </c:pt>
                <c:pt idx="26">
                  <c:v>1584</c:v>
                </c:pt>
                <c:pt idx="27">
                  <c:v>1767</c:v>
                </c:pt>
                <c:pt idx="28">
                  <c:v>2098</c:v>
                </c:pt>
                <c:pt idx="29">
                  <c:v>2773</c:v>
                </c:pt>
                <c:pt idx="30">
                  <c:v>3443</c:v>
                </c:pt>
                <c:pt idx="31">
                  <c:v>2576</c:v>
                </c:pt>
                <c:pt idx="32">
                  <c:v>1665</c:v>
                </c:pt>
                <c:pt idx="33">
                  <c:v>1334</c:v>
                </c:pt>
                <c:pt idx="34">
                  <c:v>1301</c:v>
                </c:pt>
                <c:pt idx="35">
                  <c:v>1225</c:v>
                </c:pt>
                <c:pt idx="36">
                  <c:v>1285</c:v>
                </c:pt>
                <c:pt idx="37">
                  <c:v>1258</c:v>
                </c:pt>
                <c:pt idx="38">
                  <c:v>1165</c:v>
                </c:pt>
                <c:pt idx="39">
                  <c:v>1228</c:v>
                </c:pt>
                <c:pt idx="40">
                  <c:v>1207</c:v>
                </c:pt>
                <c:pt idx="41">
                  <c:v>1166</c:v>
                </c:pt>
                <c:pt idx="42">
                  <c:v>1114</c:v>
                </c:pt>
                <c:pt idx="43">
                  <c:v>1170</c:v>
                </c:pt>
                <c:pt idx="44">
                  <c:v>1144</c:v>
                </c:pt>
                <c:pt idx="45">
                  <c:v>1127</c:v>
                </c:pt>
                <c:pt idx="46">
                  <c:v>1145</c:v>
                </c:pt>
                <c:pt idx="47">
                  <c:v>1100</c:v>
                </c:pt>
                <c:pt idx="48">
                  <c:v>1075</c:v>
                </c:pt>
                <c:pt idx="49">
                  <c:v>1107</c:v>
                </c:pt>
                <c:pt idx="50">
                  <c:v>1087</c:v>
                </c:pt>
                <c:pt idx="51">
                  <c:v>1143</c:v>
                </c:pt>
                <c:pt idx="52">
                  <c:v>1098</c:v>
                </c:pt>
                <c:pt idx="53">
                  <c:v>1109</c:v>
                </c:pt>
                <c:pt idx="54">
                  <c:v>1075</c:v>
                </c:pt>
                <c:pt idx="55">
                  <c:v>1070</c:v>
                </c:pt>
                <c:pt idx="56">
                  <c:v>1034</c:v>
                </c:pt>
                <c:pt idx="57">
                  <c:v>1033</c:v>
                </c:pt>
                <c:pt idx="58">
                  <c:v>1015</c:v>
                </c:pt>
                <c:pt idx="59">
                  <c:v>1030</c:v>
                </c:pt>
                <c:pt idx="60">
                  <c:v>1055</c:v>
                </c:pt>
                <c:pt idx="61">
                  <c:v>960</c:v>
                </c:pt>
                <c:pt idx="62">
                  <c:v>968</c:v>
                </c:pt>
                <c:pt idx="63">
                  <c:v>1077</c:v>
                </c:pt>
                <c:pt idx="64">
                  <c:v>979</c:v>
                </c:pt>
                <c:pt idx="65">
                  <c:v>972</c:v>
                </c:pt>
                <c:pt idx="66">
                  <c:v>888</c:v>
                </c:pt>
                <c:pt idx="67">
                  <c:v>970</c:v>
                </c:pt>
                <c:pt idx="68">
                  <c:v>960</c:v>
                </c:pt>
                <c:pt idx="69">
                  <c:v>1066</c:v>
                </c:pt>
                <c:pt idx="70">
                  <c:v>1122</c:v>
                </c:pt>
                <c:pt idx="71">
                  <c:v>1214</c:v>
                </c:pt>
                <c:pt idx="72">
                  <c:v>1369</c:v>
                </c:pt>
                <c:pt idx="73">
                  <c:v>1177</c:v>
                </c:pt>
                <c:pt idx="74">
                  <c:v>1101</c:v>
                </c:pt>
                <c:pt idx="75">
                  <c:v>1095</c:v>
                </c:pt>
                <c:pt idx="76">
                  <c:v>966</c:v>
                </c:pt>
                <c:pt idx="77">
                  <c:v>971</c:v>
                </c:pt>
                <c:pt idx="78">
                  <c:v>927</c:v>
                </c:pt>
                <c:pt idx="79">
                  <c:v>928</c:v>
                </c:pt>
                <c:pt idx="80">
                  <c:v>949</c:v>
                </c:pt>
                <c:pt idx="81">
                  <c:v>994</c:v>
                </c:pt>
                <c:pt idx="82">
                  <c:v>890</c:v>
                </c:pt>
                <c:pt idx="83">
                  <c:v>926</c:v>
                </c:pt>
                <c:pt idx="84">
                  <c:v>907</c:v>
                </c:pt>
                <c:pt idx="85">
                  <c:v>976</c:v>
                </c:pt>
                <c:pt idx="86">
                  <c:v>969</c:v>
                </c:pt>
                <c:pt idx="87">
                  <c:v>907</c:v>
                </c:pt>
                <c:pt idx="88">
                  <c:v>931</c:v>
                </c:pt>
                <c:pt idx="89">
                  <c:v>987</c:v>
                </c:pt>
                <c:pt idx="90">
                  <c:v>1155</c:v>
                </c:pt>
                <c:pt idx="91">
                  <c:v>1450</c:v>
                </c:pt>
                <c:pt idx="92">
                  <c:v>1938</c:v>
                </c:pt>
                <c:pt idx="93">
                  <c:v>2952</c:v>
                </c:pt>
                <c:pt idx="94">
                  <c:v>5220</c:v>
                </c:pt>
                <c:pt idx="95">
                  <c:v>5041</c:v>
                </c:pt>
                <c:pt idx="96">
                  <c:v>2480</c:v>
                </c:pt>
                <c:pt idx="97">
                  <c:v>1788</c:v>
                </c:pt>
                <c:pt idx="98">
                  <c:v>1193</c:v>
                </c:pt>
                <c:pt idx="99">
                  <c:v>998</c:v>
                </c:pt>
                <c:pt idx="100">
                  <c:v>974</c:v>
                </c:pt>
                <c:pt idx="101">
                  <c:v>880</c:v>
                </c:pt>
                <c:pt idx="102">
                  <c:v>880</c:v>
                </c:pt>
                <c:pt idx="103">
                  <c:v>893</c:v>
                </c:pt>
                <c:pt idx="104">
                  <c:v>849</c:v>
                </c:pt>
                <c:pt idx="105">
                  <c:v>866</c:v>
                </c:pt>
                <c:pt idx="106">
                  <c:v>875</c:v>
                </c:pt>
                <c:pt idx="107">
                  <c:v>841</c:v>
                </c:pt>
                <c:pt idx="108">
                  <c:v>852</c:v>
                </c:pt>
                <c:pt idx="109">
                  <c:v>780</c:v>
                </c:pt>
                <c:pt idx="110">
                  <c:v>811</c:v>
                </c:pt>
                <c:pt idx="111">
                  <c:v>799</c:v>
                </c:pt>
                <c:pt idx="112">
                  <c:v>840</c:v>
                </c:pt>
                <c:pt idx="113">
                  <c:v>819</c:v>
                </c:pt>
                <c:pt idx="114">
                  <c:v>778</c:v>
                </c:pt>
                <c:pt idx="115">
                  <c:v>788</c:v>
                </c:pt>
                <c:pt idx="116">
                  <c:v>817</c:v>
                </c:pt>
                <c:pt idx="117">
                  <c:v>766</c:v>
                </c:pt>
                <c:pt idx="118">
                  <c:v>764</c:v>
                </c:pt>
                <c:pt idx="119">
                  <c:v>792</c:v>
                </c:pt>
                <c:pt idx="120">
                  <c:v>852</c:v>
                </c:pt>
                <c:pt idx="121">
                  <c:v>887</c:v>
                </c:pt>
                <c:pt idx="122">
                  <c:v>1066</c:v>
                </c:pt>
                <c:pt idx="123">
                  <c:v>851</c:v>
                </c:pt>
                <c:pt idx="124">
                  <c:v>782</c:v>
                </c:pt>
                <c:pt idx="125">
                  <c:v>772</c:v>
                </c:pt>
                <c:pt idx="126">
                  <c:v>759</c:v>
                </c:pt>
                <c:pt idx="127">
                  <c:v>748</c:v>
                </c:pt>
                <c:pt idx="128">
                  <c:v>789</c:v>
                </c:pt>
                <c:pt idx="129">
                  <c:v>751</c:v>
                </c:pt>
                <c:pt idx="130">
                  <c:v>737</c:v>
                </c:pt>
                <c:pt idx="131">
                  <c:v>730</c:v>
                </c:pt>
                <c:pt idx="132">
                  <c:v>733</c:v>
                </c:pt>
                <c:pt idx="133">
                  <c:v>714</c:v>
                </c:pt>
                <c:pt idx="134">
                  <c:v>739</c:v>
                </c:pt>
                <c:pt idx="135">
                  <c:v>791</c:v>
                </c:pt>
                <c:pt idx="136">
                  <c:v>770</c:v>
                </c:pt>
                <c:pt idx="137">
                  <c:v>718</c:v>
                </c:pt>
                <c:pt idx="138">
                  <c:v>727</c:v>
                </c:pt>
                <c:pt idx="139">
                  <c:v>785</c:v>
                </c:pt>
                <c:pt idx="140">
                  <c:v>782</c:v>
                </c:pt>
                <c:pt idx="141">
                  <c:v>730</c:v>
                </c:pt>
                <c:pt idx="142">
                  <c:v>741</c:v>
                </c:pt>
                <c:pt idx="143">
                  <c:v>745</c:v>
                </c:pt>
                <c:pt idx="144">
                  <c:v>754</c:v>
                </c:pt>
                <c:pt idx="145">
                  <c:v>724</c:v>
                </c:pt>
                <c:pt idx="146">
                  <c:v>712</c:v>
                </c:pt>
                <c:pt idx="147">
                  <c:v>721</c:v>
                </c:pt>
                <c:pt idx="148">
                  <c:v>687</c:v>
                </c:pt>
                <c:pt idx="149">
                  <c:v>737</c:v>
                </c:pt>
                <c:pt idx="150">
                  <c:v>706</c:v>
                </c:pt>
                <c:pt idx="151">
                  <c:v>727</c:v>
                </c:pt>
                <c:pt idx="152">
                  <c:v>732</c:v>
                </c:pt>
                <c:pt idx="153">
                  <c:v>764</c:v>
                </c:pt>
                <c:pt idx="154">
                  <c:v>814</c:v>
                </c:pt>
                <c:pt idx="155">
                  <c:v>817</c:v>
                </c:pt>
                <c:pt idx="156">
                  <c:v>771</c:v>
                </c:pt>
                <c:pt idx="157">
                  <c:v>815</c:v>
                </c:pt>
                <c:pt idx="158">
                  <c:v>895</c:v>
                </c:pt>
                <c:pt idx="159">
                  <c:v>1029</c:v>
                </c:pt>
                <c:pt idx="160">
                  <c:v>1064</c:v>
                </c:pt>
                <c:pt idx="161">
                  <c:v>932</c:v>
                </c:pt>
                <c:pt idx="162">
                  <c:v>955</c:v>
                </c:pt>
                <c:pt idx="163">
                  <c:v>1102</c:v>
                </c:pt>
                <c:pt idx="164">
                  <c:v>1300</c:v>
                </c:pt>
                <c:pt idx="165">
                  <c:v>1508</c:v>
                </c:pt>
                <c:pt idx="166">
                  <c:v>1937</c:v>
                </c:pt>
                <c:pt idx="167">
                  <c:v>2407</c:v>
                </c:pt>
                <c:pt idx="168">
                  <c:v>2770</c:v>
                </c:pt>
                <c:pt idx="169">
                  <c:v>2289</c:v>
                </c:pt>
                <c:pt idx="170">
                  <c:v>1939</c:v>
                </c:pt>
                <c:pt idx="171">
                  <c:v>1690</c:v>
                </c:pt>
                <c:pt idx="172">
                  <c:v>1338</c:v>
                </c:pt>
                <c:pt idx="173">
                  <c:v>1317</c:v>
                </c:pt>
                <c:pt idx="174">
                  <c:v>1333</c:v>
                </c:pt>
                <c:pt idx="175">
                  <c:v>1573</c:v>
                </c:pt>
                <c:pt idx="176">
                  <c:v>1791</c:v>
                </c:pt>
                <c:pt idx="177">
                  <c:v>1338</c:v>
                </c:pt>
                <c:pt idx="178">
                  <c:v>983</c:v>
                </c:pt>
                <c:pt idx="179">
                  <c:v>855</c:v>
                </c:pt>
                <c:pt idx="180">
                  <c:v>769</c:v>
                </c:pt>
                <c:pt idx="181">
                  <c:v>827</c:v>
                </c:pt>
                <c:pt idx="182">
                  <c:v>763</c:v>
                </c:pt>
                <c:pt idx="183">
                  <c:v>843</c:v>
                </c:pt>
                <c:pt idx="184">
                  <c:v>811</c:v>
                </c:pt>
                <c:pt idx="185">
                  <c:v>757</c:v>
                </c:pt>
                <c:pt idx="186">
                  <c:v>760</c:v>
                </c:pt>
                <c:pt idx="187">
                  <c:v>767</c:v>
                </c:pt>
                <c:pt idx="188">
                  <c:v>773</c:v>
                </c:pt>
                <c:pt idx="189">
                  <c:v>860</c:v>
                </c:pt>
                <c:pt idx="190">
                  <c:v>959</c:v>
                </c:pt>
                <c:pt idx="191">
                  <c:v>1045</c:v>
                </c:pt>
                <c:pt idx="192">
                  <c:v>913</c:v>
                </c:pt>
                <c:pt idx="193">
                  <c:v>823</c:v>
                </c:pt>
                <c:pt idx="194">
                  <c:v>719</c:v>
                </c:pt>
                <c:pt idx="195">
                  <c:v>699</c:v>
                </c:pt>
                <c:pt idx="196">
                  <c:v>738</c:v>
                </c:pt>
                <c:pt idx="197">
                  <c:v>736</c:v>
                </c:pt>
                <c:pt idx="198">
                  <c:v>814</c:v>
                </c:pt>
                <c:pt idx="199">
                  <c:v>964</c:v>
                </c:pt>
                <c:pt idx="200">
                  <c:v>1176</c:v>
                </c:pt>
                <c:pt idx="201">
                  <c:v>1192</c:v>
                </c:pt>
                <c:pt idx="202">
                  <c:v>1118</c:v>
                </c:pt>
                <c:pt idx="203">
                  <c:v>1418</c:v>
                </c:pt>
                <c:pt idx="204">
                  <c:v>1956</c:v>
                </c:pt>
                <c:pt idx="205">
                  <c:v>1517</c:v>
                </c:pt>
                <c:pt idx="206">
                  <c:v>947</c:v>
                </c:pt>
                <c:pt idx="207">
                  <c:v>690</c:v>
                </c:pt>
                <c:pt idx="208">
                  <c:v>690</c:v>
                </c:pt>
                <c:pt idx="209">
                  <c:v>699</c:v>
                </c:pt>
                <c:pt idx="210">
                  <c:v>640</c:v>
                </c:pt>
                <c:pt idx="211">
                  <c:v>628</c:v>
                </c:pt>
                <c:pt idx="212">
                  <c:v>602</c:v>
                </c:pt>
                <c:pt idx="213">
                  <c:v>614</c:v>
                </c:pt>
                <c:pt idx="214">
                  <c:v>655</c:v>
                </c:pt>
                <c:pt idx="215">
                  <c:v>648</c:v>
                </c:pt>
                <c:pt idx="216">
                  <c:v>594</c:v>
                </c:pt>
                <c:pt idx="217">
                  <c:v>586</c:v>
                </c:pt>
                <c:pt idx="218">
                  <c:v>571</c:v>
                </c:pt>
                <c:pt idx="219">
                  <c:v>580</c:v>
                </c:pt>
                <c:pt idx="220">
                  <c:v>639</c:v>
                </c:pt>
                <c:pt idx="221">
                  <c:v>597</c:v>
                </c:pt>
                <c:pt idx="222">
                  <c:v>587</c:v>
                </c:pt>
                <c:pt idx="223">
                  <c:v>593</c:v>
                </c:pt>
                <c:pt idx="224">
                  <c:v>631</c:v>
                </c:pt>
                <c:pt idx="225">
                  <c:v>634</c:v>
                </c:pt>
                <c:pt idx="226">
                  <c:v>584</c:v>
                </c:pt>
                <c:pt idx="227">
                  <c:v>567</c:v>
                </c:pt>
                <c:pt idx="228">
                  <c:v>572</c:v>
                </c:pt>
                <c:pt idx="229">
                  <c:v>592</c:v>
                </c:pt>
                <c:pt idx="230">
                  <c:v>572</c:v>
                </c:pt>
                <c:pt idx="231">
                  <c:v>620</c:v>
                </c:pt>
                <c:pt idx="232">
                  <c:v>624</c:v>
                </c:pt>
                <c:pt idx="233">
                  <c:v>557</c:v>
                </c:pt>
                <c:pt idx="234">
                  <c:v>633</c:v>
                </c:pt>
                <c:pt idx="235">
                  <c:v>620</c:v>
                </c:pt>
                <c:pt idx="236">
                  <c:v>690</c:v>
                </c:pt>
                <c:pt idx="237">
                  <c:v>572</c:v>
                </c:pt>
                <c:pt idx="238">
                  <c:v>591</c:v>
                </c:pt>
                <c:pt idx="239">
                  <c:v>576</c:v>
                </c:pt>
                <c:pt idx="240">
                  <c:v>576</c:v>
                </c:pt>
                <c:pt idx="241">
                  <c:v>596</c:v>
                </c:pt>
                <c:pt idx="242">
                  <c:v>582</c:v>
                </c:pt>
                <c:pt idx="243">
                  <c:v>633</c:v>
                </c:pt>
                <c:pt idx="244">
                  <c:v>682</c:v>
                </c:pt>
                <c:pt idx="245">
                  <c:v>649</c:v>
                </c:pt>
                <c:pt idx="246">
                  <c:v>600</c:v>
                </c:pt>
                <c:pt idx="247">
                  <c:v>652</c:v>
                </c:pt>
                <c:pt idx="248">
                  <c:v>635</c:v>
                </c:pt>
                <c:pt idx="249">
                  <c:v>655</c:v>
                </c:pt>
                <c:pt idx="250">
                  <c:v>644</c:v>
                </c:pt>
                <c:pt idx="251">
                  <c:v>617</c:v>
                </c:pt>
                <c:pt idx="252">
                  <c:v>624</c:v>
                </c:pt>
                <c:pt idx="253">
                  <c:v>555</c:v>
                </c:pt>
                <c:pt idx="254">
                  <c:v>601</c:v>
                </c:pt>
                <c:pt idx="255">
                  <c:v>588</c:v>
                </c:pt>
                <c:pt idx="256">
                  <c:v>600</c:v>
                </c:pt>
                <c:pt idx="257">
                  <c:v>605</c:v>
                </c:pt>
                <c:pt idx="258">
                  <c:v>599</c:v>
                </c:pt>
                <c:pt idx="259">
                  <c:v>616</c:v>
                </c:pt>
                <c:pt idx="260">
                  <c:v>612</c:v>
                </c:pt>
                <c:pt idx="261">
                  <c:v>603</c:v>
                </c:pt>
                <c:pt idx="262">
                  <c:v>632</c:v>
                </c:pt>
                <c:pt idx="263">
                  <c:v>621</c:v>
                </c:pt>
                <c:pt idx="264">
                  <c:v>604</c:v>
                </c:pt>
                <c:pt idx="265">
                  <c:v>596</c:v>
                </c:pt>
                <c:pt idx="266">
                  <c:v>588</c:v>
                </c:pt>
                <c:pt idx="267">
                  <c:v>562</c:v>
                </c:pt>
                <c:pt idx="268">
                  <c:v>565</c:v>
                </c:pt>
                <c:pt idx="269">
                  <c:v>529</c:v>
                </c:pt>
                <c:pt idx="270">
                  <c:v>575</c:v>
                </c:pt>
                <c:pt idx="271">
                  <c:v>526</c:v>
                </c:pt>
                <c:pt idx="272">
                  <c:v>525</c:v>
                </c:pt>
                <c:pt idx="273">
                  <c:v>522</c:v>
                </c:pt>
                <c:pt idx="274">
                  <c:v>561</c:v>
                </c:pt>
                <c:pt idx="275">
                  <c:v>614</c:v>
                </c:pt>
                <c:pt idx="276">
                  <c:v>609</c:v>
                </c:pt>
                <c:pt idx="277">
                  <c:v>649</c:v>
                </c:pt>
                <c:pt idx="278">
                  <c:v>647</c:v>
                </c:pt>
                <c:pt idx="279">
                  <c:v>728</c:v>
                </c:pt>
                <c:pt idx="280">
                  <c:v>647</c:v>
                </c:pt>
                <c:pt idx="281">
                  <c:v>640</c:v>
                </c:pt>
                <c:pt idx="282">
                  <c:v>663</c:v>
                </c:pt>
                <c:pt idx="283">
                  <c:v>709</c:v>
                </c:pt>
                <c:pt idx="284">
                  <c:v>786</c:v>
                </c:pt>
                <c:pt idx="285">
                  <c:v>930</c:v>
                </c:pt>
                <c:pt idx="286">
                  <c:v>859</c:v>
                </c:pt>
                <c:pt idx="287">
                  <c:v>885</c:v>
                </c:pt>
                <c:pt idx="288">
                  <c:v>1252</c:v>
                </c:pt>
                <c:pt idx="289">
                  <c:v>2037</c:v>
                </c:pt>
                <c:pt idx="290">
                  <c:v>2834</c:v>
                </c:pt>
                <c:pt idx="291">
                  <c:v>2293</c:v>
                </c:pt>
                <c:pt idx="292">
                  <c:v>1376</c:v>
                </c:pt>
                <c:pt idx="293">
                  <c:v>977</c:v>
                </c:pt>
                <c:pt idx="294">
                  <c:v>860</c:v>
                </c:pt>
                <c:pt idx="295">
                  <c:v>770</c:v>
                </c:pt>
                <c:pt idx="296">
                  <c:v>797</c:v>
                </c:pt>
                <c:pt idx="297">
                  <c:v>726</c:v>
                </c:pt>
                <c:pt idx="298">
                  <c:v>721</c:v>
                </c:pt>
                <c:pt idx="299">
                  <c:v>703</c:v>
                </c:pt>
                <c:pt idx="300">
                  <c:v>663</c:v>
                </c:pt>
                <c:pt idx="301">
                  <c:v>687</c:v>
                </c:pt>
                <c:pt idx="302">
                  <c:v>667</c:v>
                </c:pt>
                <c:pt idx="303">
                  <c:v>661</c:v>
                </c:pt>
                <c:pt idx="304">
                  <c:v>764</c:v>
                </c:pt>
                <c:pt idx="305">
                  <c:v>737</c:v>
                </c:pt>
                <c:pt idx="306">
                  <c:v>703</c:v>
                </c:pt>
                <c:pt idx="307">
                  <c:v>815</c:v>
                </c:pt>
                <c:pt idx="308">
                  <c:v>810</c:v>
                </c:pt>
                <c:pt idx="309">
                  <c:v>909</c:v>
                </c:pt>
                <c:pt idx="310">
                  <c:v>1038</c:v>
                </c:pt>
                <c:pt idx="311">
                  <c:v>982</c:v>
                </c:pt>
                <c:pt idx="312">
                  <c:v>1054</c:v>
                </c:pt>
                <c:pt idx="313">
                  <c:v>1192</c:v>
                </c:pt>
                <c:pt idx="314">
                  <c:v>1493</c:v>
                </c:pt>
                <c:pt idx="315">
                  <c:v>1863</c:v>
                </c:pt>
                <c:pt idx="316">
                  <c:v>2486</c:v>
                </c:pt>
                <c:pt idx="317">
                  <c:v>2977</c:v>
                </c:pt>
                <c:pt idx="318">
                  <c:v>2640</c:v>
                </c:pt>
                <c:pt idx="319">
                  <c:v>1779</c:v>
                </c:pt>
                <c:pt idx="320">
                  <c:v>1318</c:v>
                </c:pt>
                <c:pt idx="321">
                  <c:v>1188</c:v>
                </c:pt>
                <c:pt idx="322">
                  <c:v>1114</c:v>
                </c:pt>
                <c:pt idx="323">
                  <c:v>1105</c:v>
                </c:pt>
                <c:pt idx="324">
                  <c:v>1180</c:v>
                </c:pt>
                <c:pt idx="325">
                  <c:v>1232</c:v>
                </c:pt>
                <c:pt idx="326">
                  <c:v>1449</c:v>
                </c:pt>
                <c:pt idx="327">
                  <c:v>1572</c:v>
                </c:pt>
                <c:pt idx="328">
                  <c:v>1455</c:v>
                </c:pt>
                <c:pt idx="329">
                  <c:v>1455</c:v>
                </c:pt>
                <c:pt idx="330">
                  <c:v>1682</c:v>
                </c:pt>
                <c:pt idx="331">
                  <c:v>2115</c:v>
                </c:pt>
                <c:pt idx="332">
                  <c:v>2856</c:v>
                </c:pt>
                <c:pt idx="333">
                  <c:v>3772</c:v>
                </c:pt>
                <c:pt idx="334">
                  <c:v>4770</c:v>
                </c:pt>
                <c:pt idx="335">
                  <c:v>5906</c:v>
                </c:pt>
                <c:pt idx="336">
                  <c:v>6212</c:v>
                </c:pt>
                <c:pt idx="337">
                  <c:v>4773</c:v>
                </c:pt>
                <c:pt idx="338">
                  <c:v>3178</c:v>
                </c:pt>
                <c:pt idx="339">
                  <c:v>2338</c:v>
                </c:pt>
                <c:pt idx="340">
                  <c:v>2429</c:v>
                </c:pt>
                <c:pt idx="341">
                  <c:v>3255</c:v>
                </c:pt>
                <c:pt idx="342">
                  <c:v>5070</c:v>
                </c:pt>
                <c:pt idx="343">
                  <c:v>4711</c:v>
                </c:pt>
                <c:pt idx="344">
                  <c:v>2980</c:v>
                </c:pt>
                <c:pt idx="345">
                  <c:v>1999</c:v>
                </c:pt>
                <c:pt idx="346">
                  <c:v>1674</c:v>
                </c:pt>
                <c:pt idx="347">
                  <c:v>1551</c:v>
                </c:pt>
                <c:pt idx="348">
                  <c:v>1640</c:v>
                </c:pt>
                <c:pt idx="349">
                  <c:v>1594</c:v>
                </c:pt>
                <c:pt idx="350">
                  <c:v>1402</c:v>
                </c:pt>
                <c:pt idx="351">
                  <c:v>1208</c:v>
                </c:pt>
                <c:pt idx="352">
                  <c:v>1034</c:v>
                </c:pt>
                <c:pt idx="353">
                  <c:v>1076</c:v>
                </c:pt>
                <c:pt idx="354">
                  <c:v>939</c:v>
                </c:pt>
                <c:pt idx="355">
                  <c:v>964</c:v>
                </c:pt>
                <c:pt idx="356">
                  <c:v>968</c:v>
                </c:pt>
                <c:pt idx="357">
                  <c:v>1071</c:v>
                </c:pt>
                <c:pt idx="358">
                  <c:v>1067</c:v>
                </c:pt>
                <c:pt idx="359">
                  <c:v>1178</c:v>
                </c:pt>
                <c:pt idx="360">
                  <c:v>1263</c:v>
                </c:pt>
                <c:pt idx="361">
                  <c:v>1254</c:v>
                </c:pt>
                <c:pt idx="362">
                  <c:v>1316</c:v>
                </c:pt>
                <c:pt idx="363">
                  <c:v>1230</c:v>
                </c:pt>
                <c:pt idx="364">
                  <c:v>1469</c:v>
                </c:pt>
                <c:pt idx="365">
                  <c:v>1857</c:v>
                </c:pt>
                <c:pt idx="366">
                  <c:v>2791</c:v>
                </c:pt>
                <c:pt idx="367">
                  <c:v>3208</c:v>
                </c:pt>
                <c:pt idx="368">
                  <c:v>2872</c:v>
                </c:pt>
                <c:pt idx="369">
                  <c:v>2222</c:v>
                </c:pt>
                <c:pt idx="370">
                  <c:v>1922</c:v>
                </c:pt>
                <c:pt idx="371">
                  <c:v>1451</c:v>
                </c:pt>
                <c:pt idx="372">
                  <c:v>1072</c:v>
                </c:pt>
                <c:pt idx="373">
                  <c:v>901</c:v>
                </c:pt>
                <c:pt idx="374">
                  <c:v>795</c:v>
                </c:pt>
                <c:pt idx="375">
                  <c:v>770</c:v>
                </c:pt>
                <c:pt idx="376">
                  <c:v>774</c:v>
                </c:pt>
                <c:pt idx="377">
                  <c:v>738</c:v>
                </c:pt>
                <c:pt idx="378">
                  <c:v>674</c:v>
                </c:pt>
                <c:pt idx="379">
                  <c:v>703</c:v>
                </c:pt>
                <c:pt idx="380">
                  <c:v>672</c:v>
                </c:pt>
                <c:pt idx="381">
                  <c:v>676</c:v>
                </c:pt>
                <c:pt idx="382">
                  <c:v>722</c:v>
                </c:pt>
                <c:pt idx="383">
                  <c:v>699</c:v>
                </c:pt>
                <c:pt idx="384">
                  <c:v>744</c:v>
                </c:pt>
                <c:pt idx="385">
                  <c:v>695</c:v>
                </c:pt>
                <c:pt idx="386">
                  <c:v>854</c:v>
                </c:pt>
                <c:pt idx="387">
                  <c:v>1051</c:v>
                </c:pt>
                <c:pt idx="388">
                  <c:v>1181</c:v>
                </c:pt>
                <c:pt idx="389">
                  <c:v>1089</c:v>
                </c:pt>
                <c:pt idx="390">
                  <c:v>868</c:v>
                </c:pt>
                <c:pt idx="391">
                  <c:v>806</c:v>
                </c:pt>
                <c:pt idx="392">
                  <c:v>693</c:v>
                </c:pt>
                <c:pt idx="393">
                  <c:v>710</c:v>
                </c:pt>
                <c:pt idx="394">
                  <c:v>749</c:v>
                </c:pt>
                <c:pt idx="395">
                  <c:v>888</c:v>
                </c:pt>
                <c:pt idx="396">
                  <c:v>929</c:v>
                </c:pt>
                <c:pt idx="397">
                  <c:v>901</c:v>
                </c:pt>
                <c:pt idx="398">
                  <c:v>912</c:v>
                </c:pt>
                <c:pt idx="399">
                  <c:v>973</c:v>
                </c:pt>
                <c:pt idx="400">
                  <c:v>1023</c:v>
                </c:pt>
                <c:pt idx="401">
                  <c:v>1029</c:v>
                </c:pt>
                <c:pt idx="402">
                  <c:v>946</c:v>
                </c:pt>
                <c:pt idx="403">
                  <c:v>879</c:v>
                </c:pt>
                <c:pt idx="404">
                  <c:v>801</c:v>
                </c:pt>
                <c:pt idx="405">
                  <c:v>849</c:v>
                </c:pt>
                <c:pt idx="406">
                  <c:v>1061</c:v>
                </c:pt>
                <c:pt idx="407">
                  <c:v>1547</c:v>
                </c:pt>
                <c:pt idx="408">
                  <c:v>3018</c:v>
                </c:pt>
                <c:pt idx="409">
                  <c:v>6051</c:v>
                </c:pt>
                <c:pt idx="410">
                  <c:v>6125</c:v>
                </c:pt>
                <c:pt idx="411">
                  <c:v>4579</c:v>
                </c:pt>
                <c:pt idx="412">
                  <c:v>3055</c:v>
                </c:pt>
                <c:pt idx="413">
                  <c:v>2015</c:v>
                </c:pt>
                <c:pt idx="414">
                  <c:v>1474</c:v>
                </c:pt>
                <c:pt idx="415">
                  <c:v>1069</c:v>
                </c:pt>
                <c:pt idx="416">
                  <c:v>992</c:v>
                </c:pt>
                <c:pt idx="417">
                  <c:v>1006</c:v>
                </c:pt>
                <c:pt idx="418">
                  <c:v>1152</c:v>
                </c:pt>
                <c:pt idx="419">
                  <c:v>1329</c:v>
                </c:pt>
                <c:pt idx="420">
                  <c:v>1644</c:v>
                </c:pt>
                <c:pt idx="421">
                  <c:v>2339</c:v>
                </c:pt>
                <c:pt idx="422">
                  <c:v>3555</c:v>
                </c:pt>
                <c:pt idx="423">
                  <c:v>3236</c:v>
                </c:pt>
                <c:pt idx="424">
                  <c:v>2267</c:v>
                </c:pt>
                <c:pt idx="425">
                  <c:v>1408</c:v>
                </c:pt>
                <c:pt idx="426">
                  <c:v>1077</c:v>
                </c:pt>
                <c:pt idx="427">
                  <c:v>1117</c:v>
                </c:pt>
                <c:pt idx="428">
                  <c:v>1571</c:v>
                </c:pt>
                <c:pt idx="429">
                  <c:v>2205</c:v>
                </c:pt>
                <c:pt idx="430">
                  <c:v>1981</c:v>
                </c:pt>
                <c:pt idx="431">
                  <c:v>2064</c:v>
                </c:pt>
                <c:pt idx="432">
                  <c:v>2690</c:v>
                </c:pt>
                <c:pt idx="433">
                  <c:v>3519</c:v>
                </c:pt>
                <c:pt idx="434">
                  <c:v>3402</c:v>
                </c:pt>
                <c:pt idx="435">
                  <c:v>2723</c:v>
                </c:pt>
                <c:pt idx="436">
                  <c:v>2099</c:v>
                </c:pt>
                <c:pt idx="437">
                  <c:v>2007</c:v>
                </c:pt>
                <c:pt idx="438">
                  <c:v>2459</c:v>
                </c:pt>
                <c:pt idx="439">
                  <c:v>2900</c:v>
                </c:pt>
                <c:pt idx="440">
                  <c:v>2670</c:v>
                </c:pt>
                <c:pt idx="441">
                  <c:v>2105</c:v>
                </c:pt>
                <c:pt idx="442">
                  <c:v>1897</c:v>
                </c:pt>
                <c:pt idx="443">
                  <c:v>2109</c:v>
                </c:pt>
                <c:pt idx="444">
                  <c:v>2392</c:v>
                </c:pt>
                <c:pt idx="445">
                  <c:v>2572</c:v>
                </c:pt>
                <c:pt idx="446">
                  <c:v>2753</c:v>
                </c:pt>
                <c:pt idx="447">
                  <c:v>2937</c:v>
                </c:pt>
                <c:pt idx="448">
                  <c:v>3786</c:v>
                </c:pt>
                <c:pt idx="449">
                  <c:v>4837</c:v>
                </c:pt>
                <c:pt idx="450">
                  <c:v>5271</c:v>
                </c:pt>
                <c:pt idx="451">
                  <c:v>4523</c:v>
                </c:pt>
                <c:pt idx="452">
                  <c:v>3568</c:v>
                </c:pt>
                <c:pt idx="453">
                  <c:v>3519</c:v>
                </c:pt>
                <c:pt idx="454">
                  <c:v>3135</c:v>
                </c:pt>
                <c:pt idx="455">
                  <c:v>2387</c:v>
                </c:pt>
                <c:pt idx="456">
                  <c:v>1573</c:v>
                </c:pt>
                <c:pt idx="457">
                  <c:v>1264</c:v>
                </c:pt>
                <c:pt idx="458">
                  <c:v>1096</c:v>
                </c:pt>
                <c:pt idx="459">
                  <c:v>956</c:v>
                </c:pt>
                <c:pt idx="460">
                  <c:v>974</c:v>
                </c:pt>
                <c:pt idx="461">
                  <c:v>1112</c:v>
                </c:pt>
                <c:pt idx="462">
                  <c:v>1184</c:v>
                </c:pt>
                <c:pt idx="463">
                  <c:v>1171</c:v>
                </c:pt>
                <c:pt idx="464">
                  <c:v>1049</c:v>
                </c:pt>
                <c:pt idx="465">
                  <c:v>1018</c:v>
                </c:pt>
                <c:pt idx="466">
                  <c:v>983</c:v>
                </c:pt>
                <c:pt idx="467">
                  <c:v>902</c:v>
                </c:pt>
                <c:pt idx="468">
                  <c:v>817</c:v>
                </c:pt>
                <c:pt idx="469">
                  <c:v>770</c:v>
                </c:pt>
                <c:pt idx="470">
                  <c:v>775</c:v>
                </c:pt>
                <c:pt idx="471">
                  <c:v>803</c:v>
                </c:pt>
                <c:pt idx="472">
                  <c:v>786</c:v>
                </c:pt>
                <c:pt idx="473">
                  <c:v>776</c:v>
                </c:pt>
                <c:pt idx="474">
                  <c:v>753</c:v>
                </c:pt>
                <c:pt idx="475">
                  <c:v>697</c:v>
                </c:pt>
                <c:pt idx="476">
                  <c:v>727</c:v>
                </c:pt>
                <c:pt idx="477">
                  <c:v>686</c:v>
                </c:pt>
                <c:pt idx="478">
                  <c:v>662</c:v>
                </c:pt>
                <c:pt idx="479">
                  <c:v>673</c:v>
                </c:pt>
                <c:pt idx="480">
                  <c:v>668</c:v>
                </c:pt>
                <c:pt idx="481">
                  <c:v>640</c:v>
                </c:pt>
                <c:pt idx="482">
                  <c:v>761</c:v>
                </c:pt>
                <c:pt idx="483">
                  <c:v>778</c:v>
                </c:pt>
                <c:pt idx="484">
                  <c:v>800</c:v>
                </c:pt>
                <c:pt idx="485">
                  <c:v>736</c:v>
                </c:pt>
                <c:pt idx="486">
                  <c:v>720</c:v>
                </c:pt>
                <c:pt idx="487">
                  <c:v>715</c:v>
                </c:pt>
                <c:pt idx="488">
                  <c:v>720</c:v>
                </c:pt>
                <c:pt idx="489">
                  <c:v>889</c:v>
                </c:pt>
                <c:pt idx="490">
                  <c:v>1067</c:v>
                </c:pt>
                <c:pt idx="491">
                  <c:v>1465</c:v>
                </c:pt>
                <c:pt idx="492">
                  <c:v>1852</c:v>
                </c:pt>
                <c:pt idx="493">
                  <c:v>2004</c:v>
                </c:pt>
                <c:pt idx="494">
                  <c:v>1791</c:v>
                </c:pt>
                <c:pt idx="495">
                  <c:v>1395</c:v>
                </c:pt>
                <c:pt idx="496">
                  <c:v>1242</c:v>
                </c:pt>
                <c:pt idx="497">
                  <c:v>1072</c:v>
                </c:pt>
                <c:pt idx="498">
                  <c:v>988</c:v>
                </c:pt>
                <c:pt idx="499">
                  <c:v>887</c:v>
                </c:pt>
                <c:pt idx="500">
                  <c:v>848</c:v>
                </c:pt>
                <c:pt idx="501">
                  <c:v>864</c:v>
                </c:pt>
                <c:pt idx="502">
                  <c:v>830</c:v>
                </c:pt>
                <c:pt idx="503">
                  <c:v>920</c:v>
                </c:pt>
                <c:pt idx="504">
                  <c:v>986</c:v>
                </c:pt>
                <c:pt idx="505">
                  <c:v>1102</c:v>
                </c:pt>
                <c:pt idx="506">
                  <c:v>1026</c:v>
                </c:pt>
                <c:pt idx="507">
                  <c:v>961</c:v>
                </c:pt>
                <c:pt idx="508">
                  <c:v>947</c:v>
                </c:pt>
                <c:pt idx="509">
                  <c:v>1132</c:v>
                </c:pt>
                <c:pt idx="510">
                  <c:v>1333</c:v>
                </c:pt>
                <c:pt idx="511">
                  <c:v>1475</c:v>
                </c:pt>
                <c:pt idx="512">
                  <c:v>1674</c:v>
                </c:pt>
                <c:pt idx="513">
                  <c:v>2206</c:v>
                </c:pt>
                <c:pt idx="514">
                  <c:v>2233</c:v>
                </c:pt>
                <c:pt idx="515">
                  <c:v>1891</c:v>
                </c:pt>
                <c:pt idx="516">
                  <c:v>1379</c:v>
                </c:pt>
                <c:pt idx="517">
                  <c:v>1072</c:v>
                </c:pt>
                <c:pt idx="518">
                  <c:v>891</c:v>
                </c:pt>
                <c:pt idx="519">
                  <c:v>814</c:v>
                </c:pt>
                <c:pt idx="520">
                  <c:v>830</c:v>
                </c:pt>
                <c:pt idx="521">
                  <c:v>880</c:v>
                </c:pt>
                <c:pt idx="522">
                  <c:v>907</c:v>
                </c:pt>
                <c:pt idx="523">
                  <c:v>830</c:v>
                </c:pt>
                <c:pt idx="524">
                  <c:v>800</c:v>
                </c:pt>
                <c:pt idx="525">
                  <c:v>776</c:v>
                </c:pt>
                <c:pt idx="526">
                  <c:v>686</c:v>
                </c:pt>
                <c:pt idx="527">
                  <c:v>602</c:v>
                </c:pt>
                <c:pt idx="528">
                  <c:v>611</c:v>
                </c:pt>
                <c:pt idx="529">
                  <c:v>642</c:v>
                </c:pt>
                <c:pt idx="530">
                  <c:v>615</c:v>
                </c:pt>
                <c:pt idx="531">
                  <c:v>573</c:v>
                </c:pt>
                <c:pt idx="532">
                  <c:v>598</c:v>
                </c:pt>
                <c:pt idx="533">
                  <c:v>642</c:v>
                </c:pt>
                <c:pt idx="534">
                  <c:v>735</c:v>
                </c:pt>
                <c:pt idx="535">
                  <c:v>696</c:v>
                </c:pt>
                <c:pt idx="536">
                  <c:v>695</c:v>
                </c:pt>
                <c:pt idx="537">
                  <c:v>652</c:v>
                </c:pt>
                <c:pt idx="538">
                  <c:v>614</c:v>
                </c:pt>
                <c:pt idx="539">
                  <c:v>618</c:v>
                </c:pt>
                <c:pt idx="540">
                  <c:v>654</c:v>
                </c:pt>
                <c:pt idx="541">
                  <c:v>782</c:v>
                </c:pt>
                <c:pt idx="542">
                  <c:v>996</c:v>
                </c:pt>
                <c:pt idx="543">
                  <c:v>977</c:v>
                </c:pt>
                <c:pt idx="544">
                  <c:v>841</c:v>
                </c:pt>
                <c:pt idx="545">
                  <c:v>810</c:v>
                </c:pt>
                <c:pt idx="546">
                  <c:v>706</c:v>
                </c:pt>
                <c:pt idx="547">
                  <c:v>586</c:v>
                </c:pt>
                <c:pt idx="548">
                  <c:v>626</c:v>
                </c:pt>
                <c:pt idx="549">
                  <c:v>690</c:v>
                </c:pt>
                <c:pt idx="550">
                  <c:v>631</c:v>
                </c:pt>
                <c:pt idx="551">
                  <c:v>628</c:v>
                </c:pt>
                <c:pt idx="552">
                  <c:v>652</c:v>
                </c:pt>
                <c:pt idx="553">
                  <c:v>578</c:v>
                </c:pt>
                <c:pt idx="554">
                  <c:v>635</c:v>
                </c:pt>
                <c:pt idx="555">
                  <c:v>620</c:v>
                </c:pt>
                <c:pt idx="556">
                  <c:v>585</c:v>
                </c:pt>
                <c:pt idx="557">
                  <c:v>679</c:v>
                </c:pt>
                <c:pt idx="558">
                  <c:v>673</c:v>
                </c:pt>
                <c:pt idx="559">
                  <c:v>668</c:v>
                </c:pt>
                <c:pt idx="560">
                  <c:v>681</c:v>
                </c:pt>
                <c:pt idx="561">
                  <c:v>603</c:v>
                </c:pt>
                <c:pt idx="562">
                  <c:v>624</c:v>
                </c:pt>
                <c:pt idx="563">
                  <c:v>556</c:v>
                </c:pt>
                <c:pt idx="564">
                  <c:v>566</c:v>
                </c:pt>
                <c:pt idx="565">
                  <c:v>540</c:v>
                </c:pt>
                <c:pt idx="566">
                  <c:v>569</c:v>
                </c:pt>
                <c:pt idx="567">
                  <c:v>474</c:v>
                </c:pt>
                <c:pt idx="568">
                  <c:v>523</c:v>
                </c:pt>
                <c:pt idx="569">
                  <c:v>562</c:v>
                </c:pt>
                <c:pt idx="570">
                  <c:v>534</c:v>
                </c:pt>
                <c:pt idx="571">
                  <c:v>519</c:v>
                </c:pt>
                <c:pt idx="572">
                  <c:v>501</c:v>
                </c:pt>
                <c:pt idx="573">
                  <c:v>480</c:v>
                </c:pt>
                <c:pt idx="574">
                  <c:v>539</c:v>
                </c:pt>
                <c:pt idx="575">
                  <c:v>550</c:v>
                </c:pt>
                <c:pt idx="576">
                  <c:v>679</c:v>
                </c:pt>
                <c:pt idx="577">
                  <c:v>618</c:v>
                </c:pt>
                <c:pt idx="578">
                  <c:v>652</c:v>
                </c:pt>
                <c:pt idx="579">
                  <c:v>642</c:v>
                </c:pt>
                <c:pt idx="580">
                  <c:v>716</c:v>
                </c:pt>
                <c:pt idx="581">
                  <c:v>821</c:v>
                </c:pt>
                <c:pt idx="582">
                  <c:v>964</c:v>
                </c:pt>
                <c:pt idx="583">
                  <c:v>980</c:v>
                </c:pt>
                <c:pt idx="584">
                  <c:v>970</c:v>
                </c:pt>
                <c:pt idx="585">
                  <c:v>945</c:v>
                </c:pt>
                <c:pt idx="586">
                  <c:v>856</c:v>
                </c:pt>
                <c:pt idx="587">
                  <c:v>961</c:v>
                </c:pt>
                <c:pt idx="588">
                  <c:v>1128</c:v>
                </c:pt>
                <c:pt idx="589">
                  <c:v>1351</c:v>
                </c:pt>
                <c:pt idx="590">
                  <c:v>1481</c:v>
                </c:pt>
                <c:pt idx="591">
                  <c:v>1332</c:v>
                </c:pt>
                <c:pt idx="592">
                  <c:v>1135</c:v>
                </c:pt>
                <c:pt idx="593">
                  <c:v>1028</c:v>
                </c:pt>
                <c:pt idx="594">
                  <c:v>911</c:v>
                </c:pt>
                <c:pt idx="595">
                  <c:v>910</c:v>
                </c:pt>
                <c:pt idx="596">
                  <c:v>1032</c:v>
                </c:pt>
                <c:pt idx="597">
                  <c:v>948</c:v>
                </c:pt>
                <c:pt idx="598">
                  <c:v>885</c:v>
                </c:pt>
                <c:pt idx="599">
                  <c:v>842</c:v>
                </c:pt>
                <c:pt idx="600">
                  <c:v>823</c:v>
                </c:pt>
                <c:pt idx="601">
                  <c:v>787</c:v>
                </c:pt>
                <c:pt idx="602">
                  <c:v>803</c:v>
                </c:pt>
                <c:pt idx="603">
                  <c:v>766</c:v>
                </c:pt>
                <c:pt idx="604">
                  <c:v>832</c:v>
                </c:pt>
                <c:pt idx="605">
                  <c:v>897</c:v>
                </c:pt>
                <c:pt idx="606">
                  <c:v>1132</c:v>
                </c:pt>
                <c:pt idx="607">
                  <c:v>1366</c:v>
                </c:pt>
                <c:pt idx="608">
                  <c:v>1427</c:v>
                </c:pt>
                <c:pt idx="609">
                  <c:v>1296</c:v>
                </c:pt>
                <c:pt idx="610">
                  <c:v>1137</c:v>
                </c:pt>
                <c:pt idx="611">
                  <c:v>963</c:v>
                </c:pt>
                <c:pt idx="612">
                  <c:v>846</c:v>
                </c:pt>
                <c:pt idx="613">
                  <c:v>955</c:v>
                </c:pt>
                <c:pt idx="614">
                  <c:v>1132</c:v>
                </c:pt>
                <c:pt idx="615">
                  <c:v>1317</c:v>
                </c:pt>
                <c:pt idx="616">
                  <c:v>1455</c:v>
                </c:pt>
                <c:pt idx="617">
                  <c:v>1427</c:v>
                </c:pt>
                <c:pt idx="618">
                  <c:v>1210</c:v>
                </c:pt>
                <c:pt idx="619">
                  <c:v>1027</c:v>
                </c:pt>
                <c:pt idx="620">
                  <c:v>966</c:v>
                </c:pt>
                <c:pt idx="621">
                  <c:v>808</c:v>
                </c:pt>
                <c:pt idx="622">
                  <c:v>774</c:v>
                </c:pt>
                <c:pt idx="623">
                  <c:v>785</c:v>
                </c:pt>
                <c:pt idx="624">
                  <c:v>829</c:v>
                </c:pt>
                <c:pt idx="625">
                  <c:v>846</c:v>
                </c:pt>
                <c:pt idx="626">
                  <c:v>742</c:v>
                </c:pt>
                <c:pt idx="627">
                  <c:v>697</c:v>
                </c:pt>
                <c:pt idx="628">
                  <c:v>641</c:v>
                </c:pt>
                <c:pt idx="629">
                  <c:v>597</c:v>
                </c:pt>
                <c:pt idx="630">
                  <c:v>659</c:v>
                </c:pt>
                <c:pt idx="631">
                  <c:v>699</c:v>
                </c:pt>
                <c:pt idx="632">
                  <c:v>729</c:v>
                </c:pt>
                <c:pt idx="633">
                  <c:v>735</c:v>
                </c:pt>
                <c:pt idx="634">
                  <c:v>746</c:v>
                </c:pt>
                <c:pt idx="635">
                  <c:v>771</c:v>
                </c:pt>
                <c:pt idx="636">
                  <c:v>723</c:v>
                </c:pt>
                <c:pt idx="637">
                  <c:v>727</c:v>
                </c:pt>
                <c:pt idx="638">
                  <c:v>754</c:v>
                </c:pt>
                <c:pt idx="639">
                  <c:v>689</c:v>
                </c:pt>
                <c:pt idx="640">
                  <c:v>551</c:v>
                </c:pt>
                <c:pt idx="641">
                  <c:v>577</c:v>
                </c:pt>
                <c:pt idx="642">
                  <c:v>569</c:v>
                </c:pt>
                <c:pt idx="643">
                  <c:v>589</c:v>
                </c:pt>
                <c:pt idx="644">
                  <c:v>572</c:v>
                </c:pt>
                <c:pt idx="645">
                  <c:v>633</c:v>
                </c:pt>
                <c:pt idx="646">
                  <c:v>718</c:v>
                </c:pt>
                <c:pt idx="647">
                  <c:v>765</c:v>
                </c:pt>
                <c:pt idx="648">
                  <c:v>766</c:v>
                </c:pt>
                <c:pt idx="649">
                  <c:v>657</c:v>
                </c:pt>
                <c:pt idx="650">
                  <c:v>616</c:v>
                </c:pt>
                <c:pt idx="651">
                  <c:v>564</c:v>
                </c:pt>
                <c:pt idx="652">
                  <c:v>530</c:v>
                </c:pt>
                <c:pt idx="653">
                  <c:v>495</c:v>
                </c:pt>
                <c:pt idx="654">
                  <c:v>464</c:v>
                </c:pt>
                <c:pt idx="655">
                  <c:v>511</c:v>
                </c:pt>
                <c:pt idx="656">
                  <c:v>528</c:v>
                </c:pt>
                <c:pt idx="657">
                  <c:v>524</c:v>
                </c:pt>
                <c:pt idx="658">
                  <c:v>524</c:v>
                </c:pt>
                <c:pt idx="659">
                  <c:v>535</c:v>
                </c:pt>
                <c:pt idx="660">
                  <c:v>462</c:v>
                </c:pt>
                <c:pt idx="661">
                  <c:v>532</c:v>
                </c:pt>
                <c:pt idx="662">
                  <c:v>503</c:v>
                </c:pt>
                <c:pt idx="663">
                  <c:v>488</c:v>
                </c:pt>
                <c:pt idx="664">
                  <c:v>509</c:v>
                </c:pt>
                <c:pt idx="665">
                  <c:v>512</c:v>
                </c:pt>
                <c:pt idx="666">
                  <c:v>492</c:v>
                </c:pt>
                <c:pt idx="667">
                  <c:v>491</c:v>
                </c:pt>
                <c:pt idx="668">
                  <c:v>521</c:v>
                </c:pt>
                <c:pt idx="669">
                  <c:v>480</c:v>
                </c:pt>
                <c:pt idx="670">
                  <c:v>518</c:v>
                </c:pt>
                <c:pt idx="671">
                  <c:v>576</c:v>
                </c:pt>
                <c:pt idx="672">
                  <c:v>660</c:v>
                </c:pt>
                <c:pt idx="673">
                  <c:v>558</c:v>
                </c:pt>
                <c:pt idx="674">
                  <c:v>554</c:v>
                </c:pt>
                <c:pt idx="675">
                  <c:v>518</c:v>
                </c:pt>
                <c:pt idx="676">
                  <c:v>459</c:v>
                </c:pt>
                <c:pt idx="677">
                  <c:v>494</c:v>
                </c:pt>
                <c:pt idx="678">
                  <c:v>546</c:v>
                </c:pt>
                <c:pt idx="679">
                  <c:v>536</c:v>
                </c:pt>
                <c:pt idx="680">
                  <c:v>542</c:v>
                </c:pt>
                <c:pt idx="681">
                  <c:v>572</c:v>
                </c:pt>
                <c:pt idx="682">
                  <c:v>523</c:v>
                </c:pt>
                <c:pt idx="683">
                  <c:v>578</c:v>
                </c:pt>
                <c:pt idx="684">
                  <c:v>527</c:v>
                </c:pt>
                <c:pt idx="685">
                  <c:v>568</c:v>
                </c:pt>
                <c:pt idx="686">
                  <c:v>594</c:v>
                </c:pt>
                <c:pt idx="687">
                  <c:v>553</c:v>
                </c:pt>
                <c:pt idx="688">
                  <c:v>543</c:v>
                </c:pt>
                <c:pt idx="689">
                  <c:v>496</c:v>
                </c:pt>
                <c:pt idx="690">
                  <c:v>495</c:v>
                </c:pt>
                <c:pt idx="691">
                  <c:v>480</c:v>
                </c:pt>
                <c:pt idx="692">
                  <c:v>489</c:v>
                </c:pt>
                <c:pt idx="693">
                  <c:v>445</c:v>
                </c:pt>
                <c:pt idx="694">
                  <c:v>458</c:v>
                </c:pt>
                <c:pt idx="695">
                  <c:v>459</c:v>
                </c:pt>
                <c:pt idx="696">
                  <c:v>447</c:v>
                </c:pt>
                <c:pt idx="697">
                  <c:v>466</c:v>
                </c:pt>
                <c:pt idx="698">
                  <c:v>497</c:v>
                </c:pt>
                <c:pt idx="699">
                  <c:v>483</c:v>
                </c:pt>
                <c:pt idx="700">
                  <c:v>526</c:v>
                </c:pt>
                <c:pt idx="701">
                  <c:v>509</c:v>
                </c:pt>
                <c:pt idx="702">
                  <c:v>531</c:v>
                </c:pt>
                <c:pt idx="703">
                  <c:v>601</c:v>
                </c:pt>
                <c:pt idx="704">
                  <c:v>603</c:v>
                </c:pt>
                <c:pt idx="705">
                  <c:v>613</c:v>
                </c:pt>
                <c:pt idx="706">
                  <c:v>584</c:v>
                </c:pt>
                <c:pt idx="707">
                  <c:v>530</c:v>
                </c:pt>
                <c:pt idx="708">
                  <c:v>516</c:v>
                </c:pt>
                <c:pt idx="709">
                  <c:v>517</c:v>
                </c:pt>
                <c:pt idx="710">
                  <c:v>521</c:v>
                </c:pt>
                <c:pt idx="711">
                  <c:v>536</c:v>
                </c:pt>
                <c:pt idx="712">
                  <c:v>537</c:v>
                </c:pt>
                <c:pt idx="713">
                  <c:v>545</c:v>
                </c:pt>
                <c:pt idx="714">
                  <c:v>509</c:v>
                </c:pt>
                <c:pt idx="715">
                  <c:v>492</c:v>
                </c:pt>
                <c:pt idx="716">
                  <c:v>509</c:v>
                </c:pt>
                <c:pt idx="717">
                  <c:v>496</c:v>
                </c:pt>
                <c:pt idx="718">
                  <c:v>493</c:v>
                </c:pt>
                <c:pt idx="719">
                  <c:v>514</c:v>
                </c:pt>
                <c:pt idx="720">
                  <c:v>553</c:v>
                </c:pt>
                <c:pt idx="721">
                  <c:v>558</c:v>
                </c:pt>
                <c:pt idx="722">
                  <c:v>630</c:v>
                </c:pt>
                <c:pt idx="723">
                  <c:v>690</c:v>
                </c:pt>
                <c:pt idx="724">
                  <c:v>849</c:v>
                </c:pt>
                <c:pt idx="725">
                  <c:v>1012</c:v>
                </c:pt>
                <c:pt idx="726">
                  <c:v>1028</c:v>
                </c:pt>
                <c:pt idx="727">
                  <c:v>952</c:v>
                </c:pt>
                <c:pt idx="728">
                  <c:v>861</c:v>
                </c:pt>
                <c:pt idx="729">
                  <c:v>749</c:v>
                </c:pt>
                <c:pt idx="730">
                  <c:v>664</c:v>
                </c:pt>
                <c:pt idx="731">
                  <c:v>676</c:v>
                </c:pt>
                <c:pt idx="732">
                  <c:v>590</c:v>
                </c:pt>
                <c:pt idx="733">
                  <c:v>523</c:v>
                </c:pt>
                <c:pt idx="734">
                  <c:v>515</c:v>
                </c:pt>
                <c:pt idx="735">
                  <c:v>525</c:v>
                </c:pt>
                <c:pt idx="736">
                  <c:v>540</c:v>
                </c:pt>
                <c:pt idx="737">
                  <c:v>544</c:v>
                </c:pt>
                <c:pt idx="738">
                  <c:v>566</c:v>
                </c:pt>
                <c:pt idx="739">
                  <c:v>561</c:v>
                </c:pt>
                <c:pt idx="740">
                  <c:v>642</c:v>
                </c:pt>
                <c:pt idx="741">
                  <c:v>663</c:v>
                </c:pt>
                <c:pt idx="742">
                  <c:v>777</c:v>
                </c:pt>
                <c:pt idx="743">
                  <c:v>901</c:v>
                </c:pt>
                <c:pt idx="744">
                  <c:v>855</c:v>
                </c:pt>
                <c:pt idx="745">
                  <c:v>849</c:v>
                </c:pt>
                <c:pt idx="746">
                  <c:v>818</c:v>
                </c:pt>
                <c:pt idx="747">
                  <c:v>778</c:v>
                </c:pt>
                <c:pt idx="748">
                  <c:v>759</c:v>
                </c:pt>
                <c:pt idx="749">
                  <c:v>681</c:v>
                </c:pt>
                <c:pt idx="750">
                  <c:v>641</c:v>
                </c:pt>
                <c:pt idx="751">
                  <c:v>567</c:v>
                </c:pt>
                <c:pt idx="752">
                  <c:v>517</c:v>
                </c:pt>
                <c:pt idx="753">
                  <c:v>449</c:v>
                </c:pt>
                <c:pt idx="754">
                  <c:v>504</c:v>
                </c:pt>
                <c:pt idx="755">
                  <c:v>513</c:v>
                </c:pt>
                <c:pt idx="756">
                  <c:v>500</c:v>
                </c:pt>
                <c:pt idx="757">
                  <c:v>551</c:v>
                </c:pt>
                <c:pt idx="758">
                  <c:v>487</c:v>
                </c:pt>
                <c:pt idx="759">
                  <c:v>493</c:v>
                </c:pt>
                <c:pt idx="760">
                  <c:v>476</c:v>
                </c:pt>
                <c:pt idx="761">
                  <c:v>496</c:v>
                </c:pt>
                <c:pt idx="762">
                  <c:v>457</c:v>
                </c:pt>
                <c:pt idx="763">
                  <c:v>453</c:v>
                </c:pt>
                <c:pt idx="764">
                  <c:v>478</c:v>
                </c:pt>
                <c:pt idx="765">
                  <c:v>480</c:v>
                </c:pt>
                <c:pt idx="766">
                  <c:v>471</c:v>
                </c:pt>
                <c:pt idx="767">
                  <c:v>558</c:v>
                </c:pt>
                <c:pt idx="768">
                  <c:v>560</c:v>
                </c:pt>
                <c:pt idx="769">
                  <c:v>581</c:v>
                </c:pt>
                <c:pt idx="770">
                  <c:v>604</c:v>
                </c:pt>
                <c:pt idx="771">
                  <c:v>577</c:v>
                </c:pt>
                <c:pt idx="772">
                  <c:v>579</c:v>
                </c:pt>
                <c:pt idx="773">
                  <c:v>543</c:v>
                </c:pt>
                <c:pt idx="774">
                  <c:v>644</c:v>
                </c:pt>
                <c:pt idx="775">
                  <c:v>590</c:v>
                </c:pt>
                <c:pt idx="776">
                  <c:v>659</c:v>
                </c:pt>
                <c:pt idx="777">
                  <c:v>730</c:v>
                </c:pt>
                <c:pt idx="778">
                  <c:v>764</c:v>
                </c:pt>
                <c:pt idx="779">
                  <c:v>726</c:v>
                </c:pt>
                <c:pt idx="780">
                  <c:v>738</c:v>
                </c:pt>
                <c:pt idx="781">
                  <c:v>687</c:v>
                </c:pt>
                <c:pt idx="782">
                  <c:v>711</c:v>
                </c:pt>
                <c:pt idx="783">
                  <c:v>720</c:v>
                </c:pt>
                <c:pt idx="784">
                  <c:v>680</c:v>
                </c:pt>
                <c:pt idx="785">
                  <c:v>652</c:v>
                </c:pt>
                <c:pt idx="786">
                  <c:v>619</c:v>
                </c:pt>
                <c:pt idx="787">
                  <c:v>662</c:v>
                </c:pt>
                <c:pt idx="788">
                  <c:v>605</c:v>
                </c:pt>
                <c:pt idx="789">
                  <c:v>669</c:v>
                </c:pt>
                <c:pt idx="790">
                  <c:v>688</c:v>
                </c:pt>
                <c:pt idx="791">
                  <c:v>740</c:v>
                </c:pt>
                <c:pt idx="792">
                  <c:v>829</c:v>
                </c:pt>
                <c:pt idx="793">
                  <c:v>850</c:v>
                </c:pt>
                <c:pt idx="794">
                  <c:v>795</c:v>
                </c:pt>
                <c:pt idx="795">
                  <c:v>772</c:v>
                </c:pt>
                <c:pt idx="796">
                  <c:v>755</c:v>
                </c:pt>
                <c:pt idx="797">
                  <c:v>648</c:v>
                </c:pt>
                <c:pt idx="798">
                  <c:v>600</c:v>
                </c:pt>
                <c:pt idx="799">
                  <c:v>578</c:v>
                </c:pt>
                <c:pt idx="800">
                  <c:v>578</c:v>
                </c:pt>
                <c:pt idx="801">
                  <c:v>592</c:v>
                </c:pt>
                <c:pt idx="802">
                  <c:v>623</c:v>
                </c:pt>
                <c:pt idx="803">
                  <c:v>546</c:v>
                </c:pt>
                <c:pt idx="804">
                  <c:v>504</c:v>
                </c:pt>
                <c:pt idx="805">
                  <c:v>530</c:v>
                </c:pt>
                <c:pt idx="806">
                  <c:v>510</c:v>
                </c:pt>
                <c:pt idx="807">
                  <c:v>572</c:v>
                </c:pt>
                <c:pt idx="808">
                  <c:v>940</c:v>
                </c:pt>
                <c:pt idx="809">
                  <c:v>932</c:v>
                </c:pt>
                <c:pt idx="810">
                  <c:v>689</c:v>
                </c:pt>
                <c:pt idx="811">
                  <c:v>928</c:v>
                </c:pt>
                <c:pt idx="812">
                  <c:v>672</c:v>
                </c:pt>
                <c:pt idx="813">
                  <c:v>659</c:v>
                </c:pt>
                <c:pt idx="814">
                  <c:v>708</c:v>
                </c:pt>
                <c:pt idx="815">
                  <c:v>694</c:v>
                </c:pt>
                <c:pt idx="816">
                  <c:v>636</c:v>
                </c:pt>
                <c:pt idx="817">
                  <c:v>640</c:v>
                </c:pt>
                <c:pt idx="818">
                  <c:v>619</c:v>
                </c:pt>
                <c:pt idx="819">
                  <c:v>641</c:v>
                </c:pt>
                <c:pt idx="820">
                  <c:v>597</c:v>
                </c:pt>
                <c:pt idx="821">
                  <c:v>679</c:v>
                </c:pt>
                <c:pt idx="822">
                  <c:v>781</c:v>
                </c:pt>
                <c:pt idx="823">
                  <c:v>877</c:v>
                </c:pt>
                <c:pt idx="824">
                  <c:v>828</c:v>
                </c:pt>
                <c:pt idx="825">
                  <c:v>800</c:v>
                </c:pt>
                <c:pt idx="826">
                  <c:v>775</c:v>
                </c:pt>
                <c:pt idx="827">
                  <c:v>676</c:v>
                </c:pt>
                <c:pt idx="828">
                  <c:v>607</c:v>
                </c:pt>
                <c:pt idx="829">
                  <c:v>631</c:v>
                </c:pt>
                <c:pt idx="830">
                  <c:v>697</c:v>
                </c:pt>
                <c:pt idx="831">
                  <c:v>714</c:v>
                </c:pt>
                <c:pt idx="832">
                  <c:v>745</c:v>
                </c:pt>
                <c:pt idx="833">
                  <c:v>740</c:v>
                </c:pt>
                <c:pt idx="834">
                  <c:v>826</c:v>
                </c:pt>
                <c:pt idx="835">
                  <c:v>817</c:v>
                </c:pt>
                <c:pt idx="836">
                  <c:v>739</c:v>
                </c:pt>
                <c:pt idx="837">
                  <c:v>738</c:v>
                </c:pt>
                <c:pt idx="838">
                  <c:v>701</c:v>
                </c:pt>
                <c:pt idx="839">
                  <c:v>661</c:v>
                </c:pt>
                <c:pt idx="840">
                  <c:v>657</c:v>
                </c:pt>
                <c:pt idx="841">
                  <c:v>740</c:v>
                </c:pt>
                <c:pt idx="842">
                  <c:v>747</c:v>
                </c:pt>
                <c:pt idx="843">
                  <c:v>633</c:v>
                </c:pt>
                <c:pt idx="844">
                  <c:v>637</c:v>
                </c:pt>
                <c:pt idx="845">
                  <c:v>605</c:v>
                </c:pt>
                <c:pt idx="846">
                  <c:v>565</c:v>
                </c:pt>
                <c:pt idx="847">
                  <c:v>464</c:v>
                </c:pt>
                <c:pt idx="848">
                  <c:v>479</c:v>
                </c:pt>
                <c:pt idx="849">
                  <c:v>512</c:v>
                </c:pt>
                <c:pt idx="850">
                  <c:v>459</c:v>
                </c:pt>
                <c:pt idx="851">
                  <c:v>457</c:v>
                </c:pt>
                <c:pt idx="852">
                  <c:v>521</c:v>
                </c:pt>
                <c:pt idx="853">
                  <c:v>487</c:v>
                </c:pt>
                <c:pt idx="854">
                  <c:v>553</c:v>
                </c:pt>
                <c:pt idx="855">
                  <c:v>584</c:v>
                </c:pt>
                <c:pt idx="856">
                  <c:v>555</c:v>
                </c:pt>
                <c:pt idx="857">
                  <c:v>622</c:v>
                </c:pt>
                <c:pt idx="858">
                  <c:v>644</c:v>
                </c:pt>
                <c:pt idx="859">
                  <c:v>814</c:v>
                </c:pt>
                <c:pt idx="860">
                  <c:v>966</c:v>
                </c:pt>
                <c:pt idx="861">
                  <c:v>986</c:v>
                </c:pt>
                <c:pt idx="862">
                  <c:v>897</c:v>
                </c:pt>
                <c:pt idx="863">
                  <c:v>884</c:v>
                </c:pt>
                <c:pt idx="864">
                  <c:v>771</c:v>
                </c:pt>
                <c:pt idx="865">
                  <c:v>616</c:v>
                </c:pt>
                <c:pt idx="866">
                  <c:v>599</c:v>
                </c:pt>
                <c:pt idx="867">
                  <c:v>578</c:v>
                </c:pt>
                <c:pt idx="868">
                  <c:v>557</c:v>
                </c:pt>
                <c:pt idx="869">
                  <c:v>518</c:v>
                </c:pt>
                <c:pt idx="870">
                  <c:v>547</c:v>
                </c:pt>
                <c:pt idx="871">
                  <c:v>507</c:v>
                </c:pt>
                <c:pt idx="872">
                  <c:v>547</c:v>
                </c:pt>
                <c:pt idx="873">
                  <c:v>501</c:v>
                </c:pt>
                <c:pt idx="874">
                  <c:v>490</c:v>
                </c:pt>
                <c:pt idx="875">
                  <c:v>567</c:v>
                </c:pt>
                <c:pt idx="876">
                  <c:v>584</c:v>
                </c:pt>
                <c:pt idx="877">
                  <c:v>640</c:v>
                </c:pt>
                <c:pt idx="878">
                  <c:v>634</c:v>
                </c:pt>
                <c:pt idx="879">
                  <c:v>614</c:v>
                </c:pt>
                <c:pt idx="880">
                  <c:v>573</c:v>
                </c:pt>
                <c:pt idx="881">
                  <c:v>581</c:v>
                </c:pt>
                <c:pt idx="882">
                  <c:v>563</c:v>
                </c:pt>
                <c:pt idx="883">
                  <c:v>588</c:v>
                </c:pt>
                <c:pt idx="884">
                  <c:v>529</c:v>
                </c:pt>
                <c:pt idx="885">
                  <c:v>528</c:v>
                </c:pt>
                <c:pt idx="886">
                  <c:v>512</c:v>
                </c:pt>
                <c:pt idx="887">
                  <c:v>520</c:v>
                </c:pt>
                <c:pt idx="888">
                  <c:v>527</c:v>
                </c:pt>
                <c:pt idx="889">
                  <c:v>510</c:v>
                </c:pt>
                <c:pt idx="890">
                  <c:v>501</c:v>
                </c:pt>
                <c:pt idx="891">
                  <c:v>494</c:v>
                </c:pt>
                <c:pt idx="892">
                  <c:v>512</c:v>
                </c:pt>
                <c:pt idx="893">
                  <c:v>468</c:v>
                </c:pt>
                <c:pt idx="894">
                  <c:v>559</c:v>
                </c:pt>
                <c:pt idx="895">
                  <c:v>534</c:v>
                </c:pt>
                <c:pt idx="896">
                  <c:v>549</c:v>
                </c:pt>
                <c:pt idx="897">
                  <c:v>608</c:v>
                </c:pt>
                <c:pt idx="898">
                  <c:v>711</c:v>
                </c:pt>
                <c:pt idx="899">
                  <c:v>725</c:v>
                </c:pt>
                <c:pt idx="900">
                  <c:v>716</c:v>
                </c:pt>
                <c:pt idx="901">
                  <c:v>716</c:v>
                </c:pt>
                <c:pt idx="902">
                  <c:v>689</c:v>
                </c:pt>
                <c:pt idx="903">
                  <c:v>681</c:v>
                </c:pt>
                <c:pt idx="904">
                  <c:v>676</c:v>
                </c:pt>
                <c:pt idx="905">
                  <c:v>732</c:v>
                </c:pt>
                <c:pt idx="906">
                  <c:v>717</c:v>
                </c:pt>
                <c:pt idx="907">
                  <c:v>887</c:v>
                </c:pt>
                <c:pt idx="908">
                  <c:v>943</c:v>
                </c:pt>
                <c:pt idx="909">
                  <c:v>1132</c:v>
                </c:pt>
                <c:pt idx="910">
                  <c:v>1247</c:v>
                </c:pt>
                <c:pt idx="911">
                  <c:v>1198</c:v>
                </c:pt>
                <c:pt idx="912">
                  <c:v>1044</c:v>
                </c:pt>
                <c:pt idx="913">
                  <c:v>934</c:v>
                </c:pt>
                <c:pt idx="914">
                  <c:v>858</c:v>
                </c:pt>
                <c:pt idx="915">
                  <c:v>688</c:v>
                </c:pt>
                <c:pt idx="916">
                  <c:v>614</c:v>
                </c:pt>
                <c:pt idx="917">
                  <c:v>598</c:v>
                </c:pt>
                <c:pt idx="918">
                  <c:v>568</c:v>
                </c:pt>
                <c:pt idx="919">
                  <c:v>582</c:v>
                </c:pt>
                <c:pt idx="920">
                  <c:v>560</c:v>
                </c:pt>
                <c:pt idx="921">
                  <c:v>541</c:v>
                </c:pt>
                <c:pt idx="922">
                  <c:v>554</c:v>
                </c:pt>
                <c:pt idx="923">
                  <c:v>501</c:v>
                </c:pt>
                <c:pt idx="924">
                  <c:v>500</c:v>
                </c:pt>
                <c:pt idx="925">
                  <c:v>524</c:v>
                </c:pt>
                <c:pt idx="926">
                  <c:v>487</c:v>
                </c:pt>
                <c:pt idx="927">
                  <c:v>471</c:v>
                </c:pt>
                <c:pt idx="928">
                  <c:v>458</c:v>
                </c:pt>
                <c:pt idx="929">
                  <c:v>499</c:v>
                </c:pt>
                <c:pt idx="930">
                  <c:v>453</c:v>
                </c:pt>
                <c:pt idx="931">
                  <c:v>433</c:v>
                </c:pt>
                <c:pt idx="932">
                  <c:v>416</c:v>
                </c:pt>
                <c:pt idx="933">
                  <c:v>477</c:v>
                </c:pt>
                <c:pt idx="934">
                  <c:v>413</c:v>
                </c:pt>
                <c:pt idx="935">
                  <c:v>379</c:v>
                </c:pt>
                <c:pt idx="936">
                  <c:v>413</c:v>
                </c:pt>
                <c:pt idx="937">
                  <c:v>411</c:v>
                </c:pt>
                <c:pt idx="938">
                  <c:v>419</c:v>
                </c:pt>
                <c:pt idx="939">
                  <c:v>470</c:v>
                </c:pt>
                <c:pt idx="940">
                  <c:v>450</c:v>
                </c:pt>
                <c:pt idx="941">
                  <c:v>481</c:v>
                </c:pt>
                <c:pt idx="942">
                  <c:v>516</c:v>
                </c:pt>
                <c:pt idx="943">
                  <c:v>506</c:v>
                </c:pt>
                <c:pt idx="944">
                  <c:v>481</c:v>
                </c:pt>
                <c:pt idx="945">
                  <c:v>471</c:v>
                </c:pt>
                <c:pt idx="946">
                  <c:v>525</c:v>
                </c:pt>
                <c:pt idx="947">
                  <c:v>475</c:v>
                </c:pt>
                <c:pt idx="948">
                  <c:v>448</c:v>
                </c:pt>
                <c:pt idx="949">
                  <c:v>459</c:v>
                </c:pt>
                <c:pt idx="950">
                  <c:v>417</c:v>
                </c:pt>
                <c:pt idx="951">
                  <c:v>464</c:v>
                </c:pt>
                <c:pt idx="952">
                  <c:v>397</c:v>
                </c:pt>
                <c:pt idx="953">
                  <c:v>479</c:v>
                </c:pt>
                <c:pt idx="954">
                  <c:v>501</c:v>
                </c:pt>
                <c:pt idx="955">
                  <c:v>487</c:v>
                </c:pt>
                <c:pt idx="956">
                  <c:v>497</c:v>
                </c:pt>
                <c:pt idx="957">
                  <c:v>561</c:v>
                </c:pt>
                <c:pt idx="958">
                  <c:v>553</c:v>
                </c:pt>
                <c:pt idx="959">
                  <c:v>538</c:v>
                </c:pt>
                <c:pt idx="960">
                  <c:v>547</c:v>
                </c:pt>
                <c:pt idx="961">
                  <c:v>515</c:v>
                </c:pt>
                <c:pt idx="962">
                  <c:v>528</c:v>
                </c:pt>
                <c:pt idx="963">
                  <c:v>491</c:v>
                </c:pt>
                <c:pt idx="964">
                  <c:v>503</c:v>
                </c:pt>
                <c:pt idx="965">
                  <c:v>493</c:v>
                </c:pt>
                <c:pt idx="966">
                  <c:v>521</c:v>
                </c:pt>
                <c:pt idx="967">
                  <c:v>461</c:v>
                </c:pt>
                <c:pt idx="968">
                  <c:v>513</c:v>
                </c:pt>
                <c:pt idx="969">
                  <c:v>555</c:v>
                </c:pt>
                <c:pt idx="970">
                  <c:v>570</c:v>
                </c:pt>
                <c:pt idx="971">
                  <c:v>548</c:v>
                </c:pt>
                <c:pt idx="972">
                  <c:v>635</c:v>
                </c:pt>
                <c:pt idx="973">
                  <c:v>617</c:v>
                </c:pt>
                <c:pt idx="974">
                  <c:v>552</c:v>
                </c:pt>
                <c:pt idx="975">
                  <c:v>561</c:v>
                </c:pt>
                <c:pt idx="976">
                  <c:v>495</c:v>
                </c:pt>
                <c:pt idx="977">
                  <c:v>519</c:v>
                </c:pt>
                <c:pt idx="978">
                  <c:v>469</c:v>
                </c:pt>
                <c:pt idx="979">
                  <c:v>488</c:v>
                </c:pt>
                <c:pt idx="980">
                  <c:v>444</c:v>
                </c:pt>
                <c:pt idx="981">
                  <c:v>460</c:v>
                </c:pt>
                <c:pt idx="982">
                  <c:v>463</c:v>
                </c:pt>
                <c:pt idx="983">
                  <c:v>482</c:v>
                </c:pt>
                <c:pt idx="984">
                  <c:v>490</c:v>
                </c:pt>
                <c:pt idx="985">
                  <c:v>472</c:v>
                </c:pt>
                <c:pt idx="986">
                  <c:v>459</c:v>
                </c:pt>
                <c:pt idx="987">
                  <c:v>535</c:v>
                </c:pt>
                <c:pt idx="988">
                  <c:v>602</c:v>
                </c:pt>
                <c:pt idx="989">
                  <c:v>477</c:v>
                </c:pt>
                <c:pt idx="990">
                  <c:v>493</c:v>
                </c:pt>
                <c:pt idx="991">
                  <c:v>479</c:v>
                </c:pt>
                <c:pt idx="992">
                  <c:v>457</c:v>
                </c:pt>
                <c:pt idx="993">
                  <c:v>451</c:v>
                </c:pt>
                <c:pt idx="994">
                  <c:v>484</c:v>
                </c:pt>
                <c:pt idx="995">
                  <c:v>490</c:v>
                </c:pt>
                <c:pt idx="996">
                  <c:v>531</c:v>
                </c:pt>
                <c:pt idx="997">
                  <c:v>547</c:v>
                </c:pt>
                <c:pt idx="998">
                  <c:v>491</c:v>
                </c:pt>
                <c:pt idx="999">
                  <c:v>504</c:v>
                </c:pt>
                <c:pt idx="1000">
                  <c:v>504</c:v>
                </c:pt>
                <c:pt idx="1001">
                  <c:v>468</c:v>
                </c:pt>
                <c:pt idx="1002">
                  <c:v>462</c:v>
                </c:pt>
                <c:pt idx="1003">
                  <c:v>441</c:v>
                </c:pt>
                <c:pt idx="1004">
                  <c:v>471</c:v>
                </c:pt>
                <c:pt idx="1005">
                  <c:v>470</c:v>
                </c:pt>
                <c:pt idx="1006">
                  <c:v>506</c:v>
                </c:pt>
                <c:pt idx="1007">
                  <c:v>472</c:v>
                </c:pt>
                <c:pt idx="1008">
                  <c:v>468</c:v>
                </c:pt>
                <c:pt idx="1009">
                  <c:v>474</c:v>
                </c:pt>
                <c:pt idx="1010">
                  <c:v>449</c:v>
                </c:pt>
                <c:pt idx="1011">
                  <c:v>409</c:v>
                </c:pt>
                <c:pt idx="1012">
                  <c:v>424</c:v>
                </c:pt>
                <c:pt idx="1013">
                  <c:v>464</c:v>
                </c:pt>
                <c:pt idx="1014">
                  <c:v>451</c:v>
                </c:pt>
                <c:pt idx="1015">
                  <c:v>465</c:v>
                </c:pt>
                <c:pt idx="1016">
                  <c:v>501</c:v>
                </c:pt>
                <c:pt idx="1017">
                  <c:v>479</c:v>
                </c:pt>
                <c:pt idx="1018">
                  <c:v>499</c:v>
                </c:pt>
                <c:pt idx="1019">
                  <c:v>540</c:v>
                </c:pt>
                <c:pt idx="1020">
                  <c:v>519</c:v>
                </c:pt>
                <c:pt idx="1021">
                  <c:v>558</c:v>
                </c:pt>
                <c:pt idx="1022">
                  <c:v>554</c:v>
                </c:pt>
                <c:pt idx="1023">
                  <c:v>559</c:v>
                </c:pt>
                <c:pt idx="1024">
                  <c:v>580</c:v>
                </c:pt>
                <c:pt idx="1025">
                  <c:v>539</c:v>
                </c:pt>
                <c:pt idx="1026">
                  <c:v>619</c:v>
                </c:pt>
                <c:pt idx="1027">
                  <c:v>658</c:v>
                </c:pt>
                <c:pt idx="1028">
                  <c:v>647</c:v>
                </c:pt>
                <c:pt idx="1029">
                  <c:v>557</c:v>
                </c:pt>
                <c:pt idx="1030">
                  <c:v>599</c:v>
                </c:pt>
                <c:pt idx="1031">
                  <c:v>587</c:v>
                </c:pt>
                <c:pt idx="1032">
                  <c:v>569</c:v>
                </c:pt>
                <c:pt idx="1033">
                  <c:v>560</c:v>
                </c:pt>
                <c:pt idx="1034">
                  <c:v>541</c:v>
                </c:pt>
                <c:pt idx="1035">
                  <c:v>531</c:v>
                </c:pt>
                <c:pt idx="1036">
                  <c:v>517</c:v>
                </c:pt>
                <c:pt idx="1037">
                  <c:v>492</c:v>
                </c:pt>
                <c:pt idx="1038">
                  <c:v>525</c:v>
                </c:pt>
                <c:pt idx="1039">
                  <c:v>513</c:v>
                </c:pt>
                <c:pt idx="1040">
                  <c:v>473</c:v>
                </c:pt>
                <c:pt idx="1041">
                  <c:v>529</c:v>
                </c:pt>
                <c:pt idx="1042">
                  <c:v>501</c:v>
                </c:pt>
                <c:pt idx="1043">
                  <c:v>512</c:v>
                </c:pt>
                <c:pt idx="1044">
                  <c:v>523</c:v>
                </c:pt>
                <c:pt idx="1045">
                  <c:v>557</c:v>
                </c:pt>
                <c:pt idx="1046">
                  <c:v>596</c:v>
                </c:pt>
                <c:pt idx="1047">
                  <c:v>606</c:v>
                </c:pt>
                <c:pt idx="1048">
                  <c:v>575</c:v>
                </c:pt>
                <c:pt idx="1049">
                  <c:v>493</c:v>
                </c:pt>
                <c:pt idx="1050">
                  <c:v>498</c:v>
                </c:pt>
                <c:pt idx="1051">
                  <c:v>475</c:v>
                </c:pt>
                <c:pt idx="1052">
                  <c:v>477</c:v>
                </c:pt>
                <c:pt idx="1053">
                  <c:v>466</c:v>
                </c:pt>
                <c:pt idx="1054">
                  <c:v>435</c:v>
                </c:pt>
                <c:pt idx="1055">
                  <c:v>386</c:v>
                </c:pt>
                <c:pt idx="1056">
                  <c:v>412</c:v>
                </c:pt>
                <c:pt idx="1057">
                  <c:v>389</c:v>
                </c:pt>
                <c:pt idx="1058">
                  <c:v>413</c:v>
                </c:pt>
                <c:pt idx="1059">
                  <c:v>395</c:v>
                </c:pt>
                <c:pt idx="1060">
                  <c:v>453</c:v>
                </c:pt>
                <c:pt idx="1061">
                  <c:v>445</c:v>
                </c:pt>
                <c:pt idx="1062">
                  <c:v>411</c:v>
                </c:pt>
                <c:pt idx="1063">
                  <c:v>409</c:v>
                </c:pt>
                <c:pt idx="1064">
                  <c:v>448</c:v>
                </c:pt>
                <c:pt idx="1065">
                  <c:v>441</c:v>
                </c:pt>
                <c:pt idx="1066">
                  <c:v>446</c:v>
                </c:pt>
                <c:pt idx="1067">
                  <c:v>450</c:v>
                </c:pt>
                <c:pt idx="1068">
                  <c:v>448</c:v>
                </c:pt>
                <c:pt idx="1069">
                  <c:v>433</c:v>
                </c:pt>
                <c:pt idx="1070">
                  <c:v>459</c:v>
                </c:pt>
                <c:pt idx="1071">
                  <c:v>523</c:v>
                </c:pt>
                <c:pt idx="1072">
                  <c:v>488</c:v>
                </c:pt>
                <c:pt idx="1073">
                  <c:v>478</c:v>
                </c:pt>
                <c:pt idx="1074">
                  <c:v>500</c:v>
                </c:pt>
                <c:pt idx="1075">
                  <c:v>466</c:v>
                </c:pt>
                <c:pt idx="1076">
                  <c:v>449</c:v>
                </c:pt>
                <c:pt idx="1077">
                  <c:v>450</c:v>
                </c:pt>
                <c:pt idx="1078">
                  <c:v>480</c:v>
                </c:pt>
                <c:pt idx="1079">
                  <c:v>435</c:v>
                </c:pt>
                <c:pt idx="1080">
                  <c:v>446</c:v>
                </c:pt>
                <c:pt idx="1081">
                  <c:v>445</c:v>
                </c:pt>
                <c:pt idx="1082">
                  <c:v>461</c:v>
                </c:pt>
                <c:pt idx="1083">
                  <c:v>474</c:v>
                </c:pt>
                <c:pt idx="1084">
                  <c:v>463</c:v>
                </c:pt>
                <c:pt idx="1085">
                  <c:v>512</c:v>
                </c:pt>
                <c:pt idx="1086">
                  <c:v>537</c:v>
                </c:pt>
                <c:pt idx="1087">
                  <c:v>575</c:v>
                </c:pt>
                <c:pt idx="1088">
                  <c:v>602</c:v>
                </c:pt>
                <c:pt idx="1089">
                  <c:v>615</c:v>
                </c:pt>
                <c:pt idx="1090">
                  <c:v>563</c:v>
                </c:pt>
                <c:pt idx="1091">
                  <c:v>574</c:v>
                </c:pt>
                <c:pt idx="1092">
                  <c:v>538</c:v>
                </c:pt>
                <c:pt idx="1093">
                  <c:v>519</c:v>
                </c:pt>
                <c:pt idx="1094">
                  <c:v>568</c:v>
                </c:pt>
                <c:pt idx="1095">
                  <c:v>571</c:v>
                </c:pt>
                <c:pt idx="1096">
                  <c:v>583</c:v>
                </c:pt>
                <c:pt idx="1097">
                  <c:v>548</c:v>
                </c:pt>
                <c:pt idx="1098">
                  <c:v>576</c:v>
                </c:pt>
                <c:pt idx="1099">
                  <c:v>550</c:v>
                </c:pt>
                <c:pt idx="1100">
                  <c:v>561</c:v>
                </c:pt>
                <c:pt idx="1101">
                  <c:v>597</c:v>
                </c:pt>
                <c:pt idx="1102">
                  <c:v>672</c:v>
                </c:pt>
                <c:pt idx="1103">
                  <c:v>642</c:v>
                </c:pt>
                <c:pt idx="1104">
                  <c:v>650</c:v>
                </c:pt>
                <c:pt idx="1105">
                  <c:v>662</c:v>
                </c:pt>
                <c:pt idx="1106">
                  <c:v>614</c:v>
                </c:pt>
                <c:pt idx="1107">
                  <c:v>710</c:v>
                </c:pt>
                <c:pt idx="1108">
                  <c:v>624</c:v>
                </c:pt>
                <c:pt idx="1109">
                  <c:v>619</c:v>
                </c:pt>
                <c:pt idx="1110">
                  <c:v>640</c:v>
                </c:pt>
                <c:pt idx="1111">
                  <c:v>616</c:v>
                </c:pt>
                <c:pt idx="1112">
                  <c:v>549</c:v>
                </c:pt>
                <c:pt idx="1113">
                  <c:v>541</c:v>
                </c:pt>
                <c:pt idx="1114">
                  <c:v>492</c:v>
                </c:pt>
                <c:pt idx="1115">
                  <c:v>511</c:v>
                </c:pt>
                <c:pt idx="1116">
                  <c:v>448</c:v>
                </c:pt>
                <c:pt idx="1117">
                  <c:v>460</c:v>
                </c:pt>
                <c:pt idx="1118">
                  <c:v>465</c:v>
                </c:pt>
                <c:pt idx="1119">
                  <c:v>468</c:v>
                </c:pt>
                <c:pt idx="1120">
                  <c:v>476</c:v>
                </c:pt>
                <c:pt idx="1121">
                  <c:v>475</c:v>
                </c:pt>
                <c:pt idx="1122">
                  <c:v>522</c:v>
                </c:pt>
                <c:pt idx="1123">
                  <c:v>536</c:v>
                </c:pt>
                <c:pt idx="1124">
                  <c:v>643</c:v>
                </c:pt>
                <c:pt idx="1125">
                  <c:v>668</c:v>
                </c:pt>
                <c:pt idx="1126">
                  <c:v>793</c:v>
                </c:pt>
                <c:pt idx="1127">
                  <c:v>763</c:v>
                </c:pt>
                <c:pt idx="1128">
                  <c:v>705</c:v>
                </c:pt>
                <c:pt idx="1129">
                  <c:v>721</c:v>
                </c:pt>
                <c:pt idx="1130">
                  <c:v>624</c:v>
                </c:pt>
                <c:pt idx="1131">
                  <c:v>621</c:v>
                </c:pt>
                <c:pt idx="1132">
                  <c:v>611</c:v>
                </c:pt>
                <c:pt idx="1133">
                  <c:v>544</c:v>
                </c:pt>
                <c:pt idx="1134">
                  <c:v>533</c:v>
                </c:pt>
                <c:pt idx="1135">
                  <c:v>458</c:v>
                </c:pt>
                <c:pt idx="1136">
                  <c:v>480</c:v>
                </c:pt>
                <c:pt idx="1137">
                  <c:v>402</c:v>
                </c:pt>
                <c:pt idx="1138">
                  <c:v>412</c:v>
                </c:pt>
                <c:pt idx="1139">
                  <c:v>476</c:v>
                </c:pt>
                <c:pt idx="1140">
                  <c:v>467</c:v>
                </c:pt>
                <c:pt idx="1141">
                  <c:v>442</c:v>
                </c:pt>
                <c:pt idx="1142">
                  <c:v>461</c:v>
                </c:pt>
                <c:pt idx="1143">
                  <c:v>473</c:v>
                </c:pt>
                <c:pt idx="1144">
                  <c:v>500</c:v>
                </c:pt>
                <c:pt idx="1145">
                  <c:v>457</c:v>
                </c:pt>
                <c:pt idx="1146">
                  <c:v>468</c:v>
                </c:pt>
                <c:pt idx="1147">
                  <c:v>532</c:v>
                </c:pt>
                <c:pt idx="1148">
                  <c:v>470</c:v>
                </c:pt>
                <c:pt idx="1149">
                  <c:v>453</c:v>
                </c:pt>
                <c:pt idx="1150">
                  <c:v>504</c:v>
                </c:pt>
                <c:pt idx="1151">
                  <c:v>458</c:v>
                </c:pt>
                <c:pt idx="1152">
                  <c:v>416</c:v>
                </c:pt>
                <c:pt idx="1153">
                  <c:v>405</c:v>
                </c:pt>
                <c:pt idx="1154">
                  <c:v>384</c:v>
                </c:pt>
                <c:pt idx="1155">
                  <c:v>417</c:v>
                </c:pt>
                <c:pt idx="1156">
                  <c:v>374</c:v>
                </c:pt>
                <c:pt idx="1157">
                  <c:v>388</c:v>
                </c:pt>
                <c:pt idx="1158">
                  <c:v>382</c:v>
                </c:pt>
                <c:pt idx="1159">
                  <c:v>398</c:v>
                </c:pt>
                <c:pt idx="1160">
                  <c:v>366</c:v>
                </c:pt>
                <c:pt idx="1161">
                  <c:v>410</c:v>
                </c:pt>
                <c:pt idx="1162">
                  <c:v>417</c:v>
                </c:pt>
                <c:pt idx="1163">
                  <c:v>439</c:v>
                </c:pt>
                <c:pt idx="1164">
                  <c:v>499</c:v>
                </c:pt>
                <c:pt idx="1165">
                  <c:v>443</c:v>
                </c:pt>
                <c:pt idx="1166">
                  <c:v>444</c:v>
                </c:pt>
                <c:pt idx="1167">
                  <c:v>525</c:v>
                </c:pt>
                <c:pt idx="1168">
                  <c:v>512</c:v>
                </c:pt>
                <c:pt idx="1169">
                  <c:v>512</c:v>
                </c:pt>
                <c:pt idx="1170">
                  <c:v>529</c:v>
                </c:pt>
                <c:pt idx="1171">
                  <c:v>530</c:v>
                </c:pt>
                <c:pt idx="1172">
                  <c:v>505</c:v>
                </c:pt>
                <c:pt idx="1173">
                  <c:v>479</c:v>
                </c:pt>
                <c:pt idx="1174">
                  <c:v>544</c:v>
                </c:pt>
                <c:pt idx="1175">
                  <c:v>513</c:v>
                </c:pt>
                <c:pt idx="1176">
                  <c:v>580</c:v>
                </c:pt>
                <c:pt idx="1177">
                  <c:v>603</c:v>
                </c:pt>
                <c:pt idx="1178">
                  <c:v>655</c:v>
                </c:pt>
                <c:pt idx="1179">
                  <c:v>721</c:v>
                </c:pt>
                <c:pt idx="1180">
                  <c:v>758</c:v>
                </c:pt>
                <c:pt idx="1181">
                  <c:v>692</c:v>
                </c:pt>
                <c:pt idx="1182">
                  <c:v>710</c:v>
                </c:pt>
                <c:pt idx="1183">
                  <c:v>708</c:v>
                </c:pt>
                <c:pt idx="1184">
                  <c:v>679</c:v>
                </c:pt>
                <c:pt idx="1185">
                  <c:v>684</c:v>
                </c:pt>
                <c:pt idx="1186">
                  <c:v>621</c:v>
                </c:pt>
                <c:pt idx="1187">
                  <c:v>666</c:v>
                </c:pt>
                <c:pt idx="1188">
                  <c:v>658</c:v>
                </c:pt>
                <c:pt idx="1189">
                  <c:v>678</c:v>
                </c:pt>
                <c:pt idx="1190">
                  <c:v>673</c:v>
                </c:pt>
                <c:pt idx="1191">
                  <c:v>725</c:v>
                </c:pt>
                <c:pt idx="1192">
                  <c:v>651</c:v>
                </c:pt>
                <c:pt idx="1193">
                  <c:v>646</c:v>
                </c:pt>
                <c:pt idx="1194">
                  <c:v>577</c:v>
                </c:pt>
                <c:pt idx="1195">
                  <c:v>605</c:v>
                </c:pt>
                <c:pt idx="1196">
                  <c:v>585</c:v>
                </c:pt>
                <c:pt idx="1197">
                  <c:v>551</c:v>
                </c:pt>
                <c:pt idx="1198">
                  <c:v>558</c:v>
                </c:pt>
                <c:pt idx="1199">
                  <c:v>580</c:v>
                </c:pt>
                <c:pt idx="1200">
                  <c:v>565</c:v>
                </c:pt>
                <c:pt idx="1201">
                  <c:v>516</c:v>
                </c:pt>
                <c:pt idx="1202">
                  <c:v>503</c:v>
                </c:pt>
                <c:pt idx="1203">
                  <c:v>547</c:v>
                </c:pt>
                <c:pt idx="1204">
                  <c:v>495</c:v>
                </c:pt>
                <c:pt idx="1205">
                  <c:v>482</c:v>
                </c:pt>
                <c:pt idx="1206">
                  <c:v>511</c:v>
                </c:pt>
                <c:pt idx="1207">
                  <c:v>488</c:v>
                </c:pt>
                <c:pt idx="1208">
                  <c:v>442</c:v>
                </c:pt>
                <c:pt idx="1209">
                  <c:v>440</c:v>
                </c:pt>
                <c:pt idx="1210">
                  <c:v>507</c:v>
                </c:pt>
                <c:pt idx="1211">
                  <c:v>513</c:v>
                </c:pt>
                <c:pt idx="1212">
                  <c:v>514</c:v>
                </c:pt>
                <c:pt idx="1213">
                  <c:v>545</c:v>
                </c:pt>
                <c:pt idx="1214">
                  <c:v>507</c:v>
                </c:pt>
                <c:pt idx="1215">
                  <c:v>523</c:v>
                </c:pt>
                <c:pt idx="1216">
                  <c:v>532</c:v>
                </c:pt>
                <c:pt idx="1217">
                  <c:v>534</c:v>
                </c:pt>
                <c:pt idx="1218">
                  <c:v>532</c:v>
                </c:pt>
                <c:pt idx="1219">
                  <c:v>577</c:v>
                </c:pt>
                <c:pt idx="1220">
                  <c:v>549</c:v>
                </c:pt>
                <c:pt idx="1221">
                  <c:v>557</c:v>
                </c:pt>
                <c:pt idx="1222">
                  <c:v>608</c:v>
                </c:pt>
                <c:pt idx="1223">
                  <c:v>589</c:v>
                </c:pt>
                <c:pt idx="1224">
                  <c:v>607</c:v>
                </c:pt>
                <c:pt idx="1225">
                  <c:v>574</c:v>
                </c:pt>
                <c:pt idx="1226">
                  <c:v>502</c:v>
                </c:pt>
                <c:pt idx="1227">
                  <c:v>539</c:v>
                </c:pt>
                <c:pt idx="1228">
                  <c:v>500</c:v>
                </c:pt>
                <c:pt idx="1229">
                  <c:v>465</c:v>
                </c:pt>
                <c:pt idx="1230">
                  <c:v>458</c:v>
                </c:pt>
                <c:pt idx="1231">
                  <c:v>466</c:v>
                </c:pt>
                <c:pt idx="1232">
                  <c:v>457</c:v>
                </c:pt>
                <c:pt idx="1233">
                  <c:v>480</c:v>
                </c:pt>
                <c:pt idx="1234">
                  <c:v>430</c:v>
                </c:pt>
                <c:pt idx="1235">
                  <c:v>501</c:v>
                </c:pt>
                <c:pt idx="1236">
                  <c:v>516</c:v>
                </c:pt>
                <c:pt idx="1237">
                  <c:v>519</c:v>
                </c:pt>
                <c:pt idx="1238">
                  <c:v>519</c:v>
                </c:pt>
                <c:pt idx="1239">
                  <c:v>549</c:v>
                </c:pt>
                <c:pt idx="1240">
                  <c:v>598</c:v>
                </c:pt>
                <c:pt idx="1241">
                  <c:v>592</c:v>
                </c:pt>
                <c:pt idx="1242">
                  <c:v>626</c:v>
                </c:pt>
                <c:pt idx="1243">
                  <c:v>617</c:v>
                </c:pt>
                <c:pt idx="1244">
                  <c:v>565</c:v>
                </c:pt>
                <c:pt idx="1245">
                  <c:v>499</c:v>
                </c:pt>
                <c:pt idx="1246">
                  <c:v>547</c:v>
                </c:pt>
                <c:pt idx="1247">
                  <c:v>618</c:v>
                </c:pt>
                <c:pt idx="1248">
                  <c:v>540</c:v>
                </c:pt>
                <c:pt idx="1249">
                  <c:v>552</c:v>
                </c:pt>
                <c:pt idx="1250">
                  <c:v>583</c:v>
                </c:pt>
                <c:pt idx="1251">
                  <c:v>599</c:v>
                </c:pt>
                <c:pt idx="1252">
                  <c:v>660</c:v>
                </c:pt>
                <c:pt idx="1253">
                  <c:v>603</c:v>
                </c:pt>
                <c:pt idx="1254">
                  <c:v>691</c:v>
                </c:pt>
                <c:pt idx="1255">
                  <c:v>670</c:v>
                </c:pt>
                <c:pt idx="1256">
                  <c:v>576</c:v>
                </c:pt>
                <c:pt idx="1257">
                  <c:v>568</c:v>
                </c:pt>
                <c:pt idx="1258">
                  <c:v>559</c:v>
                </c:pt>
                <c:pt idx="1259">
                  <c:v>575</c:v>
                </c:pt>
                <c:pt idx="1260">
                  <c:v>475</c:v>
                </c:pt>
                <c:pt idx="1261">
                  <c:v>492</c:v>
                </c:pt>
                <c:pt idx="1262">
                  <c:v>427</c:v>
                </c:pt>
                <c:pt idx="1263">
                  <c:v>451</c:v>
                </c:pt>
                <c:pt idx="1264">
                  <c:v>440</c:v>
                </c:pt>
                <c:pt idx="1265">
                  <c:v>456</c:v>
                </c:pt>
                <c:pt idx="1266">
                  <c:v>516</c:v>
                </c:pt>
                <c:pt idx="1267">
                  <c:v>404</c:v>
                </c:pt>
                <c:pt idx="1268">
                  <c:v>458</c:v>
                </c:pt>
                <c:pt idx="1269">
                  <c:v>470</c:v>
                </c:pt>
                <c:pt idx="1270">
                  <c:v>445</c:v>
                </c:pt>
                <c:pt idx="1271">
                  <c:v>483</c:v>
                </c:pt>
                <c:pt idx="1272">
                  <c:v>489</c:v>
                </c:pt>
                <c:pt idx="1273">
                  <c:v>480</c:v>
                </c:pt>
                <c:pt idx="1274">
                  <c:v>476</c:v>
                </c:pt>
                <c:pt idx="1275">
                  <c:v>514</c:v>
                </c:pt>
                <c:pt idx="1276">
                  <c:v>497</c:v>
                </c:pt>
                <c:pt idx="1277">
                  <c:v>528</c:v>
                </c:pt>
                <c:pt idx="1278">
                  <c:v>551</c:v>
                </c:pt>
                <c:pt idx="1279">
                  <c:v>502</c:v>
                </c:pt>
                <c:pt idx="1280">
                  <c:v>513</c:v>
                </c:pt>
                <c:pt idx="1281">
                  <c:v>497</c:v>
                </c:pt>
                <c:pt idx="1282">
                  <c:v>456</c:v>
                </c:pt>
                <c:pt idx="1283">
                  <c:v>441</c:v>
                </c:pt>
                <c:pt idx="1284">
                  <c:v>450</c:v>
                </c:pt>
                <c:pt idx="1285">
                  <c:v>450</c:v>
                </c:pt>
                <c:pt idx="1286">
                  <c:v>433</c:v>
                </c:pt>
                <c:pt idx="1287">
                  <c:v>506</c:v>
                </c:pt>
                <c:pt idx="1288">
                  <c:v>439</c:v>
                </c:pt>
                <c:pt idx="1289">
                  <c:v>457</c:v>
                </c:pt>
                <c:pt idx="1290">
                  <c:v>474</c:v>
                </c:pt>
                <c:pt idx="1291">
                  <c:v>488</c:v>
                </c:pt>
                <c:pt idx="1292">
                  <c:v>485</c:v>
                </c:pt>
                <c:pt idx="1293">
                  <c:v>444</c:v>
                </c:pt>
                <c:pt idx="1294">
                  <c:v>523</c:v>
                </c:pt>
                <c:pt idx="1295">
                  <c:v>466</c:v>
                </c:pt>
                <c:pt idx="1296">
                  <c:v>462</c:v>
                </c:pt>
                <c:pt idx="1297">
                  <c:v>428</c:v>
                </c:pt>
                <c:pt idx="1298">
                  <c:v>406</c:v>
                </c:pt>
                <c:pt idx="1299">
                  <c:v>415</c:v>
                </c:pt>
                <c:pt idx="1300">
                  <c:v>401</c:v>
                </c:pt>
                <c:pt idx="1301">
                  <c:v>393</c:v>
                </c:pt>
                <c:pt idx="1302">
                  <c:v>426</c:v>
                </c:pt>
                <c:pt idx="1303">
                  <c:v>384</c:v>
                </c:pt>
                <c:pt idx="1304">
                  <c:v>415</c:v>
                </c:pt>
                <c:pt idx="1305">
                  <c:v>401</c:v>
                </c:pt>
                <c:pt idx="1306">
                  <c:v>369</c:v>
                </c:pt>
                <c:pt idx="1307">
                  <c:v>356</c:v>
                </c:pt>
                <c:pt idx="1308">
                  <c:v>423</c:v>
                </c:pt>
                <c:pt idx="1309">
                  <c:v>392</c:v>
                </c:pt>
                <c:pt idx="1310">
                  <c:v>369</c:v>
                </c:pt>
                <c:pt idx="1311">
                  <c:v>381</c:v>
                </c:pt>
                <c:pt idx="1312">
                  <c:v>378</c:v>
                </c:pt>
                <c:pt idx="1313">
                  <c:v>367</c:v>
                </c:pt>
                <c:pt idx="1314">
                  <c:v>382</c:v>
                </c:pt>
                <c:pt idx="1315">
                  <c:v>413</c:v>
                </c:pt>
                <c:pt idx="1316">
                  <c:v>394</c:v>
                </c:pt>
                <c:pt idx="1317">
                  <c:v>369</c:v>
                </c:pt>
                <c:pt idx="1318">
                  <c:v>376</c:v>
                </c:pt>
                <c:pt idx="1319">
                  <c:v>412</c:v>
                </c:pt>
                <c:pt idx="1320">
                  <c:v>377</c:v>
                </c:pt>
                <c:pt idx="1321">
                  <c:v>361</c:v>
                </c:pt>
                <c:pt idx="1322">
                  <c:v>450</c:v>
                </c:pt>
                <c:pt idx="1323">
                  <c:v>411</c:v>
                </c:pt>
                <c:pt idx="1324">
                  <c:v>405</c:v>
                </c:pt>
                <c:pt idx="1325">
                  <c:v>435</c:v>
                </c:pt>
                <c:pt idx="1326">
                  <c:v>396</c:v>
                </c:pt>
                <c:pt idx="1327">
                  <c:v>427</c:v>
                </c:pt>
                <c:pt idx="1328">
                  <c:v>449</c:v>
                </c:pt>
                <c:pt idx="1329">
                  <c:v>450</c:v>
                </c:pt>
                <c:pt idx="1330">
                  <c:v>505</c:v>
                </c:pt>
                <c:pt idx="1331">
                  <c:v>451</c:v>
                </c:pt>
                <c:pt idx="1332">
                  <c:v>505</c:v>
                </c:pt>
                <c:pt idx="1333">
                  <c:v>514</c:v>
                </c:pt>
                <c:pt idx="1334">
                  <c:v>539</c:v>
                </c:pt>
                <c:pt idx="1335">
                  <c:v>550</c:v>
                </c:pt>
                <c:pt idx="1336">
                  <c:v>544</c:v>
                </c:pt>
                <c:pt idx="1337">
                  <c:v>618</c:v>
                </c:pt>
                <c:pt idx="1338">
                  <c:v>557</c:v>
                </c:pt>
                <c:pt idx="1339">
                  <c:v>554</c:v>
                </c:pt>
                <c:pt idx="1340">
                  <c:v>561</c:v>
                </c:pt>
                <c:pt idx="1341">
                  <c:v>554</c:v>
                </c:pt>
                <c:pt idx="1342">
                  <c:v>569</c:v>
                </c:pt>
                <c:pt idx="1343">
                  <c:v>513</c:v>
                </c:pt>
                <c:pt idx="1344">
                  <c:v>528</c:v>
                </c:pt>
                <c:pt idx="1345">
                  <c:v>548</c:v>
                </c:pt>
                <c:pt idx="1346">
                  <c:v>561</c:v>
                </c:pt>
                <c:pt idx="1347">
                  <c:v>527</c:v>
                </c:pt>
                <c:pt idx="1348">
                  <c:v>511</c:v>
                </c:pt>
                <c:pt idx="1349">
                  <c:v>493</c:v>
                </c:pt>
                <c:pt idx="1350">
                  <c:v>505</c:v>
                </c:pt>
                <c:pt idx="1351">
                  <c:v>539</c:v>
                </c:pt>
                <c:pt idx="1352">
                  <c:v>556</c:v>
                </c:pt>
                <c:pt idx="1353">
                  <c:v>538</c:v>
                </c:pt>
                <c:pt idx="1354">
                  <c:v>554</c:v>
                </c:pt>
                <c:pt idx="1355">
                  <c:v>557</c:v>
                </c:pt>
                <c:pt idx="1356">
                  <c:v>572</c:v>
                </c:pt>
                <c:pt idx="1357">
                  <c:v>588</c:v>
                </c:pt>
                <c:pt idx="1358">
                  <c:v>540</c:v>
                </c:pt>
                <c:pt idx="1359">
                  <c:v>511</c:v>
                </c:pt>
                <c:pt idx="1360">
                  <c:v>561</c:v>
                </c:pt>
                <c:pt idx="1361">
                  <c:v>532</c:v>
                </c:pt>
                <c:pt idx="1362">
                  <c:v>494</c:v>
                </c:pt>
                <c:pt idx="1363">
                  <c:v>492</c:v>
                </c:pt>
                <c:pt idx="1364">
                  <c:v>518</c:v>
                </c:pt>
                <c:pt idx="1365">
                  <c:v>507</c:v>
                </c:pt>
                <c:pt idx="1366">
                  <c:v>494</c:v>
                </c:pt>
                <c:pt idx="1367">
                  <c:v>494</c:v>
                </c:pt>
                <c:pt idx="1368">
                  <c:v>526</c:v>
                </c:pt>
                <c:pt idx="1369">
                  <c:v>533</c:v>
                </c:pt>
                <c:pt idx="1370">
                  <c:v>585</c:v>
                </c:pt>
                <c:pt idx="1371">
                  <c:v>551</c:v>
                </c:pt>
                <c:pt idx="1372">
                  <c:v>547</c:v>
                </c:pt>
                <c:pt idx="1373">
                  <c:v>580</c:v>
                </c:pt>
                <c:pt idx="1374">
                  <c:v>516</c:v>
                </c:pt>
                <c:pt idx="1375">
                  <c:v>519</c:v>
                </c:pt>
                <c:pt idx="1376">
                  <c:v>526</c:v>
                </c:pt>
                <c:pt idx="1377">
                  <c:v>474</c:v>
                </c:pt>
                <c:pt idx="1378">
                  <c:v>444</c:v>
                </c:pt>
                <c:pt idx="1379">
                  <c:v>502</c:v>
                </c:pt>
                <c:pt idx="1380">
                  <c:v>467</c:v>
                </c:pt>
                <c:pt idx="1381">
                  <c:v>484</c:v>
                </c:pt>
                <c:pt idx="1382">
                  <c:v>416</c:v>
                </c:pt>
                <c:pt idx="1383">
                  <c:v>427</c:v>
                </c:pt>
                <c:pt idx="1384">
                  <c:v>461</c:v>
                </c:pt>
                <c:pt idx="1385">
                  <c:v>465</c:v>
                </c:pt>
                <c:pt idx="1386">
                  <c:v>502</c:v>
                </c:pt>
                <c:pt idx="1387">
                  <c:v>533</c:v>
                </c:pt>
                <c:pt idx="1388">
                  <c:v>456</c:v>
                </c:pt>
                <c:pt idx="1389">
                  <c:v>493</c:v>
                </c:pt>
                <c:pt idx="1390">
                  <c:v>452</c:v>
                </c:pt>
                <c:pt idx="1391">
                  <c:v>448</c:v>
                </c:pt>
                <c:pt idx="1392">
                  <c:v>472</c:v>
                </c:pt>
                <c:pt idx="1393">
                  <c:v>446</c:v>
                </c:pt>
                <c:pt idx="1394">
                  <c:v>443</c:v>
                </c:pt>
                <c:pt idx="1395">
                  <c:v>481</c:v>
                </c:pt>
                <c:pt idx="1396">
                  <c:v>473</c:v>
                </c:pt>
                <c:pt idx="1397">
                  <c:v>447</c:v>
                </c:pt>
                <c:pt idx="1398">
                  <c:v>472</c:v>
                </c:pt>
                <c:pt idx="1399">
                  <c:v>457</c:v>
                </c:pt>
                <c:pt idx="1400">
                  <c:v>484</c:v>
                </c:pt>
                <c:pt idx="1401">
                  <c:v>448</c:v>
                </c:pt>
                <c:pt idx="1402">
                  <c:v>463</c:v>
                </c:pt>
                <c:pt idx="1403">
                  <c:v>431</c:v>
                </c:pt>
                <c:pt idx="1404">
                  <c:v>450</c:v>
                </c:pt>
                <c:pt idx="1405">
                  <c:v>433</c:v>
                </c:pt>
                <c:pt idx="1406">
                  <c:v>424</c:v>
                </c:pt>
                <c:pt idx="1407">
                  <c:v>395</c:v>
                </c:pt>
                <c:pt idx="1408">
                  <c:v>449</c:v>
                </c:pt>
                <c:pt idx="1409">
                  <c:v>421</c:v>
                </c:pt>
                <c:pt idx="1410">
                  <c:v>390</c:v>
                </c:pt>
                <c:pt idx="1411">
                  <c:v>367</c:v>
                </c:pt>
                <c:pt idx="1412">
                  <c:v>427</c:v>
                </c:pt>
                <c:pt idx="1413">
                  <c:v>398</c:v>
                </c:pt>
                <c:pt idx="1414">
                  <c:v>438</c:v>
                </c:pt>
                <c:pt idx="1415">
                  <c:v>420</c:v>
                </c:pt>
                <c:pt idx="1416">
                  <c:v>447</c:v>
                </c:pt>
                <c:pt idx="1417">
                  <c:v>521</c:v>
                </c:pt>
                <c:pt idx="1418">
                  <c:v>522</c:v>
                </c:pt>
                <c:pt idx="1419">
                  <c:v>504</c:v>
                </c:pt>
                <c:pt idx="1420">
                  <c:v>476</c:v>
                </c:pt>
                <c:pt idx="1421">
                  <c:v>449</c:v>
                </c:pt>
                <c:pt idx="1422">
                  <c:v>482</c:v>
                </c:pt>
                <c:pt idx="1423">
                  <c:v>451</c:v>
                </c:pt>
                <c:pt idx="1424">
                  <c:v>390</c:v>
                </c:pt>
                <c:pt idx="1425">
                  <c:v>416</c:v>
                </c:pt>
                <c:pt idx="1426">
                  <c:v>407</c:v>
                </c:pt>
                <c:pt idx="1427">
                  <c:v>399</c:v>
                </c:pt>
                <c:pt idx="1428">
                  <c:v>439</c:v>
                </c:pt>
                <c:pt idx="1429">
                  <c:v>345</c:v>
                </c:pt>
                <c:pt idx="1430">
                  <c:v>373</c:v>
                </c:pt>
                <c:pt idx="1431">
                  <c:v>376</c:v>
                </c:pt>
                <c:pt idx="1432">
                  <c:v>353</c:v>
                </c:pt>
                <c:pt idx="1433">
                  <c:v>411</c:v>
                </c:pt>
                <c:pt idx="1434">
                  <c:v>410</c:v>
                </c:pt>
                <c:pt idx="1435">
                  <c:v>368</c:v>
                </c:pt>
                <c:pt idx="1436">
                  <c:v>366</c:v>
                </c:pt>
                <c:pt idx="1437">
                  <c:v>360</c:v>
                </c:pt>
                <c:pt idx="1438">
                  <c:v>327</c:v>
                </c:pt>
                <c:pt idx="1439">
                  <c:v>380</c:v>
                </c:pt>
                <c:pt idx="1440">
                  <c:v>382</c:v>
                </c:pt>
                <c:pt idx="1441">
                  <c:v>427</c:v>
                </c:pt>
                <c:pt idx="1442">
                  <c:v>376</c:v>
                </c:pt>
                <c:pt idx="1443">
                  <c:v>405</c:v>
                </c:pt>
                <c:pt idx="1444">
                  <c:v>362</c:v>
                </c:pt>
                <c:pt idx="1445">
                  <c:v>399</c:v>
                </c:pt>
                <c:pt idx="1446">
                  <c:v>397</c:v>
                </c:pt>
                <c:pt idx="1447">
                  <c:v>405</c:v>
                </c:pt>
                <c:pt idx="1448">
                  <c:v>403</c:v>
                </c:pt>
                <c:pt idx="1449">
                  <c:v>394</c:v>
                </c:pt>
                <c:pt idx="1450">
                  <c:v>380</c:v>
                </c:pt>
                <c:pt idx="1451">
                  <c:v>369</c:v>
                </c:pt>
                <c:pt idx="1452">
                  <c:v>392</c:v>
                </c:pt>
                <c:pt idx="1453">
                  <c:v>382</c:v>
                </c:pt>
                <c:pt idx="1454">
                  <c:v>374</c:v>
                </c:pt>
                <c:pt idx="1455">
                  <c:v>385</c:v>
                </c:pt>
                <c:pt idx="1456">
                  <c:v>390</c:v>
                </c:pt>
                <c:pt idx="1457">
                  <c:v>374</c:v>
                </c:pt>
                <c:pt idx="1458">
                  <c:v>435</c:v>
                </c:pt>
                <c:pt idx="1459">
                  <c:v>425</c:v>
                </c:pt>
                <c:pt idx="1460">
                  <c:v>444</c:v>
                </c:pt>
                <c:pt idx="1461">
                  <c:v>429</c:v>
                </c:pt>
                <c:pt idx="1462">
                  <c:v>437</c:v>
                </c:pt>
                <c:pt idx="1463">
                  <c:v>434</c:v>
                </c:pt>
                <c:pt idx="1464">
                  <c:v>445</c:v>
                </c:pt>
                <c:pt idx="1465">
                  <c:v>440</c:v>
                </c:pt>
                <c:pt idx="1466">
                  <c:v>435</c:v>
                </c:pt>
                <c:pt idx="1467">
                  <c:v>496</c:v>
                </c:pt>
                <c:pt idx="1468">
                  <c:v>486</c:v>
                </c:pt>
                <c:pt idx="1469">
                  <c:v>416</c:v>
                </c:pt>
                <c:pt idx="1470">
                  <c:v>425</c:v>
                </c:pt>
                <c:pt idx="1471">
                  <c:v>425</c:v>
                </c:pt>
                <c:pt idx="1472">
                  <c:v>402</c:v>
                </c:pt>
                <c:pt idx="1473">
                  <c:v>423</c:v>
                </c:pt>
                <c:pt idx="1474">
                  <c:v>436</c:v>
                </c:pt>
                <c:pt idx="1475">
                  <c:v>452</c:v>
                </c:pt>
                <c:pt idx="1476">
                  <c:v>442</c:v>
                </c:pt>
                <c:pt idx="1477">
                  <c:v>400</c:v>
                </c:pt>
                <c:pt idx="1478">
                  <c:v>404</c:v>
                </c:pt>
                <c:pt idx="1479">
                  <c:v>432</c:v>
                </c:pt>
                <c:pt idx="1480">
                  <c:v>403</c:v>
                </c:pt>
                <c:pt idx="1481">
                  <c:v>377</c:v>
                </c:pt>
                <c:pt idx="1482">
                  <c:v>359</c:v>
                </c:pt>
                <c:pt idx="1483">
                  <c:v>389</c:v>
                </c:pt>
                <c:pt idx="1484">
                  <c:v>384</c:v>
                </c:pt>
                <c:pt idx="1485">
                  <c:v>428</c:v>
                </c:pt>
                <c:pt idx="1486">
                  <c:v>442</c:v>
                </c:pt>
                <c:pt idx="1487">
                  <c:v>420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B86-4694-8DE7-88FE75391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2929168"/>
        <c:axId val="712929488"/>
      </c:scatterChart>
      <c:valAx>
        <c:axId val="712929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1000" b="0" i="0" u="none" strike="noStrike" baseline="0">
                    <a:effectLst/>
                  </a:rPr>
                  <a:t>2θ (</a:t>
                </a:r>
                <a:r>
                  <a:rPr lang="en-IN" sz="1000" b="0" i="0" u="none" strike="noStrike" baseline="0">
                    <a:effectLst/>
                  </a:rPr>
                  <a:t>Degrees)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929488"/>
        <c:crosses val="autoZero"/>
        <c:crossBetween val="midCat"/>
      </c:valAx>
      <c:valAx>
        <c:axId val="71292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Intensity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9291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Mor DI Water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'Mor DI Water'!$A$2:$A$1489</c:f>
              <c:numCache>
                <c:formatCode>General</c:formatCode>
                <c:ptCount val="1488"/>
                <c:pt idx="0">
                  <c:v>5</c:v>
                </c:pt>
                <c:pt idx="1">
                  <c:v>5.0503999999999998</c:v>
                </c:pt>
                <c:pt idx="2">
                  <c:v>5.1009000000000002</c:v>
                </c:pt>
                <c:pt idx="3">
                  <c:v>5.1513</c:v>
                </c:pt>
                <c:pt idx="4">
                  <c:v>5.2016999999999998</c:v>
                </c:pt>
                <c:pt idx="5">
                  <c:v>5.2522000000000002</c:v>
                </c:pt>
                <c:pt idx="6">
                  <c:v>5.3026</c:v>
                </c:pt>
                <c:pt idx="7">
                  <c:v>5.3529999999999998</c:v>
                </c:pt>
                <c:pt idx="8">
                  <c:v>5.4035000000000002</c:v>
                </c:pt>
                <c:pt idx="9">
                  <c:v>5.4539</c:v>
                </c:pt>
                <c:pt idx="10">
                  <c:v>5.5042999999999997</c:v>
                </c:pt>
                <c:pt idx="11">
                  <c:v>5.5548000000000002</c:v>
                </c:pt>
                <c:pt idx="12">
                  <c:v>5.6052</c:v>
                </c:pt>
                <c:pt idx="13">
                  <c:v>5.6555999999999997</c:v>
                </c:pt>
                <c:pt idx="14">
                  <c:v>5.7061000000000002</c:v>
                </c:pt>
                <c:pt idx="15">
                  <c:v>5.7565</c:v>
                </c:pt>
                <c:pt idx="16">
                  <c:v>5.8068999999999997</c:v>
                </c:pt>
                <c:pt idx="17">
                  <c:v>5.8574000000000002</c:v>
                </c:pt>
                <c:pt idx="18">
                  <c:v>5.9077999999999999</c:v>
                </c:pt>
                <c:pt idx="19">
                  <c:v>5.9581999999999997</c:v>
                </c:pt>
                <c:pt idx="20">
                  <c:v>6.0087000000000002</c:v>
                </c:pt>
                <c:pt idx="21">
                  <c:v>6.0590999999999999</c:v>
                </c:pt>
                <c:pt idx="22">
                  <c:v>6.1094999999999997</c:v>
                </c:pt>
                <c:pt idx="23">
                  <c:v>6.16</c:v>
                </c:pt>
                <c:pt idx="24">
                  <c:v>6.2103999999999999</c:v>
                </c:pt>
                <c:pt idx="25">
                  <c:v>6.2607999999999997</c:v>
                </c:pt>
                <c:pt idx="26">
                  <c:v>6.3113000000000001</c:v>
                </c:pt>
                <c:pt idx="27">
                  <c:v>6.3616999999999999</c:v>
                </c:pt>
                <c:pt idx="28">
                  <c:v>6.4120999999999997</c:v>
                </c:pt>
                <c:pt idx="29">
                  <c:v>6.4626000000000001</c:v>
                </c:pt>
                <c:pt idx="30">
                  <c:v>6.5129999999999999</c:v>
                </c:pt>
                <c:pt idx="31">
                  <c:v>6.5633999999999997</c:v>
                </c:pt>
                <c:pt idx="32">
                  <c:v>6.6139000000000001</c:v>
                </c:pt>
                <c:pt idx="33">
                  <c:v>6.6642999999999999</c:v>
                </c:pt>
                <c:pt idx="34">
                  <c:v>6.7146999999999997</c:v>
                </c:pt>
                <c:pt idx="35">
                  <c:v>6.7652000000000001</c:v>
                </c:pt>
                <c:pt idx="36">
                  <c:v>6.8155999999999999</c:v>
                </c:pt>
                <c:pt idx="37">
                  <c:v>6.8661000000000003</c:v>
                </c:pt>
                <c:pt idx="38">
                  <c:v>6.9165000000000001</c:v>
                </c:pt>
                <c:pt idx="39">
                  <c:v>6.9668999999999999</c:v>
                </c:pt>
                <c:pt idx="40">
                  <c:v>7.0174000000000003</c:v>
                </c:pt>
                <c:pt idx="41">
                  <c:v>7.0678000000000001</c:v>
                </c:pt>
                <c:pt idx="42">
                  <c:v>7.1181999999999999</c:v>
                </c:pt>
                <c:pt idx="43">
                  <c:v>7.1687000000000003</c:v>
                </c:pt>
                <c:pt idx="44">
                  <c:v>7.2191000000000001</c:v>
                </c:pt>
                <c:pt idx="45">
                  <c:v>7.2694999999999999</c:v>
                </c:pt>
                <c:pt idx="46">
                  <c:v>7.32</c:v>
                </c:pt>
                <c:pt idx="47">
                  <c:v>7.3704000000000001</c:v>
                </c:pt>
                <c:pt idx="48">
                  <c:v>7.4207999999999998</c:v>
                </c:pt>
                <c:pt idx="49">
                  <c:v>7.4713000000000003</c:v>
                </c:pt>
                <c:pt idx="50">
                  <c:v>7.5217000000000001</c:v>
                </c:pt>
                <c:pt idx="51">
                  <c:v>7.5720999999999998</c:v>
                </c:pt>
                <c:pt idx="52">
                  <c:v>7.6226000000000003</c:v>
                </c:pt>
                <c:pt idx="53">
                  <c:v>7.673</c:v>
                </c:pt>
                <c:pt idx="54">
                  <c:v>7.7233999999999998</c:v>
                </c:pt>
                <c:pt idx="55">
                  <c:v>7.7739000000000003</c:v>
                </c:pt>
                <c:pt idx="56">
                  <c:v>7.8243</c:v>
                </c:pt>
                <c:pt idx="57">
                  <c:v>7.8746999999999998</c:v>
                </c:pt>
                <c:pt idx="58">
                  <c:v>7.9252000000000002</c:v>
                </c:pt>
                <c:pt idx="59">
                  <c:v>7.9756</c:v>
                </c:pt>
                <c:pt idx="60">
                  <c:v>8.0259999999999998</c:v>
                </c:pt>
                <c:pt idx="61">
                  <c:v>8.0764999999999993</c:v>
                </c:pt>
                <c:pt idx="62">
                  <c:v>8.1268999999999991</c:v>
                </c:pt>
                <c:pt idx="63">
                  <c:v>8.1773000000000007</c:v>
                </c:pt>
                <c:pt idx="64">
                  <c:v>8.2278000000000002</c:v>
                </c:pt>
                <c:pt idx="65">
                  <c:v>8.2782</c:v>
                </c:pt>
                <c:pt idx="66">
                  <c:v>8.3285999999999998</c:v>
                </c:pt>
                <c:pt idx="67">
                  <c:v>8.3790999999999993</c:v>
                </c:pt>
                <c:pt idx="68">
                  <c:v>8.4295000000000009</c:v>
                </c:pt>
                <c:pt idx="69">
                  <c:v>8.4799000000000007</c:v>
                </c:pt>
                <c:pt idx="70">
                  <c:v>8.5304000000000002</c:v>
                </c:pt>
                <c:pt idx="71">
                  <c:v>8.5808</c:v>
                </c:pt>
                <c:pt idx="72">
                  <c:v>8.6311999999999998</c:v>
                </c:pt>
                <c:pt idx="73">
                  <c:v>8.6816999999999993</c:v>
                </c:pt>
                <c:pt idx="74">
                  <c:v>8.7321000000000009</c:v>
                </c:pt>
                <c:pt idx="75">
                  <c:v>8.7825000000000006</c:v>
                </c:pt>
                <c:pt idx="76">
                  <c:v>8.8330000000000002</c:v>
                </c:pt>
                <c:pt idx="77">
                  <c:v>8.8834</c:v>
                </c:pt>
                <c:pt idx="78">
                  <c:v>8.9337999999999997</c:v>
                </c:pt>
                <c:pt idx="79">
                  <c:v>8.9842999999999993</c:v>
                </c:pt>
                <c:pt idx="80">
                  <c:v>9.0347000000000008</c:v>
                </c:pt>
                <c:pt idx="81">
                  <c:v>9.0851000000000006</c:v>
                </c:pt>
                <c:pt idx="82">
                  <c:v>9.1356000000000002</c:v>
                </c:pt>
                <c:pt idx="83">
                  <c:v>9.1859999999999999</c:v>
                </c:pt>
                <c:pt idx="84">
                  <c:v>9.2363999999999997</c:v>
                </c:pt>
                <c:pt idx="85">
                  <c:v>9.2868999999999993</c:v>
                </c:pt>
                <c:pt idx="86">
                  <c:v>9.3373000000000008</c:v>
                </c:pt>
                <c:pt idx="87">
                  <c:v>9.3877000000000006</c:v>
                </c:pt>
                <c:pt idx="88">
                  <c:v>9.4382000000000001</c:v>
                </c:pt>
                <c:pt idx="89">
                  <c:v>9.4885999999999999</c:v>
                </c:pt>
                <c:pt idx="90">
                  <c:v>9.5389999999999997</c:v>
                </c:pt>
                <c:pt idx="91">
                  <c:v>9.5894999999999992</c:v>
                </c:pt>
                <c:pt idx="92">
                  <c:v>9.6399000000000008</c:v>
                </c:pt>
                <c:pt idx="93">
                  <c:v>9.6903000000000006</c:v>
                </c:pt>
                <c:pt idx="94">
                  <c:v>9.7408000000000001</c:v>
                </c:pt>
                <c:pt idx="95">
                  <c:v>9.7911999999999999</c:v>
                </c:pt>
                <c:pt idx="96">
                  <c:v>9.8415999999999997</c:v>
                </c:pt>
                <c:pt idx="97">
                  <c:v>9.8920999999999992</c:v>
                </c:pt>
                <c:pt idx="98">
                  <c:v>9.9425000000000008</c:v>
                </c:pt>
                <c:pt idx="99">
                  <c:v>9.9929000000000006</c:v>
                </c:pt>
                <c:pt idx="100">
                  <c:v>10.0434</c:v>
                </c:pt>
                <c:pt idx="101">
                  <c:v>10.0938</c:v>
                </c:pt>
                <c:pt idx="102">
                  <c:v>10.1442</c:v>
                </c:pt>
                <c:pt idx="103">
                  <c:v>10.194699999999999</c:v>
                </c:pt>
                <c:pt idx="104">
                  <c:v>10.245100000000001</c:v>
                </c:pt>
                <c:pt idx="105">
                  <c:v>10.2956</c:v>
                </c:pt>
                <c:pt idx="106">
                  <c:v>10.346</c:v>
                </c:pt>
                <c:pt idx="107">
                  <c:v>10.3964</c:v>
                </c:pt>
                <c:pt idx="108">
                  <c:v>10.446899999999999</c:v>
                </c:pt>
                <c:pt idx="109">
                  <c:v>10.497299999999999</c:v>
                </c:pt>
                <c:pt idx="110">
                  <c:v>10.547700000000001</c:v>
                </c:pt>
                <c:pt idx="111">
                  <c:v>10.5982</c:v>
                </c:pt>
                <c:pt idx="112">
                  <c:v>10.6486</c:v>
                </c:pt>
                <c:pt idx="113">
                  <c:v>10.699</c:v>
                </c:pt>
                <c:pt idx="114">
                  <c:v>10.749499999999999</c:v>
                </c:pt>
                <c:pt idx="115">
                  <c:v>10.799899999999999</c:v>
                </c:pt>
                <c:pt idx="116">
                  <c:v>10.850300000000001</c:v>
                </c:pt>
                <c:pt idx="117">
                  <c:v>10.9008</c:v>
                </c:pt>
                <c:pt idx="118">
                  <c:v>10.9512</c:v>
                </c:pt>
                <c:pt idx="119">
                  <c:v>11.0016</c:v>
                </c:pt>
                <c:pt idx="120">
                  <c:v>11.052099999999999</c:v>
                </c:pt>
                <c:pt idx="121">
                  <c:v>11.102499999999999</c:v>
                </c:pt>
                <c:pt idx="122">
                  <c:v>11.152900000000001</c:v>
                </c:pt>
                <c:pt idx="123">
                  <c:v>11.2034</c:v>
                </c:pt>
                <c:pt idx="124">
                  <c:v>11.2538</c:v>
                </c:pt>
                <c:pt idx="125">
                  <c:v>11.3042</c:v>
                </c:pt>
                <c:pt idx="126">
                  <c:v>11.354699999999999</c:v>
                </c:pt>
                <c:pt idx="127">
                  <c:v>11.405099999999999</c:v>
                </c:pt>
                <c:pt idx="128">
                  <c:v>11.455500000000001</c:v>
                </c:pt>
                <c:pt idx="129">
                  <c:v>11.506</c:v>
                </c:pt>
                <c:pt idx="130">
                  <c:v>11.5564</c:v>
                </c:pt>
                <c:pt idx="131">
                  <c:v>11.6068</c:v>
                </c:pt>
                <c:pt idx="132">
                  <c:v>11.657299999999999</c:v>
                </c:pt>
                <c:pt idx="133">
                  <c:v>11.707700000000001</c:v>
                </c:pt>
                <c:pt idx="134">
                  <c:v>11.758100000000001</c:v>
                </c:pt>
                <c:pt idx="135">
                  <c:v>11.8086</c:v>
                </c:pt>
                <c:pt idx="136">
                  <c:v>11.859</c:v>
                </c:pt>
                <c:pt idx="137">
                  <c:v>11.9094</c:v>
                </c:pt>
                <c:pt idx="138">
                  <c:v>11.959899999999999</c:v>
                </c:pt>
                <c:pt idx="139">
                  <c:v>12.010300000000001</c:v>
                </c:pt>
                <c:pt idx="140">
                  <c:v>12.060700000000001</c:v>
                </c:pt>
                <c:pt idx="141">
                  <c:v>12.1112</c:v>
                </c:pt>
                <c:pt idx="142">
                  <c:v>12.1616</c:v>
                </c:pt>
                <c:pt idx="143">
                  <c:v>12.212</c:v>
                </c:pt>
                <c:pt idx="144">
                  <c:v>12.262499999999999</c:v>
                </c:pt>
                <c:pt idx="145">
                  <c:v>12.312900000000001</c:v>
                </c:pt>
                <c:pt idx="146">
                  <c:v>12.363300000000001</c:v>
                </c:pt>
                <c:pt idx="147">
                  <c:v>12.4138</c:v>
                </c:pt>
                <c:pt idx="148">
                  <c:v>12.4642</c:v>
                </c:pt>
                <c:pt idx="149">
                  <c:v>12.5146</c:v>
                </c:pt>
                <c:pt idx="150">
                  <c:v>12.565099999999999</c:v>
                </c:pt>
                <c:pt idx="151">
                  <c:v>12.615500000000001</c:v>
                </c:pt>
                <c:pt idx="152">
                  <c:v>12.665900000000001</c:v>
                </c:pt>
                <c:pt idx="153">
                  <c:v>12.7164</c:v>
                </c:pt>
                <c:pt idx="154">
                  <c:v>12.7668</c:v>
                </c:pt>
                <c:pt idx="155">
                  <c:v>12.8172</c:v>
                </c:pt>
                <c:pt idx="156">
                  <c:v>12.867699999999999</c:v>
                </c:pt>
                <c:pt idx="157">
                  <c:v>12.918100000000001</c:v>
                </c:pt>
                <c:pt idx="158">
                  <c:v>12.968500000000001</c:v>
                </c:pt>
                <c:pt idx="159">
                  <c:v>13.019</c:v>
                </c:pt>
                <c:pt idx="160">
                  <c:v>13.0694</c:v>
                </c:pt>
                <c:pt idx="161">
                  <c:v>13.1198</c:v>
                </c:pt>
                <c:pt idx="162">
                  <c:v>13.170299999999999</c:v>
                </c:pt>
                <c:pt idx="163">
                  <c:v>13.220700000000001</c:v>
                </c:pt>
                <c:pt idx="164">
                  <c:v>13.271100000000001</c:v>
                </c:pt>
                <c:pt idx="165">
                  <c:v>13.3216</c:v>
                </c:pt>
                <c:pt idx="166">
                  <c:v>13.372</c:v>
                </c:pt>
                <c:pt idx="167">
                  <c:v>13.4224</c:v>
                </c:pt>
                <c:pt idx="168">
                  <c:v>13.472899999999999</c:v>
                </c:pt>
                <c:pt idx="169">
                  <c:v>13.523300000000001</c:v>
                </c:pt>
                <c:pt idx="170">
                  <c:v>13.573700000000001</c:v>
                </c:pt>
                <c:pt idx="171">
                  <c:v>13.6242</c:v>
                </c:pt>
                <c:pt idx="172">
                  <c:v>13.6746</c:v>
                </c:pt>
                <c:pt idx="173">
                  <c:v>13.725</c:v>
                </c:pt>
                <c:pt idx="174">
                  <c:v>13.775499999999999</c:v>
                </c:pt>
                <c:pt idx="175">
                  <c:v>13.825900000000001</c:v>
                </c:pt>
                <c:pt idx="176">
                  <c:v>13.8764</c:v>
                </c:pt>
                <c:pt idx="177">
                  <c:v>13.9268</c:v>
                </c:pt>
                <c:pt idx="178">
                  <c:v>13.9772</c:v>
                </c:pt>
                <c:pt idx="179">
                  <c:v>14.027699999999999</c:v>
                </c:pt>
                <c:pt idx="180">
                  <c:v>14.078099999999999</c:v>
                </c:pt>
                <c:pt idx="181">
                  <c:v>14.128500000000001</c:v>
                </c:pt>
                <c:pt idx="182">
                  <c:v>14.179</c:v>
                </c:pt>
                <c:pt idx="183">
                  <c:v>14.2294</c:v>
                </c:pt>
                <c:pt idx="184">
                  <c:v>14.2798</c:v>
                </c:pt>
                <c:pt idx="185">
                  <c:v>14.330299999999999</c:v>
                </c:pt>
                <c:pt idx="186">
                  <c:v>14.380699999999999</c:v>
                </c:pt>
                <c:pt idx="187">
                  <c:v>14.431100000000001</c:v>
                </c:pt>
                <c:pt idx="188">
                  <c:v>14.4816</c:v>
                </c:pt>
                <c:pt idx="189">
                  <c:v>14.532</c:v>
                </c:pt>
                <c:pt idx="190">
                  <c:v>14.5824</c:v>
                </c:pt>
                <c:pt idx="191">
                  <c:v>14.632899999999999</c:v>
                </c:pt>
                <c:pt idx="192">
                  <c:v>14.683299999999999</c:v>
                </c:pt>
                <c:pt idx="193">
                  <c:v>14.733700000000001</c:v>
                </c:pt>
                <c:pt idx="194">
                  <c:v>14.7842</c:v>
                </c:pt>
                <c:pt idx="195">
                  <c:v>14.8346</c:v>
                </c:pt>
                <c:pt idx="196">
                  <c:v>14.885</c:v>
                </c:pt>
                <c:pt idx="197">
                  <c:v>14.935499999999999</c:v>
                </c:pt>
                <c:pt idx="198">
                  <c:v>14.985900000000001</c:v>
                </c:pt>
                <c:pt idx="199">
                  <c:v>15.036300000000001</c:v>
                </c:pt>
                <c:pt idx="200">
                  <c:v>15.0868</c:v>
                </c:pt>
                <c:pt idx="201">
                  <c:v>15.1372</c:v>
                </c:pt>
                <c:pt idx="202">
                  <c:v>15.1876</c:v>
                </c:pt>
                <c:pt idx="203">
                  <c:v>15.238099999999999</c:v>
                </c:pt>
                <c:pt idx="204">
                  <c:v>15.288500000000001</c:v>
                </c:pt>
                <c:pt idx="205">
                  <c:v>15.338900000000001</c:v>
                </c:pt>
                <c:pt idx="206">
                  <c:v>15.3894</c:v>
                </c:pt>
                <c:pt idx="207">
                  <c:v>15.4398</c:v>
                </c:pt>
                <c:pt idx="208">
                  <c:v>15.4902</c:v>
                </c:pt>
                <c:pt idx="209">
                  <c:v>15.540699999999999</c:v>
                </c:pt>
                <c:pt idx="210">
                  <c:v>15.591100000000001</c:v>
                </c:pt>
                <c:pt idx="211">
                  <c:v>15.641500000000001</c:v>
                </c:pt>
                <c:pt idx="212">
                  <c:v>15.692</c:v>
                </c:pt>
                <c:pt idx="213">
                  <c:v>15.7424</c:v>
                </c:pt>
                <c:pt idx="214">
                  <c:v>15.7928</c:v>
                </c:pt>
                <c:pt idx="215">
                  <c:v>15.843299999999999</c:v>
                </c:pt>
                <c:pt idx="216">
                  <c:v>15.893700000000001</c:v>
                </c:pt>
                <c:pt idx="217">
                  <c:v>15.944100000000001</c:v>
                </c:pt>
                <c:pt idx="218">
                  <c:v>15.9946</c:v>
                </c:pt>
                <c:pt idx="219">
                  <c:v>16.045000000000002</c:v>
                </c:pt>
                <c:pt idx="220">
                  <c:v>16.095400000000001</c:v>
                </c:pt>
                <c:pt idx="221">
                  <c:v>16.145900000000001</c:v>
                </c:pt>
                <c:pt idx="222">
                  <c:v>16.196300000000001</c:v>
                </c:pt>
                <c:pt idx="223">
                  <c:v>16.246700000000001</c:v>
                </c:pt>
                <c:pt idx="224">
                  <c:v>16.2972</c:v>
                </c:pt>
                <c:pt idx="225">
                  <c:v>16.3476</c:v>
                </c:pt>
                <c:pt idx="226">
                  <c:v>16.398</c:v>
                </c:pt>
                <c:pt idx="227">
                  <c:v>16.448499999999999</c:v>
                </c:pt>
                <c:pt idx="228">
                  <c:v>16.498899999999999</c:v>
                </c:pt>
                <c:pt idx="229">
                  <c:v>16.549299999999999</c:v>
                </c:pt>
                <c:pt idx="230">
                  <c:v>16.599799999999998</c:v>
                </c:pt>
                <c:pt idx="231">
                  <c:v>16.650200000000002</c:v>
                </c:pt>
                <c:pt idx="232">
                  <c:v>16.700600000000001</c:v>
                </c:pt>
                <c:pt idx="233">
                  <c:v>16.751100000000001</c:v>
                </c:pt>
                <c:pt idx="234">
                  <c:v>16.801500000000001</c:v>
                </c:pt>
                <c:pt idx="235">
                  <c:v>16.851900000000001</c:v>
                </c:pt>
                <c:pt idx="236">
                  <c:v>16.9024</c:v>
                </c:pt>
                <c:pt idx="237">
                  <c:v>16.9528</c:v>
                </c:pt>
                <c:pt idx="238">
                  <c:v>17.0032</c:v>
                </c:pt>
                <c:pt idx="239">
                  <c:v>17.053699999999999</c:v>
                </c:pt>
                <c:pt idx="240">
                  <c:v>17.104099999999999</c:v>
                </c:pt>
                <c:pt idx="241">
                  <c:v>17.154499999999999</c:v>
                </c:pt>
                <c:pt idx="242">
                  <c:v>17.204999999999998</c:v>
                </c:pt>
                <c:pt idx="243">
                  <c:v>17.255400000000002</c:v>
                </c:pt>
                <c:pt idx="244">
                  <c:v>17.305900000000001</c:v>
                </c:pt>
                <c:pt idx="245">
                  <c:v>17.356300000000001</c:v>
                </c:pt>
                <c:pt idx="246">
                  <c:v>17.406700000000001</c:v>
                </c:pt>
                <c:pt idx="247">
                  <c:v>17.4572</c:v>
                </c:pt>
                <c:pt idx="248">
                  <c:v>17.5076</c:v>
                </c:pt>
                <c:pt idx="249">
                  <c:v>17.558</c:v>
                </c:pt>
                <c:pt idx="250">
                  <c:v>17.608499999999999</c:v>
                </c:pt>
                <c:pt idx="251">
                  <c:v>17.658899999999999</c:v>
                </c:pt>
                <c:pt idx="252">
                  <c:v>17.709299999999999</c:v>
                </c:pt>
                <c:pt idx="253">
                  <c:v>17.759799999999998</c:v>
                </c:pt>
                <c:pt idx="254">
                  <c:v>17.810199999999998</c:v>
                </c:pt>
                <c:pt idx="255">
                  <c:v>17.860600000000002</c:v>
                </c:pt>
                <c:pt idx="256">
                  <c:v>17.911100000000001</c:v>
                </c:pt>
                <c:pt idx="257">
                  <c:v>17.961500000000001</c:v>
                </c:pt>
                <c:pt idx="258">
                  <c:v>18.011900000000001</c:v>
                </c:pt>
                <c:pt idx="259">
                  <c:v>18.0624</c:v>
                </c:pt>
                <c:pt idx="260">
                  <c:v>18.1128</c:v>
                </c:pt>
                <c:pt idx="261">
                  <c:v>18.1632</c:v>
                </c:pt>
                <c:pt idx="262">
                  <c:v>18.213699999999999</c:v>
                </c:pt>
                <c:pt idx="263">
                  <c:v>18.264099999999999</c:v>
                </c:pt>
                <c:pt idx="264">
                  <c:v>18.314499999999999</c:v>
                </c:pt>
                <c:pt idx="265">
                  <c:v>18.364999999999998</c:v>
                </c:pt>
                <c:pt idx="266">
                  <c:v>18.415400000000002</c:v>
                </c:pt>
                <c:pt idx="267">
                  <c:v>18.465800000000002</c:v>
                </c:pt>
                <c:pt idx="268">
                  <c:v>18.516300000000001</c:v>
                </c:pt>
                <c:pt idx="269">
                  <c:v>18.566700000000001</c:v>
                </c:pt>
                <c:pt idx="270">
                  <c:v>18.617100000000001</c:v>
                </c:pt>
                <c:pt idx="271">
                  <c:v>18.6676</c:v>
                </c:pt>
                <c:pt idx="272">
                  <c:v>18.718</c:v>
                </c:pt>
                <c:pt idx="273">
                  <c:v>18.7684</c:v>
                </c:pt>
                <c:pt idx="274">
                  <c:v>18.818899999999999</c:v>
                </c:pt>
                <c:pt idx="275">
                  <c:v>18.869299999999999</c:v>
                </c:pt>
                <c:pt idx="276">
                  <c:v>18.919699999999999</c:v>
                </c:pt>
                <c:pt idx="277">
                  <c:v>18.970199999999998</c:v>
                </c:pt>
                <c:pt idx="278">
                  <c:v>19.020600000000002</c:v>
                </c:pt>
                <c:pt idx="279">
                  <c:v>19.071000000000002</c:v>
                </c:pt>
                <c:pt idx="280">
                  <c:v>19.121500000000001</c:v>
                </c:pt>
                <c:pt idx="281">
                  <c:v>19.171900000000001</c:v>
                </c:pt>
                <c:pt idx="282">
                  <c:v>19.222300000000001</c:v>
                </c:pt>
                <c:pt idx="283">
                  <c:v>19.2728</c:v>
                </c:pt>
                <c:pt idx="284">
                  <c:v>19.3232</c:v>
                </c:pt>
                <c:pt idx="285">
                  <c:v>19.3736</c:v>
                </c:pt>
                <c:pt idx="286">
                  <c:v>19.424099999999999</c:v>
                </c:pt>
                <c:pt idx="287">
                  <c:v>19.474499999999999</c:v>
                </c:pt>
                <c:pt idx="288">
                  <c:v>19.524899999999999</c:v>
                </c:pt>
                <c:pt idx="289">
                  <c:v>19.575399999999998</c:v>
                </c:pt>
                <c:pt idx="290">
                  <c:v>19.625800000000002</c:v>
                </c:pt>
                <c:pt idx="291">
                  <c:v>19.676200000000001</c:v>
                </c:pt>
                <c:pt idx="292">
                  <c:v>19.726700000000001</c:v>
                </c:pt>
                <c:pt idx="293">
                  <c:v>19.777100000000001</c:v>
                </c:pt>
                <c:pt idx="294">
                  <c:v>19.827500000000001</c:v>
                </c:pt>
                <c:pt idx="295">
                  <c:v>19.878</c:v>
                </c:pt>
                <c:pt idx="296">
                  <c:v>19.9284</c:v>
                </c:pt>
                <c:pt idx="297">
                  <c:v>19.9788</c:v>
                </c:pt>
                <c:pt idx="298">
                  <c:v>20.029299999999999</c:v>
                </c:pt>
                <c:pt idx="299">
                  <c:v>20.079699999999999</c:v>
                </c:pt>
                <c:pt idx="300">
                  <c:v>20.130099999999999</c:v>
                </c:pt>
                <c:pt idx="301">
                  <c:v>20.180599999999998</c:v>
                </c:pt>
                <c:pt idx="302">
                  <c:v>20.231000000000002</c:v>
                </c:pt>
                <c:pt idx="303">
                  <c:v>20.281400000000001</c:v>
                </c:pt>
                <c:pt idx="304">
                  <c:v>20.331900000000001</c:v>
                </c:pt>
                <c:pt idx="305">
                  <c:v>20.382300000000001</c:v>
                </c:pt>
                <c:pt idx="306">
                  <c:v>20.432700000000001</c:v>
                </c:pt>
                <c:pt idx="307">
                  <c:v>20.4832</c:v>
                </c:pt>
                <c:pt idx="308">
                  <c:v>20.5336</c:v>
                </c:pt>
                <c:pt idx="309">
                  <c:v>20.584</c:v>
                </c:pt>
                <c:pt idx="310">
                  <c:v>20.634499999999999</c:v>
                </c:pt>
                <c:pt idx="311">
                  <c:v>20.684899999999999</c:v>
                </c:pt>
                <c:pt idx="312">
                  <c:v>20.735299999999999</c:v>
                </c:pt>
                <c:pt idx="313">
                  <c:v>20.785799999999998</c:v>
                </c:pt>
                <c:pt idx="314">
                  <c:v>20.836200000000002</c:v>
                </c:pt>
                <c:pt idx="315">
                  <c:v>20.886700000000001</c:v>
                </c:pt>
                <c:pt idx="316">
                  <c:v>20.937100000000001</c:v>
                </c:pt>
                <c:pt idx="317">
                  <c:v>20.987500000000001</c:v>
                </c:pt>
                <c:pt idx="318">
                  <c:v>21.038</c:v>
                </c:pt>
                <c:pt idx="319">
                  <c:v>21.0884</c:v>
                </c:pt>
                <c:pt idx="320">
                  <c:v>21.1388</c:v>
                </c:pt>
                <c:pt idx="321">
                  <c:v>21.189299999999999</c:v>
                </c:pt>
                <c:pt idx="322">
                  <c:v>21.239699999999999</c:v>
                </c:pt>
                <c:pt idx="323">
                  <c:v>21.290099999999999</c:v>
                </c:pt>
                <c:pt idx="324">
                  <c:v>21.340599999999998</c:v>
                </c:pt>
                <c:pt idx="325">
                  <c:v>21.390999999999998</c:v>
                </c:pt>
                <c:pt idx="326">
                  <c:v>21.441400000000002</c:v>
                </c:pt>
                <c:pt idx="327">
                  <c:v>21.491900000000001</c:v>
                </c:pt>
                <c:pt idx="328">
                  <c:v>21.542300000000001</c:v>
                </c:pt>
                <c:pt idx="329">
                  <c:v>21.592700000000001</c:v>
                </c:pt>
                <c:pt idx="330">
                  <c:v>21.6432</c:v>
                </c:pt>
                <c:pt idx="331">
                  <c:v>21.6936</c:v>
                </c:pt>
                <c:pt idx="332">
                  <c:v>21.744</c:v>
                </c:pt>
                <c:pt idx="333">
                  <c:v>21.794499999999999</c:v>
                </c:pt>
                <c:pt idx="334">
                  <c:v>21.844899999999999</c:v>
                </c:pt>
                <c:pt idx="335">
                  <c:v>21.895299999999999</c:v>
                </c:pt>
                <c:pt idx="336">
                  <c:v>21.945799999999998</c:v>
                </c:pt>
                <c:pt idx="337">
                  <c:v>21.996200000000002</c:v>
                </c:pt>
                <c:pt idx="338">
                  <c:v>22.046600000000002</c:v>
                </c:pt>
                <c:pt idx="339">
                  <c:v>22.097100000000001</c:v>
                </c:pt>
                <c:pt idx="340">
                  <c:v>22.147500000000001</c:v>
                </c:pt>
                <c:pt idx="341">
                  <c:v>22.197900000000001</c:v>
                </c:pt>
                <c:pt idx="342">
                  <c:v>22.2484</c:v>
                </c:pt>
                <c:pt idx="343">
                  <c:v>22.2988</c:v>
                </c:pt>
                <c:pt idx="344">
                  <c:v>22.3492</c:v>
                </c:pt>
                <c:pt idx="345">
                  <c:v>22.399699999999999</c:v>
                </c:pt>
                <c:pt idx="346">
                  <c:v>22.450099999999999</c:v>
                </c:pt>
                <c:pt idx="347">
                  <c:v>22.500499999999999</c:v>
                </c:pt>
                <c:pt idx="348">
                  <c:v>22.550999999999998</c:v>
                </c:pt>
                <c:pt idx="349">
                  <c:v>22.601400000000002</c:v>
                </c:pt>
                <c:pt idx="350">
                  <c:v>22.651800000000001</c:v>
                </c:pt>
                <c:pt idx="351">
                  <c:v>22.702300000000001</c:v>
                </c:pt>
                <c:pt idx="352">
                  <c:v>22.752700000000001</c:v>
                </c:pt>
                <c:pt idx="353">
                  <c:v>22.803100000000001</c:v>
                </c:pt>
                <c:pt idx="354">
                  <c:v>22.8536</c:v>
                </c:pt>
                <c:pt idx="355">
                  <c:v>22.904</c:v>
                </c:pt>
                <c:pt idx="356">
                  <c:v>22.9544</c:v>
                </c:pt>
                <c:pt idx="357">
                  <c:v>23.004899999999999</c:v>
                </c:pt>
                <c:pt idx="358">
                  <c:v>23.055299999999999</c:v>
                </c:pt>
                <c:pt idx="359">
                  <c:v>23.105699999999999</c:v>
                </c:pt>
                <c:pt idx="360">
                  <c:v>23.156199999999998</c:v>
                </c:pt>
                <c:pt idx="361">
                  <c:v>23.206600000000002</c:v>
                </c:pt>
                <c:pt idx="362">
                  <c:v>23.257000000000001</c:v>
                </c:pt>
                <c:pt idx="363">
                  <c:v>23.307500000000001</c:v>
                </c:pt>
                <c:pt idx="364">
                  <c:v>23.357900000000001</c:v>
                </c:pt>
                <c:pt idx="365">
                  <c:v>23.408300000000001</c:v>
                </c:pt>
                <c:pt idx="366">
                  <c:v>23.4588</c:v>
                </c:pt>
                <c:pt idx="367">
                  <c:v>23.5092</c:v>
                </c:pt>
                <c:pt idx="368">
                  <c:v>23.5596</c:v>
                </c:pt>
                <c:pt idx="369">
                  <c:v>23.610099999999999</c:v>
                </c:pt>
                <c:pt idx="370">
                  <c:v>23.660499999999999</c:v>
                </c:pt>
                <c:pt idx="371">
                  <c:v>23.710899999999999</c:v>
                </c:pt>
                <c:pt idx="372">
                  <c:v>23.761399999999998</c:v>
                </c:pt>
                <c:pt idx="373">
                  <c:v>23.811800000000002</c:v>
                </c:pt>
                <c:pt idx="374">
                  <c:v>23.862200000000001</c:v>
                </c:pt>
                <c:pt idx="375">
                  <c:v>23.912700000000001</c:v>
                </c:pt>
                <c:pt idx="376">
                  <c:v>23.963100000000001</c:v>
                </c:pt>
                <c:pt idx="377">
                  <c:v>24.013500000000001</c:v>
                </c:pt>
                <c:pt idx="378">
                  <c:v>24.064</c:v>
                </c:pt>
                <c:pt idx="379">
                  <c:v>24.1144</c:v>
                </c:pt>
                <c:pt idx="380">
                  <c:v>24.1648</c:v>
                </c:pt>
                <c:pt idx="381">
                  <c:v>24.215299999999999</c:v>
                </c:pt>
                <c:pt idx="382">
                  <c:v>24.265699999999999</c:v>
                </c:pt>
                <c:pt idx="383">
                  <c:v>24.316199999999998</c:v>
                </c:pt>
                <c:pt idx="384">
                  <c:v>24.366599999999998</c:v>
                </c:pt>
                <c:pt idx="385">
                  <c:v>24.417000000000002</c:v>
                </c:pt>
                <c:pt idx="386">
                  <c:v>24.467500000000001</c:v>
                </c:pt>
                <c:pt idx="387">
                  <c:v>24.517900000000001</c:v>
                </c:pt>
                <c:pt idx="388">
                  <c:v>24.568300000000001</c:v>
                </c:pt>
                <c:pt idx="389">
                  <c:v>24.6188</c:v>
                </c:pt>
                <c:pt idx="390">
                  <c:v>24.6692</c:v>
                </c:pt>
                <c:pt idx="391">
                  <c:v>24.7196</c:v>
                </c:pt>
                <c:pt idx="392">
                  <c:v>24.770099999999999</c:v>
                </c:pt>
                <c:pt idx="393">
                  <c:v>24.820499999999999</c:v>
                </c:pt>
                <c:pt idx="394">
                  <c:v>24.870899999999999</c:v>
                </c:pt>
                <c:pt idx="395">
                  <c:v>24.921399999999998</c:v>
                </c:pt>
                <c:pt idx="396">
                  <c:v>24.971800000000002</c:v>
                </c:pt>
                <c:pt idx="397">
                  <c:v>25.022200000000002</c:v>
                </c:pt>
                <c:pt idx="398">
                  <c:v>25.072700000000001</c:v>
                </c:pt>
                <c:pt idx="399">
                  <c:v>25.123100000000001</c:v>
                </c:pt>
                <c:pt idx="400">
                  <c:v>25.173500000000001</c:v>
                </c:pt>
                <c:pt idx="401">
                  <c:v>25.224</c:v>
                </c:pt>
                <c:pt idx="402">
                  <c:v>25.2744</c:v>
                </c:pt>
                <c:pt idx="403">
                  <c:v>25.3248</c:v>
                </c:pt>
                <c:pt idx="404">
                  <c:v>25.375299999999999</c:v>
                </c:pt>
                <c:pt idx="405">
                  <c:v>25.425699999999999</c:v>
                </c:pt>
                <c:pt idx="406">
                  <c:v>25.476099999999999</c:v>
                </c:pt>
                <c:pt idx="407">
                  <c:v>25.526599999999998</c:v>
                </c:pt>
                <c:pt idx="408">
                  <c:v>25.577000000000002</c:v>
                </c:pt>
                <c:pt idx="409">
                  <c:v>25.627400000000002</c:v>
                </c:pt>
                <c:pt idx="410">
                  <c:v>25.677900000000001</c:v>
                </c:pt>
                <c:pt idx="411">
                  <c:v>25.728300000000001</c:v>
                </c:pt>
                <c:pt idx="412">
                  <c:v>25.778700000000001</c:v>
                </c:pt>
                <c:pt idx="413">
                  <c:v>25.8292</c:v>
                </c:pt>
                <c:pt idx="414">
                  <c:v>25.8796</c:v>
                </c:pt>
                <c:pt idx="415">
                  <c:v>25.93</c:v>
                </c:pt>
                <c:pt idx="416">
                  <c:v>25.980499999999999</c:v>
                </c:pt>
                <c:pt idx="417">
                  <c:v>26.030899999999999</c:v>
                </c:pt>
                <c:pt idx="418">
                  <c:v>26.081299999999999</c:v>
                </c:pt>
                <c:pt idx="419">
                  <c:v>26.131799999999998</c:v>
                </c:pt>
                <c:pt idx="420">
                  <c:v>26.182200000000002</c:v>
                </c:pt>
                <c:pt idx="421">
                  <c:v>26.232600000000001</c:v>
                </c:pt>
                <c:pt idx="422">
                  <c:v>26.283100000000001</c:v>
                </c:pt>
                <c:pt idx="423">
                  <c:v>26.333500000000001</c:v>
                </c:pt>
                <c:pt idx="424">
                  <c:v>26.383900000000001</c:v>
                </c:pt>
                <c:pt idx="425">
                  <c:v>26.4344</c:v>
                </c:pt>
                <c:pt idx="426">
                  <c:v>26.4848</c:v>
                </c:pt>
                <c:pt idx="427">
                  <c:v>26.5352</c:v>
                </c:pt>
                <c:pt idx="428">
                  <c:v>26.585699999999999</c:v>
                </c:pt>
                <c:pt idx="429">
                  <c:v>26.636099999999999</c:v>
                </c:pt>
                <c:pt idx="430">
                  <c:v>26.686499999999999</c:v>
                </c:pt>
                <c:pt idx="431">
                  <c:v>26.736999999999998</c:v>
                </c:pt>
                <c:pt idx="432">
                  <c:v>26.787400000000002</c:v>
                </c:pt>
                <c:pt idx="433">
                  <c:v>26.837800000000001</c:v>
                </c:pt>
                <c:pt idx="434">
                  <c:v>26.888300000000001</c:v>
                </c:pt>
                <c:pt idx="435">
                  <c:v>26.938700000000001</c:v>
                </c:pt>
                <c:pt idx="436">
                  <c:v>26.989100000000001</c:v>
                </c:pt>
                <c:pt idx="437">
                  <c:v>27.0396</c:v>
                </c:pt>
                <c:pt idx="438">
                  <c:v>27.09</c:v>
                </c:pt>
                <c:pt idx="439">
                  <c:v>27.1404</c:v>
                </c:pt>
                <c:pt idx="440">
                  <c:v>27.190899999999999</c:v>
                </c:pt>
                <c:pt idx="441">
                  <c:v>27.241299999999999</c:v>
                </c:pt>
                <c:pt idx="442">
                  <c:v>27.291699999999999</c:v>
                </c:pt>
                <c:pt idx="443">
                  <c:v>27.342199999999998</c:v>
                </c:pt>
                <c:pt idx="444">
                  <c:v>27.392600000000002</c:v>
                </c:pt>
                <c:pt idx="445">
                  <c:v>27.443000000000001</c:v>
                </c:pt>
                <c:pt idx="446">
                  <c:v>27.493500000000001</c:v>
                </c:pt>
                <c:pt idx="447">
                  <c:v>27.543900000000001</c:v>
                </c:pt>
                <c:pt idx="448">
                  <c:v>27.5943</c:v>
                </c:pt>
                <c:pt idx="449">
                  <c:v>27.6448</c:v>
                </c:pt>
                <c:pt idx="450">
                  <c:v>27.6952</c:v>
                </c:pt>
                <c:pt idx="451">
                  <c:v>27.7456</c:v>
                </c:pt>
                <c:pt idx="452">
                  <c:v>27.796099999999999</c:v>
                </c:pt>
                <c:pt idx="453">
                  <c:v>27.846499999999999</c:v>
                </c:pt>
                <c:pt idx="454">
                  <c:v>27.896999999999998</c:v>
                </c:pt>
                <c:pt idx="455">
                  <c:v>27.947399999999998</c:v>
                </c:pt>
                <c:pt idx="456">
                  <c:v>27.997800000000002</c:v>
                </c:pt>
                <c:pt idx="457">
                  <c:v>28.048300000000001</c:v>
                </c:pt>
                <c:pt idx="458">
                  <c:v>28.098700000000001</c:v>
                </c:pt>
                <c:pt idx="459">
                  <c:v>28.149100000000001</c:v>
                </c:pt>
                <c:pt idx="460">
                  <c:v>28.1996</c:v>
                </c:pt>
                <c:pt idx="461">
                  <c:v>28.25</c:v>
                </c:pt>
                <c:pt idx="462">
                  <c:v>28.3004</c:v>
                </c:pt>
                <c:pt idx="463">
                  <c:v>28.350899999999999</c:v>
                </c:pt>
                <c:pt idx="464">
                  <c:v>28.401299999999999</c:v>
                </c:pt>
                <c:pt idx="465">
                  <c:v>28.451699999999999</c:v>
                </c:pt>
                <c:pt idx="466">
                  <c:v>28.502199999999998</c:v>
                </c:pt>
                <c:pt idx="467">
                  <c:v>28.552600000000002</c:v>
                </c:pt>
                <c:pt idx="468">
                  <c:v>28.603000000000002</c:v>
                </c:pt>
                <c:pt idx="469">
                  <c:v>28.653500000000001</c:v>
                </c:pt>
                <c:pt idx="470">
                  <c:v>28.703900000000001</c:v>
                </c:pt>
                <c:pt idx="471">
                  <c:v>28.754300000000001</c:v>
                </c:pt>
                <c:pt idx="472">
                  <c:v>28.8048</c:v>
                </c:pt>
                <c:pt idx="473">
                  <c:v>28.8552</c:v>
                </c:pt>
                <c:pt idx="474">
                  <c:v>28.9056</c:v>
                </c:pt>
                <c:pt idx="475">
                  <c:v>28.956099999999999</c:v>
                </c:pt>
                <c:pt idx="476">
                  <c:v>29.006499999999999</c:v>
                </c:pt>
                <c:pt idx="477">
                  <c:v>29.056899999999999</c:v>
                </c:pt>
                <c:pt idx="478">
                  <c:v>29.107399999999998</c:v>
                </c:pt>
                <c:pt idx="479">
                  <c:v>29.157800000000002</c:v>
                </c:pt>
                <c:pt idx="480">
                  <c:v>29.208200000000001</c:v>
                </c:pt>
                <c:pt idx="481">
                  <c:v>29.258700000000001</c:v>
                </c:pt>
                <c:pt idx="482">
                  <c:v>29.309100000000001</c:v>
                </c:pt>
                <c:pt idx="483">
                  <c:v>29.359500000000001</c:v>
                </c:pt>
                <c:pt idx="484">
                  <c:v>29.41</c:v>
                </c:pt>
                <c:pt idx="485">
                  <c:v>29.4604</c:v>
                </c:pt>
                <c:pt idx="486">
                  <c:v>29.5108</c:v>
                </c:pt>
                <c:pt idx="487">
                  <c:v>29.561299999999999</c:v>
                </c:pt>
                <c:pt idx="488">
                  <c:v>29.611699999999999</c:v>
                </c:pt>
                <c:pt idx="489">
                  <c:v>29.662099999999999</c:v>
                </c:pt>
                <c:pt idx="490">
                  <c:v>29.712599999999998</c:v>
                </c:pt>
                <c:pt idx="491">
                  <c:v>29.763000000000002</c:v>
                </c:pt>
                <c:pt idx="492">
                  <c:v>29.813400000000001</c:v>
                </c:pt>
                <c:pt idx="493">
                  <c:v>29.863900000000001</c:v>
                </c:pt>
                <c:pt idx="494">
                  <c:v>29.914300000000001</c:v>
                </c:pt>
                <c:pt idx="495">
                  <c:v>29.964700000000001</c:v>
                </c:pt>
                <c:pt idx="496">
                  <c:v>30.0152</c:v>
                </c:pt>
                <c:pt idx="497">
                  <c:v>30.0656</c:v>
                </c:pt>
                <c:pt idx="498">
                  <c:v>30.116</c:v>
                </c:pt>
                <c:pt idx="499">
                  <c:v>30.166499999999999</c:v>
                </c:pt>
                <c:pt idx="500">
                  <c:v>30.216899999999999</c:v>
                </c:pt>
                <c:pt idx="501">
                  <c:v>30.267299999999999</c:v>
                </c:pt>
                <c:pt idx="502">
                  <c:v>30.317799999999998</c:v>
                </c:pt>
                <c:pt idx="503">
                  <c:v>30.368200000000002</c:v>
                </c:pt>
                <c:pt idx="504">
                  <c:v>30.418600000000001</c:v>
                </c:pt>
                <c:pt idx="505">
                  <c:v>30.469100000000001</c:v>
                </c:pt>
                <c:pt idx="506">
                  <c:v>30.519500000000001</c:v>
                </c:pt>
                <c:pt idx="507">
                  <c:v>30.569900000000001</c:v>
                </c:pt>
                <c:pt idx="508">
                  <c:v>30.6204</c:v>
                </c:pt>
                <c:pt idx="509">
                  <c:v>30.6708</c:v>
                </c:pt>
                <c:pt idx="510">
                  <c:v>30.7212</c:v>
                </c:pt>
                <c:pt idx="511">
                  <c:v>30.771699999999999</c:v>
                </c:pt>
                <c:pt idx="512">
                  <c:v>30.822099999999999</c:v>
                </c:pt>
                <c:pt idx="513">
                  <c:v>30.872499999999999</c:v>
                </c:pt>
                <c:pt idx="514">
                  <c:v>30.922999999999998</c:v>
                </c:pt>
                <c:pt idx="515">
                  <c:v>30.973400000000002</c:v>
                </c:pt>
                <c:pt idx="516">
                  <c:v>31.023800000000001</c:v>
                </c:pt>
                <c:pt idx="517">
                  <c:v>31.074300000000001</c:v>
                </c:pt>
                <c:pt idx="518">
                  <c:v>31.124700000000001</c:v>
                </c:pt>
                <c:pt idx="519">
                  <c:v>31.1751</c:v>
                </c:pt>
                <c:pt idx="520">
                  <c:v>31.2256</c:v>
                </c:pt>
                <c:pt idx="521">
                  <c:v>31.276</c:v>
                </c:pt>
                <c:pt idx="522">
                  <c:v>31.326499999999999</c:v>
                </c:pt>
                <c:pt idx="523">
                  <c:v>31.376899999999999</c:v>
                </c:pt>
                <c:pt idx="524">
                  <c:v>31.427299999999999</c:v>
                </c:pt>
                <c:pt idx="525">
                  <c:v>31.477799999999998</c:v>
                </c:pt>
                <c:pt idx="526">
                  <c:v>31.528199999999998</c:v>
                </c:pt>
                <c:pt idx="527">
                  <c:v>31.578600000000002</c:v>
                </c:pt>
                <c:pt idx="528">
                  <c:v>31.629100000000001</c:v>
                </c:pt>
                <c:pt idx="529">
                  <c:v>31.679500000000001</c:v>
                </c:pt>
                <c:pt idx="530">
                  <c:v>31.729900000000001</c:v>
                </c:pt>
                <c:pt idx="531">
                  <c:v>31.7804</c:v>
                </c:pt>
                <c:pt idx="532">
                  <c:v>31.8308</c:v>
                </c:pt>
                <c:pt idx="533">
                  <c:v>31.8812</c:v>
                </c:pt>
                <c:pt idx="534">
                  <c:v>31.931699999999999</c:v>
                </c:pt>
                <c:pt idx="535">
                  <c:v>31.982099999999999</c:v>
                </c:pt>
                <c:pt idx="536">
                  <c:v>32.032499999999999</c:v>
                </c:pt>
                <c:pt idx="537">
                  <c:v>32.082999999999998</c:v>
                </c:pt>
                <c:pt idx="538">
                  <c:v>32.133400000000002</c:v>
                </c:pt>
                <c:pt idx="539">
                  <c:v>32.183799999999998</c:v>
                </c:pt>
                <c:pt idx="540">
                  <c:v>32.234299999999998</c:v>
                </c:pt>
                <c:pt idx="541">
                  <c:v>32.284700000000001</c:v>
                </c:pt>
                <c:pt idx="542">
                  <c:v>32.335099999999997</c:v>
                </c:pt>
                <c:pt idx="543">
                  <c:v>32.385599999999997</c:v>
                </c:pt>
                <c:pt idx="544">
                  <c:v>32.436</c:v>
                </c:pt>
                <c:pt idx="545">
                  <c:v>32.486400000000003</c:v>
                </c:pt>
                <c:pt idx="546">
                  <c:v>32.536900000000003</c:v>
                </c:pt>
                <c:pt idx="547">
                  <c:v>32.587299999999999</c:v>
                </c:pt>
                <c:pt idx="548">
                  <c:v>32.637700000000002</c:v>
                </c:pt>
                <c:pt idx="549">
                  <c:v>32.688200000000002</c:v>
                </c:pt>
                <c:pt idx="550">
                  <c:v>32.738599999999998</c:v>
                </c:pt>
                <c:pt idx="551">
                  <c:v>32.789000000000001</c:v>
                </c:pt>
                <c:pt idx="552">
                  <c:v>32.839500000000001</c:v>
                </c:pt>
                <c:pt idx="553">
                  <c:v>32.889899999999997</c:v>
                </c:pt>
                <c:pt idx="554">
                  <c:v>32.940300000000001</c:v>
                </c:pt>
                <c:pt idx="555">
                  <c:v>32.9908</c:v>
                </c:pt>
                <c:pt idx="556">
                  <c:v>33.041200000000003</c:v>
                </c:pt>
                <c:pt idx="557">
                  <c:v>33.0916</c:v>
                </c:pt>
                <c:pt idx="558">
                  <c:v>33.142099999999999</c:v>
                </c:pt>
                <c:pt idx="559">
                  <c:v>33.192500000000003</c:v>
                </c:pt>
                <c:pt idx="560">
                  <c:v>33.242899999999999</c:v>
                </c:pt>
                <c:pt idx="561">
                  <c:v>33.293399999999998</c:v>
                </c:pt>
                <c:pt idx="562">
                  <c:v>33.343800000000002</c:v>
                </c:pt>
                <c:pt idx="563">
                  <c:v>33.394199999999998</c:v>
                </c:pt>
                <c:pt idx="564">
                  <c:v>33.444699999999997</c:v>
                </c:pt>
                <c:pt idx="565">
                  <c:v>33.495100000000001</c:v>
                </c:pt>
                <c:pt idx="566">
                  <c:v>33.545499999999997</c:v>
                </c:pt>
                <c:pt idx="567">
                  <c:v>33.595999999999997</c:v>
                </c:pt>
                <c:pt idx="568">
                  <c:v>33.6464</c:v>
                </c:pt>
                <c:pt idx="569">
                  <c:v>33.696800000000003</c:v>
                </c:pt>
                <c:pt idx="570">
                  <c:v>33.747300000000003</c:v>
                </c:pt>
                <c:pt idx="571">
                  <c:v>33.797699999999999</c:v>
                </c:pt>
                <c:pt idx="572">
                  <c:v>33.848100000000002</c:v>
                </c:pt>
                <c:pt idx="573">
                  <c:v>33.898600000000002</c:v>
                </c:pt>
                <c:pt idx="574">
                  <c:v>33.948999999999998</c:v>
                </c:pt>
                <c:pt idx="575">
                  <c:v>33.999400000000001</c:v>
                </c:pt>
                <c:pt idx="576">
                  <c:v>34.049900000000001</c:v>
                </c:pt>
                <c:pt idx="577">
                  <c:v>34.100299999999997</c:v>
                </c:pt>
                <c:pt idx="578">
                  <c:v>34.150700000000001</c:v>
                </c:pt>
                <c:pt idx="579">
                  <c:v>34.2012</c:v>
                </c:pt>
                <c:pt idx="580">
                  <c:v>34.251600000000003</c:v>
                </c:pt>
                <c:pt idx="581">
                  <c:v>34.302</c:v>
                </c:pt>
                <c:pt idx="582">
                  <c:v>34.352499999999999</c:v>
                </c:pt>
                <c:pt idx="583">
                  <c:v>34.402900000000002</c:v>
                </c:pt>
                <c:pt idx="584">
                  <c:v>34.453299999999999</c:v>
                </c:pt>
                <c:pt idx="585">
                  <c:v>34.503799999999998</c:v>
                </c:pt>
                <c:pt idx="586">
                  <c:v>34.554200000000002</c:v>
                </c:pt>
                <c:pt idx="587">
                  <c:v>34.604599999999998</c:v>
                </c:pt>
                <c:pt idx="588">
                  <c:v>34.655099999999997</c:v>
                </c:pt>
                <c:pt idx="589">
                  <c:v>34.705500000000001</c:v>
                </c:pt>
                <c:pt idx="590">
                  <c:v>34.755899999999997</c:v>
                </c:pt>
                <c:pt idx="591">
                  <c:v>34.806399999999996</c:v>
                </c:pt>
                <c:pt idx="592">
                  <c:v>34.8568</c:v>
                </c:pt>
                <c:pt idx="593">
                  <c:v>34.907299999999999</c:v>
                </c:pt>
                <c:pt idx="594">
                  <c:v>34.957700000000003</c:v>
                </c:pt>
                <c:pt idx="595">
                  <c:v>35.008099999999999</c:v>
                </c:pt>
                <c:pt idx="596">
                  <c:v>35.058599999999998</c:v>
                </c:pt>
                <c:pt idx="597">
                  <c:v>35.109000000000002</c:v>
                </c:pt>
                <c:pt idx="598">
                  <c:v>35.159399999999998</c:v>
                </c:pt>
                <c:pt idx="599">
                  <c:v>35.209899999999998</c:v>
                </c:pt>
                <c:pt idx="600">
                  <c:v>35.260300000000001</c:v>
                </c:pt>
                <c:pt idx="601">
                  <c:v>35.310699999999997</c:v>
                </c:pt>
                <c:pt idx="602">
                  <c:v>35.361199999999997</c:v>
                </c:pt>
                <c:pt idx="603">
                  <c:v>35.4116</c:v>
                </c:pt>
                <c:pt idx="604">
                  <c:v>35.462000000000003</c:v>
                </c:pt>
                <c:pt idx="605">
                  <c:v>35.512500000000003</c:v>
                </c:pt>
                <c:pt idx="606">
                  <c:v>35.562899999999999</c:v>
                </c:pt>
                <c:pt idx="607">
                  <c:v>35.613300000000002</c:v>
                </c:pt>
                <c:pt idx="608">
                  <c:v>35.663800000000002</c:v>
                </c:pt>
                <c:pt idx="609">
                  <c:v>35.714199999999998</c:v>
                </c:pt>
                <c:pt idx="610">
                  <c:v>35.764600000000002</c:v>
                </c:pt>
                <c:pt idx="611">
                  <c:v>35.815100000000001</c:v>
                </c:pt>
                <c:pt idx="612">
                  <c:v>35.865499999999997</c:v>
                </c:pt>
                <c:pt idx="613">
                  <c:v>35.915900000000001</c:v>
                </c:pt>
                <c:pt idx="614">
                  <c:v>35.9664</c:v>
                </c:pt>
                <c:pt idx="615">
                  <c:v>36.016800000000003</c:v>
                </c:pt>
                <c:pt idx="616">
                  <c:v>36.0672</c:v>
                </c:pt>
                <c:pt idx="617">
                  <c:v>36.117699999999999</c:v>
                </c:pt>
                <c:pt idx="618">
                  <c:v>36.168100000000003</c:v>
                </c:pt>
                <c:pt idx="619">
                  <c:v>36.218499999999999</c:v>
                </c:pt>
                <c:pt idx="620">
                  <c:v>36.268999999999998</c:v>
                </c:pt>
                <c:pt idx="621">
                  <c:v>36.319400000000002</c:v>
                </c:pt>
                <c:pt idx="622">
                  <c:v>36.369799999999998</c:v>
                </c:pt>
                <c:pt idx="623">
                  <c:v>36.420299999999997</c:v>
                </c:pt>
                <c:pt idx="624">
                  <c:v>36.470700000000001</c:v>
                </c:pt>
                <c:pt idx="625">
                  <c:v>36.521099999999997</c:v>
                </c:pt>
                <c:pt idx="626">
                  <c:v>36.571599999999997</c:v>
                </c:pt>
                <c:pt idx="627">
                  <c:v>36.622</c:v>
                </c:pt>
                <c:pt idx="628">
                  <c:v>36.672400000000003</c:v>
                </c:pt>
                <c:pt idx="629">
                  <c:v>36.722900000000003</c:v>
                </c:pt>
                <c:pt idx="630">
                  <c:v>36.773299999999999</c:v>
                </c:pt>
                <c:pt idx="631">
                  <c:v>36.823700000000002</c:v>
                </c:pt>
                <c:pt idx="632">
                  <c:v>36.874200000000002</c:v>
                </c:pt>
                <c:pt idx="633">
                  <c:v>36.924599999999998</c:v>
                </c:pt>
                <c:pt idx="634">
                  <c:v>36.975000000000001</c:v>
                </c:pt>
                <c:pt idx="635">
                  <c:v>37.025500000000001</c:v>
                </c:pt>
                <c:pt idx="636">
                  <c:v>37.075899999999997</c:v>
                </c:pt>
                <c:pt idx="637">
                  <c:v>37.126300000000001</c:v>
                </c:pt>
                <c:pt idx="638">
                  <c:v>37.1768</c:v>
                </c:pt>
                <c:pt idx="639">
                  <c:v>37.227200000000003</c:v>
                </c:pt>
                <c:pt idx="640">
                  <c:v>37.2776</c:v>
                </c:pt>
                <c:pt idx="641">
                  <c:v>37.328099999999999</c:v>
                </c:pt>
                <c:pt idx="642">
                  <c:v>37.378500000000003</c:v>
                </c:pt>
                <c:pt idx="643">
                  <c:v>37.428899999999999</c:v>
                </c:pt>
                <c:pt idx="644">
                  <c:v>37.479399999999998</c:v>
                </c:pt>
                <c:pt idx="645">
                  <c:v>37.529800000000002</c:v>
                </c:pt>
                <c:pt idx="646">
                  <c:v>37.580199999999998</c:v>
                </c:pt>
                <c:pt idx="647">
                  <c:v>37.630699999999997</c:v>
                </c:pt>
                <c:pt idx="648">
                  <c:v>37.681100000000001</c:v>
                </c:pt>
                <c:pt idx="649">
                  <c:v>37.731499999999997</c:v>
                </c:pt>
                <c:pt idx="650">
                  <c:v>37.781999999999996</c:v>
                </c:pt>
                <c:pt idx="651">
                  <c:v>37.8324</c:v>
                </c:pt>
                <c:pt idx="652">
                  <c:v>37.882800000000003</c:v>
                </c:pt>
                <c:pt idx="653">
                  <c:v>37.933300000000003</c:v>
                </c:pt>
                <c:pt idx="654">
                  <c:v>37.983699999999999</c:v>
                </c:pt>
                <c:pt idx="655">
                  <c:v>38.034100000000002</c:v>
                </c:pt>
                <c:pt idx="656">
                  <c:v>38.084600000000002</c:v>
                </c:pt>
                <c:pt idx="657">
                  <c:v>38.134999999999998</c:v>
                </c:pt>
                <c:pt idx="658">
                  <c:v>38.185400000000001</c:v>
                </c:pt>
                <c:pt idx="659">
                  <c:v>38.235900000000001</c:v>
                </c:pt>
                <c:pt idx="660">
                  <c:v>38.286299999999997</c:v>
                </c:pt>
                <c:pt idx="661">
                  <c:v>38.336799999999997</c:v>
                </c:pt>
                <c:pt idx="662">
                  <c:v>38.3872</c:v>
                </c:pt>
                <c:pt idx="663">
                  <c:v>38.437600000000003</c:v>
                </c:pt>
                <c:pt idx="664">
                  <c:v>38.488100000000003</c:v>
                </c:pt>
                <c:pt idx="665">
                  <c:v>38.538499999999999</c:v>
                </c:pt>
                <c:pt idx="666">
                  <c:v>38.588900000000002</c:v>
                </c:pt>
                <c:pt idx="667">
                  <c:v>38.639400000000002</c:v>
                </c:pt>
                <c:pt idx="668">
                  <c:v>38.689799999999998</c:v>
                </c:pt>
                <c:pt idx="669">
                  <c:v>38.740200000000002</c:v>
                </c:pt>
                <c:pt idx="670">
                  <c:v>38.790700000000001</c:v>
                </c:pt>
                <c:pt idx="671">
                  <c:v>38.841099999999997</c:v>
                </c:pt>
                <c:pt idx="672">
                  <c:v>38.891500000000001</c:v>
                </c:pt>
                <c:pt idx="673">
                  <c:v>38.942</c:v>
                </c:pt>
                <c:pt idx="674">
                  <c:v>38.992400000000004</c:v>
                </c:pt>
                <c:pt idx="675">
                  <c:v>39.0428</c:v>
                </c:pt>
                <c:pt idx="676">
                  <c:v>39.093299999999999</c:v>
                </c:pt>
                <c:pt idx="677">
                  <c:v>39.143700000000003</c:v>
                </c:pt>
                <c:pt idx="678">
                  <c:v>39.194099999999999</c:v>
                </c:pt>
                <c:pt idx="679">
                  <c:v>39.244599999999998</c:v>
                </c:pt>
                <c:pt idx="680">
                  <c:v>39.295000000000002</c:v>
                </c:pt>
                <c:pt idx="681">
                  <c:v>39.345399999999998</c:v>
                </c:pt>
                <c:pt idx="682">
                  <c:v>39.395899999999997</c:v>
                </c:pt>
                <c:pt idx="683">
                  <c:v>39.446300000000001</c:v>
                </c:pt>
                <c:pt idx="684">
                  <c:v>39.496699999999997</c:v>
                </c:pt>
                <c:pt idx="685">
                  <c:v>39.547199999999997</c:v>
                </c:pt>
                <c:pt idx="686">
                  <c:v>39.5976</c:v>
                </c:pt>
                <c:pt idx="687">
                  <c:v>39.648000000000003</c:v>
                </c:pt>
                <c:pt idx="688">
                  <c:v>39.698500000000003</c:v>
                </c:pt>
                <c:pt idx="689">
                  <c:v>39.748899999999999</c:v>
                </c:pt>
                <c:pt idx="690">
                  <c:v>39.799300000000002</c:v>
                </c:pt>
                <c:pt idx="691">
                  <c:v>39.849800000000002</c:v>
                </c:pt>
                <c:pt idx="692">
                  <c:v>39.900199999999998</c:v>
                </c:pt>
                <c:pt idx="693">
                  <c:v>39.950600000000001</c:v>
                </c:pt>
                <c:pt idx="694">
                  <c:v>40.001100000000001</c:v>
                </c:pt>
                <c:pt idx="695">
                  <c:v>40.051499999999997</c:v>
                </c:pt>
                <c:pt idx="696">
                  <c:v>40.101900000000001</c:v>
                </c:pt>
                <c:pt idx="697">
                  <c:v>40.1524</c:v>
                </c:pt>
                <c:pt idx="698">
                  <c:v>40.202800000000003</c:v>
                </c:pt>
                <c:pt idx="699">
                  <c:v>40.2532</c:v>
                </c:pt>
                <c:pt idx="700">
                  <c:v>40.303699999999999</c:v>
                </c:pt>
                <c:pt idx="701">
                  <c:v>40.354100000000003</c:v>
                </c:pt>
                <c:pt idx="702">
                  <c:v>40.404499999999999</c:v>
                </c:pt>
                <c:pt idx="703">
                  <c:v>40.454999999999998</c:v>
                </c:pt>
                <c:pt idx="704">
                  <c:v>40.505400000000002</c:v>
                </c:pt>
                <c:pt idx="705">
                  <c:v>40.555799999999998</c:v>
                </c:pt>
                <c:pt idx="706">
                  <c:v>40.606299999999997</c:v>
                </c:pt>
                <c:pt idx="707">
                  <c:v>40.656700000000001</c:v>
                </c:pt>
                <c:pt idx="708">
                  <c:v>40.707099999999997</c:v>
                </c:pt>
                <c:pt idx="709">
                  <c:v>40.757599999999996</c:v>
                </c:pt>
                <c:pt idx="710">
                  <c:v>40.808</c:v>
                </c:pt>
                <c:pt idx="711">
                  <c:v>40.858400000000003</c:v>
                </c:pt>
                <c:pt idx="712">
                  <c:v>40.908900000000003</c:v>
                </c:pt>
                <c:pt idx="713">
                  <c:v>40.959299999999999</c:v>
                </c:pt>
                <c:pt idx="714">
                  <c:v>41.009700000000002</c:v>
                </c:pt>
                <c:pt idx="715">
                  <c:v>41.060200000000002</c:v>
                </c:pt>
                <c:pt idx="716">
                  <c:v>41.110599999999998</c:v>
                </c:pt>
                <c:pt idx="717">
                  <c:v>41.161000000000001</c:v>
                </c:pt>
                <c:pt idx="718">
                  <c:v>41.211500000000001</c:v>
                </c:pt>
                <c:pt idx="719">
                  <c:v>41.261899999999997</c:v>
                </c:pt>
                <c:pt idx="720">
                  <c:v>41.3123</c:v>
                </c:pt>
                <c:pt idx="721">
                  <c:v>41.3628</c:v>
                </c:pt>
                <c:pt idx="722">
                  <c:v>41.413200000000003</c:v>
                </c:pt>
                <c:pt idx="723">
                  <c:v>41.4636</c:v>
                </c:pt>
                <c:pt idx="724">
                  <c:v>41.514099999999999</c:v>
                </c:pt>
                <c:pt idx="725">
                  <c:v>41.564500000000002</c:v>
                </c:pt>
                <c:pt idx="726">
                  <c:v>41.614899999999999</c:v>
                </c:pt>
                <c:pt idx="727">
                  <c:v>41.665399999999998</c:v>
                </c:pt>
                <c:pt idx="728">
                  <c:v>41.715800000000002</c:v>
                </c:pt>
                <c:pt idx="729">
                  <c:v>41.766300000000001</c:v>
                </c:pt>
                <c:pt idx="730">
                  <c:v>41.816699999999997</c:v>
                </c:pt>
                <c:pt idx="731">
                  <c:v>41.867100000000001</c:v>
                </c:pt>
                <c:pt idx="732">
                  <c:v>41.9176</c:v>
                </c:pt>
                <c:pt idx="733">
                  <c:v>41.968000000000004</c:v>
                </c:pt>
                <c:pt idx="734">
                  <c:v>42.0184</c:v>
                </c:pt>
                <c:pt idx="735">
                  <c:v>42.068899999999999</c:v>
                </c:pt>
                <c:pt idx="736">
                  <c:v>42.119300000000003</c:v>
                </c:pt>
                <c:pt idx="737">
                  <c:v>42.169699999999999</c:v>
                </c:pt>
                <c:pt idx="738">
                  <c:v>42.220199999999998</c:v>
                </c:pt>
                <c:pt idx="739">
                  <c:v>42.270600000000002</c:v>
                </c:pt>
                <c:pt idx="740">
                  <c:v>42.320999999999998</c:v>
                </c:pt>
                <c:pt idx="741">
                  <c:v>42.371499999999997</c:v>
                </c:pt>
                <c:pt idx="742">
                  <c:v>42.421900000000001</c:v>
                </c:pt>
                <c:pt idx="743">
                  <c:v>42.472299999999997</c:v>
                </c:pt>
                <c:pt idx="744">
                  <c:v>42.522799999999997</c:v>
                </c:pt>
                <c:pt idx="745">
                  <c:v>42.5732</c:v>
                </c:pt>
                <c:pt idx="746">
                  <c:v>42.623600000000003</c:v>
                </c:pt>
                <c:pt idx="747">
                  <c:v>42.674100000000003</c:v>
                </c:pt>
                <c:pt idx="748">
                  <c:v>42.724499999999999</c:v>
                </c:pt>
                <c:pt idx="749">
                  <c:v>42.774900000000002</c:v>
                </c:pt>
                <c:pt idx="750">
                  <c:v>42.825400000000002</c:v>
                </c:pt>
                <c:pt idx="751">
                  <c:v>42.875799999999998</c:v>
                </c:pt>
                <c:pt idx="752">
                  <c:v>42.926200000000001</c:v>
                </c:pt>
                <c:pt idx="753">
                  <c:v>42.976700000000001</c:v>
                </c:pt>
                <c:pt idx="754">
                  <c:v>43.027099999999997</c:v>
                </c:pt>
                <c:pt idx="755">
                  <c:v>43.077500000000001</c:v>
                </c:pt>
                <c:pt idx="756">
                  <c:v>43.128</c:v>
                </c:pt>
                <c:pt idx="757">
                  <c:v>43.178400000000003</c:v>
                </c:pt>
                <c:pt idx="758">
                  <c:v>43.2288</c:v>
                </c:pt>
                <c:pt idx="759">
                  <c:v>43.279299999999999</c:v>
                </c:pt>
                <c:pt idx="760">
                  <c:v>43.329700000000003</c:v>
                </c:pt>
                <c:pt idx="761">
                  <c:v>43.380099999999999</c:v>
                </c:pt>
                <c:pt idx="762">
                  <c:v>43.430599999999998</c:v>
                </c:pt>
                <c:pt idx="763">
                  <c:v>43.481000000000002</c:v>
                </c:pt>
                <c:pt idx="764">
                  <c:v>43.531399999999998</c:v>
                </c:pt>
                <c:pt idx="765">
                  <c:v>43.581899999999997</c:v>
                </c:pt>
                <c:pt idx="766">
                  <c:v>43.632300000000001</c:v>
                </c:pt>
                <c:pt idx="767">
                  <c:v>43.682699999999997</c:v>
                </c:pt>
                <c:pt idx="768">
                  <c:v>43.733199999999997</c:v>
                </c:pt>
                <c:pt idx="769">
                  <c:v>43.7836</c:v>
                </c:pt>
                <c:pt idx="770">
                  <c:v>43.834000000000003</c:v>
                </c:pt>
                <c:pt idx="771">
                  <c:v>43.884500000000003</c:v>
                </c:pt>
                <c:pt idx="772">
                  <c:v>43.934899999999999</c:v>
                </c:pt>
                <c:pt idx="773">
                  <c:v>43.985300000000002</c:v>
                </c:pt>
                <c:pt idx="774">
                  <c:v>44.035800000000002</c:v>
                </c:pt>
                <c:pt idx="775">
                  <c:v>44.086199999999998</c:v>
                </c:pt>
                <c:pt idx="776">
                  <c:v>44.136600000000001</c:v>
                </c:pt>
                <c:pt idx="777">
                  <c:v>44.187100000000001</c:v>
                </c:pt>
                <c:pt idx="778">
                  <c:v>44.237499999999997</c:v>
                </c:pt>
                <c:pt idx="779">
                  <c:v>44.2879</c:v>
                </c:pt>
                <c:pt idx="780">
                  <c:v>44.3384</c:v>
                </c:pt>
                <c:pt idx="781">
                  <c:v>44.388800000000003</c:v>
                </c:pt>
                <c:pt idx="782">
                  <c:v>44.4392</c:v>
                </c:pt>
                <c:pt idx="783">
                  <c:v>44.489699999999999</c:v>
                </c:pt>
                <c:pt idx="784">
                  <c:v>44.540100000000002</c:v>
                </c:pt>
                <c:pt idx="785">
                  <c:v>44.590499999999999</c:v>
                </c:pt>
                <c:pt idx="786">
                  <c:v>44.640999999999998</c:v>
                </c:pt>
                <c:pt idx="787">
                  <c:v>44.691400000000002</c:v>
                </c:pt>
                <c:pt idx="788">
                  <c:v>44.741799999999998</c:v>
                </c:pt>
                <c:pt idx="789">
                  <c:v>44.792299999999997</c:v>
                </c:pt>
                <c:pt idx="790">
                  <c:v>44.842700000000001</c:v>
                </c:pt>
                <c:pt idx="791">
                  <c:v>44.893099999999997</c:v>
                </c:pt>
                <c:pt idx="792">
                  <c:v>44.943600000000004</c:v>
                </c:pt>
                <c:pt idx="793">
                  <c:v>44.994</c:v>
                </c:pt>
                <c:pt idx="794">
                  <c:v>45.044400000000003</c:v>
                </c:pt>
                <c:pt idx="795">
                  <c:v>45.094900000000003</c:v>
                </c:pt>
                <c:pt idx="796">
                  <c:v>45.145299999999999</c:v>
                </c:pt>
                <c:pt idx="797">
                  <c:v>45.195700000000002</c:v>
                </c:pt>
                <c:pt idx="798">
                  <c:v>45.246200000000002</c:v>
                </c:pt>
                <c:pt idx="799">
                  <c:v>45.296599999999998</c:v>
                </c:pt>
                <c:pt idx="800">
                  <c:v>45.347099999999998</c:v>
                </c:pt>
                <c:pt idx="801">
                  <c:v>45.397500000000001</c:v>
                </c:pt>
                <c:pt idx="802">
                  <c:v>45.447899999999997</c:v>
                </c:pt>
                <c:pt idx="803">
                  <c:v>45.498399999999997</c:v>
                </c:pt>
                <c:pt idx="804">
                  <c:v>45.5488</c:v>
                </c:pt>
                <c:pt idx="805">
                  <c:v>45.599200000000003</c:v>
                </c:pt>
                <c:pt idx="806">
                  <c:v>45.649700000000003</c:v>
                </c:pt>
                <c:pt idx="807">
                  <c:v>45.700099999999999</c:v>
                </c:pt>
                <c:pt idx="808">
                  <c:v>45.750500000000002</c:v>
                </c:pt>
                <c:pt idx="809">
                  <c:v>45.801000000000002</c:v>
                </c:pt>
                <c:pt idx="810">
                  <c:v>45.851399999999998</c:v>
                </c:pt>
                <c:pt idx="811">
                  <c:v>45.901800000000001</c:v>
                </c:pt>
                <c:pt idx="812">
                  <c:v>45.952300000000001</c:v>
                </c:pt>
                <c:pt idx="813">
                  <c:v>46.002699999999997</c:v>
                </c:pt>
                <c:pt idx="814">
                  <c:v>46.053100000000001</c:v>
                </c:pt>
                <c:pt idx="815">
                  <c:v>46.1036</c:v>
                </c:pt>
                <c:pt idx="816">
                  <c:v>46.154000000000003</c:v>
                </c:pt>
                <c:pt idx="817">
                  <c:v>46.2044</c:v>
                </c:pt>
                <c:pt idx="818">
                  <c:v>46.254899999999999</c:v>
                </c:pt>
                <c:pt idx="819">
                  <c:v>46.305300000000003</c:v>
                </c:pt>
                <c:pt idx="820">
                  <c:v>46.355699999999999</c:v>
                </c:pt>
                <c:pt idx="821">
                  <c:v>46.406199999999998</c:v>
                </c:pt>
                <c:pt idx="822">
                  <c:v>46.456600000000002</c:v>
                </c:pt>
                <c:pt idx="823">
                  <c:v>46.506999999999998</c:v>
                </c:pt>
                <c:pt idx="824">
                  <c:v>46.557499999999997</c:v>
                </c:pt>
                <c:pt idx="825">
                  <c:v>46.607900000000001</c:v>
                </c:pt>
                <c:pt idx="826">
                  <c:v>46.658299999999997</c:v>
                </c:pt>
                <c:pt idx="827">
                  <c:v>46.708799999999997</c:v>
                </c:pt>
                <c:pt idx="828">
                  <c:v>46.7592</c:v>
                </c:pt>
                <c:pt idx="829">
                  <c:v>46.809600000000003</c:v>
                </c:pt>
                <c:pt idx="830">
                  <c:v>46.860100000000003</c:v>
                </c:pt>
                <c:pt idx="831">
                  <c:v>46.910499999999999</c:v>
                </c:pt>
                <c:pt idx="832">
                  <c:v>46.960900000000002</c:v>
                </c:pt>
                <c:pt idx="833">
                  <c:v>47.011400000000002</c:v>
                </c:pt>
                <c:pt idx="834">
                  <c:v>47.061799999999998</c:v>
                </c:pt>
                <c:pt idx="835">
                  <c:v>47.112200000000001</c:v>
                </c:pt>
                <c:pt idx="836">
                  <c:v>47.162700000000001</c:v>
                </c:pt>
                <c:pt idx="837">
                  <c:v>47.213099999999997</c:v>
                </c:pt>
                <c:pt idx="838">
                  <c:v>47.263500000000001</c:v>
                </c:pt>
                <c:pt idx="839">
                  <c:v>47.314</c:v>
                </c:pt>
                <c:pt idx="840">
                  <c:v>47.364400000000003</c:v>
                </c:pt>
                <c:pt idx="841">
                  <c:v>47.4148</c:v>
                </c:pt>
                <c:pt idx="842">
                  <c:v>47.465299999999999</c:v>
                </c:pt>
                <c:pt idx="843">
                  <c:v>47.515700000000002</c:v>
                </c:pt>
                <c:pt idx="844">
                  <c:v>47.566099999999999</c:v>
                </c:pt>
                <c:pt idx="845">
                  <c:v>47.616599999999998</c:v>
                </c:pt>
                <c:pt idx="846">
                  <c:v>47.667000000000002</c:v>
                </c:pt>
                <c:pt idx="847">
                  <c:v>47.717399999999998</c:v>
                </c:pt>
                <c:pt idx="848">
                  <c:v>47.767899999999997</c:v>
                </c:pt>
                <c:pt idx="849">
                  <c:v>47.818300000000001</c:v>
                </c:pt>
                <c:pt idx="850">
                  <c:v>47.868699999999997</c:v>
                </c:pt>
                <c:pt idx="851">
                  <c:v>47.919199999999996</c:v>
                </c:pt>
                <c:pt idx="852">
                  <c:v>47.9696</c:v>
                </c:pt>
                <c:pt idx="853">
                  <c:v>48.02</c:v>
                </c:pt>
                <c:pt idx="854">
                  <c:v>48.070500000000003</c:v>
                </c:pt>
                <c:pt idx="855">
                  <c:v>48.120899999999999</c:v>
                </c:pt>
                <c:pt idx="856">
                  <c:v>48.171300000000002</c:v>
                </c:pt>
                <c:pt idx="857">
                  <c:v>48.221800000000002</c:v>
                </c:pt>
                <c:pt idx="858">
                  <c:v>48.272199999999998</c:v>
                </c:pt>
                <c:pt idx="859">
                  <c:v>48.322600000000001</c:v>
                </c:pt>
                <c:pt idx="860">
                  <c:v>48.373100000000001</c:v>
                </c:pt>
                <c:pt idx="861">
                  <c:v>48.423499999999997</c:v>
                </c:pt>
                <c:pt idx="862">
                  <c:v>48.4739</c:v>
                </c:pt>
                <c:pt idx="863">
                  <c:v>48.5244</c:v>
                </c:pt>
                <c:pt idx="864">
                  <c:v>48.574800000000003</c:v>
                </c:pt>
                <c:pt idx="865">
                  <c:v>48.6252</c:v>
                </c:pt>
                <c:pt idx="866">
                  <c:v>48.675699999999999</c:v>
                </c:pt>
                <c:pt idx="867">
                  <c:v>48.726100000000002</c:v>
                </c:pt>
                <c:pt idx="868">
                  <c:v>48.776600000000002</c:v>
                </c:pt>
                <c:pt idx="869">
                  <c:v>48.826999999999998</c:v>
                </c:pt>
                <c:pt idx="870">
                  <c:v>48.877400000000002</c:v>
                </c:pt>
                <c:pt idx="871">
                  <c:v>48.927900000000001</c:v>
                </c:pt>
                <c:pt idx="872">
                  <c:v>48.978299999999997</c:v>
                </c:pt>
                <c:pt idx="873">
                  <c:v>49.028700000000001</c:v>
                </c:pt>
                <c:pt idx="874">
                  <c:v>49.0792</c:v>
                </c:pt>
                <c:pt idx="875">
                  <c:v>49.129600000000003</c:v>
                </c:pt>
                <c:pt idx="876">
                  <c:v>49.18</c:v>
                </c:pt>
                <c:pt idx="877">
                  <c:v>49.230499999999999</c:v>
                </c:pt>
                <c:pt idx="878">
                  <c:v>49.280900000000003</c:v>
                </c:pt>
                <c:pt idx="879">
                  <c:v>49.331299999999999</c:v>
                </c:pt>
                <c:pt idx="880">
                  <c:v>49.381799999999998</c:v>
                </c:pt>
                <c:pt idx="881">
                  <c:v>49.432200000000002</c:v>
                </c:pt>
                <c:pt idx="882">
                  <c:v>49.482599999999998</c:v>
                </c:pt>
                <c:pt idx="883">
                  <c:v>49.533099999999997</c:v>
                </c:pt>
                <c:pt idx="884">
                  <c:v>49.583500000000001</c:v>
                </c:pt>
                <c:pt idx="885">
                  <c:v>49.633899999999997</c:v>
                </c:pt>
                <c:pt idx="886">
                  <c:v>49.684399999999997</c:v>
                </c:pt>
                <c:pt idx="887">
                  <c:v>49.7348</c:v>
                </c:pt>
                <c:pt idx="888">
                  <c:v>49.785200000000003</c:v>
                </c:pt>
                <c:pt idx="889">
                  <c:v>49.835700000000003</c:v>
                </c:pt>
                <c:pt idx="890">
                  <c:v>49.886099999999999</c:v>
                </c:pt>
                <c:pt idx="891">
                  <c:v>49.936500000000002</c:v>
                </c:pt>
                <c:pt idx="892">
                  <c:v>49.987000000000002</c:v>
                </c:pt>
                <c:pt idx="893">
                  <c:v>50.037399999999998</c:v>
                </c:pt>
                <c:pt idx="894">
                  <c:v>50.087800000000001</c:v>
                </c:pt>
                <c:pt idx="895">
                  <c:v>50.138300000000001</c:v>
                </c:pt>
                <c:pt idx="896">
                  <c:v>50.188699999999997</c:v>
                </c:pt>
                <c:pt idx="897">
                  <c:v>50.239100000000001</c:v>
                </c:pt>
                <c:pt idx="898">
                  <c:v>50.2896</c:v>
                </c:pt>
                <c:pt idx="899">
                  <c:v>50.34</c:v>
                </c:pt>
                <c:pt idx="900">
                  <c:v>50.3904</c:v>
                </c:pt>
                <c:pt idx="901">
                  <c:v>50.440899999999999</c:v>
                </c:pt>
                <c:pt idx="902">
                  <c:v>50.491300000000003</c:v>
                </c:pt>
                <c:pt idx="903">
                  <c:v>50.541699999999999</c:v>
                </c:pt>
                <c:pt idx="904">
                  <c:v>50.592199999999998</c:v>
                </c:pt>
                <c:pt idx="905">
                  <c:v>50.642600000000002</c:v>
                </c:pt>
                <c:pt idx="906">
                  <c:v>50.692999999999998</c:v>
                </c:pt>
                <c:pt idx="907">
                  <c:v>50.743499999999997</c:v>
                </c:pt>
                <c:pt idx="908">
                  <c:v>50.793900000000001</c:v>
                </c:pt>
                <c:pt idx="909">
                  <c:v>50.844299999999997</c:v>
                </c:pt>
                <c:pt idx="910">
                  <c:v>50.894799999999996</c:v>
                </c:pt>
                <c:pt idx="911">
                  <c:v>50.9452</c:v>
                </c:pt>
                <c:pt idx="912">
                  <c:v>50.995600000000003</c:v>
                </c:pt>
                <c:pt idx="913">
                  <c:v>51.046100000000003</c:v>
                </c:pt>
                <c:pt idx="914">
                  <c:v>51.096499999999999</c:v>
                </c:pt>
                <c:pt idx="915">
                  <c:v>51.146900000000002</c:v>
                </c:pt>
                <c:pt idx="916">
                  <c:v>51.197400000000002</c:v>
                </c:pt>
                <c:pt idx="917">
                  <c:v>51.247799999999998</c:v>
                </c:pt>
                <c:pt idx="918">
                  <c:v>51.298200000000001</c:v>
                </c:pt>
                <c:pt idx="919">
                  <c:v>51.348700000000001</c:v>
                </c:pt>
                <c:pt idx="920">
                  <c:v>51.399099999999997</c:v>
                </c:pt>
                <c:pt idx="921">
                  <c:v>51.4495</c:v>
                </c:pt>
                <c:pt idx="922">
                  <c:v>51.5</c:v>
                </c:pt>
                <c:pt idx="923">
                  <c:v>51.550400000000003</c:v>
                </c:pt>
                <c:pt idx="924">
                  <c:v>51.6008</c:v>
                </c:pt>
                <c:pt idx="925">
                  <c:v>51.651299999999999</c:v>
                </c:pt>
                <c:pt idx="926">
                  <c:v>51.701700000000002</c:v>
                </c:pt>
                <c:pt idx="927">
                  <c:v>51.752099999999999</c:v>
                </c:pt>
                <c:pt idx="928">
                  <c:v>51.802599999999998</c:v>
                </c:pt>
                <c:pt idx="929">
                  <c:v>51.853000000000002</c:v>
                </c:pt>
                <c:pt idx="930">
                  <c:v>51.903399999999998</c:v>
                </c:pt>
                <c:pt idx="931">
                  <c:v>51.953899999999997</c:v>
                </c:pt>
                <c:pt idx="932">
                  <c:v>52.004300000000001</c:v>
                </c:pt>
                <c:pt idx="933">
                  <c:v>52.054699999999997</c:v>
                </c:pt>
                <c:pt idx="934">
                  <c:v>52.105200000000004</c:v>
                </c:pt>
                <c:pt idx="935">
                  <c:v>52.1556</c:v>
                </c:pt>
                <c:pt idx="936">
                  <c:v>52.206000000000003</c:v>
                </c:pt>
                <c:pt idx="937">
                  <c:v>52.256500000000003</c:v>
                </c:pt>
                <c:pt idx="938">
                  <c:v>52.306899999999999</c:v>
                </c:pt>
                <c:pt idx="939">
                  <c:v>52.357399999999998</c:v>
                </c:pt>
                <c:pt idx="940">
                  <c:v>52.407800000000002</c:v>
                </c:pt>
                <c:pt idx="941">
                  <c:v>52.458199999999998</c:v>
                </c:pt>
                <c:pt idx="942">
                  <c:v>52.508699999999997</c:v>
                </c:pt>
                <c:pt idx="943">
                  <c:v>52.559100000000001</c:v>
                </c:pt>
                <c:pt idx="944">
                  <c:v>52.609499999999997</c:v>
                </c:pt>
                <c:pt idx="945">
                  <c:v>52.66</c:v>
                </c:pt>
                <c:pt idx="946">
                  <c:v>52.7104</c:v>
                </c:pt>
                <c:pt idx="947">
                  <c:v>52.760800000000003</c:v>
                </c:pt>
                <c:pt idx="948">
                  <c:v>52.811300000000003</c:v>
                </c:pt>
                <c:pt idx="949">
                  <c:v>52.861699999999999</c:v>
                </c:pt>
                <c:pt idx="950">
                  <c:v>52.912100000000002</c:v>
                </c:pt>
                <c:pt idx="951">
                  <c:v>52.962600000000002</c:v>
                </c:pt>
                <c:pt idx="952">
                  <c:v>53.012999999999998</c:v>
                </c:pt>
                <c:pt idx="953">
                  <c:v>53.063400000000001</c:v>
                </c:pt>
                <c:pt idx="954">
                  <c:v>53.113900000000001</c:v>
                </c:pt>
                <c:pt idx="955">
                  <c:v>53.164299999999997</c:v>
                </c:pt>
                <c:pt idx="956">
                  <c:v>53.214700000000001</c:v>
                </c:pt>
                <c:pt idx="957">
                  <c:v>53.2652</c:v>
                </c:pt>
                <c:pt idx="958">
                  <c:v>53.315600000000003</c:v>
                </c:pt>
                <c:pt idx="959">
                  <c:v>53.366</c:v>
                </c:pt>
                <c:pt idx="960">
                  <c:v>53.416499999999999</c:v>
                </c:pt>
                <c:pt idx="961">
                  <c:v>53.466900000000003</c:v>
                </c:pt>
                <c:pt idx="962">
                  <c:v>53.517299999999999</c:v>
                </c:pt>
                <c:pt idx="963">
                  <c:v>53.567799999999998</c:v>
                </c:pt>
                <c:pt idx="964">
                  <c:v>53.618200000000002</c:v>
                </c:pt>
                <c:pt idx="965">
                  <c:v>53.668599999999998</c:v>
                </c:pt>
                <c:pt idx="966">
                  <c:v>53.719099999999997</c:v>
                </c:pt>
                <c:pt idx="967">
                  <c:v>53.769500000000001</c:v>
                </c:pt>
                <c:pt idx="968">
                  <c:v>53.819899999999997</c:v>
                </c:pt>
                <c:pt idx="969">
                  <c:v>53.870399999999997</c:v>
                </c:pt>
                <c:pt idx="970">
                  <c:v>53.9208</c:v>
                </c:pt>
                <c:pt idx="971">
                  <c:v>53.971200000000003</c:v>
                </c:pt>
                <c:pt idx="972">
                  <c:v>54.021700000000003</c:v>
                </c:pt>
                <c:pt idx="973">
                  <c:v>54.072099999999999</c:v>
                </c:pt>
                <c:pt idx="974">
                  <c:v>54.122500000000002</c:v>
                </c:pt>
                <c:pt idx="975">
                  <c:v>54.173000000000002</c:v>
                </c:pt>
                <c:pt idx="976">
                  <c:v>54.223399999999998</c:v>
                </c:pt>
                <c:pt idx="977">
                  <c:v>54.273800000000001</c:v>
                </c:pt>
                <c:pt idx="978">
                  <c:v>54.324300000000001</c:v>
                </c:pt>
                <c:pt idx="979">
                  <c:v>54.374699999999997</c:v>
                </c:pt>
                <c:pt idx="980">
                  <c:v>54.4251</c:v>
                </c:pt>
                <c:pt idx="981">
                  <c:v>54.4756</c:v>
                </c:pt>
                <c:pt idx="982">
                  <c:v>54.526000000000003</c:v>
                </c:pt>
                <c:pt idx="983">
                  <c:v>54.5764</c:v>
                </c:pt>
                <c:pt idx="984">
                  <c:v>54.626899999999999</c:v>
                </c:pt>
                <c:pt idx="985">
                  <c:v>54.677300000000002</c:v>
                </c:pt>
                <c:pt idx="986">
                  <c:v>54.727699999999999</c:v>
                </c:pt>
                <c:pt idx="987">
                  <c:v>54.778199999999998</c:v>
                </c:pt>
                <c:pt idx="988">
                  <c:v>54.828600000000002</c:v>
                </c:pt>
                <c:pt idx="989">
                  <c:v>54.878999999999998</c:v>
                </c:pt>
                <c:pt idx="990">
                  <c:v>54.929499999999997</c:v>
                </c:pt>
                <c:pt idx="991">
                  <c:v>54.979900000000001</c:v>
                </c:pt>
                <c:pt idx="992">
                  <c:v>55.030299999999997</c:v>
                </c:pt>
                <c:pt idx="993">
                  <c:v>55.080800000000004</c:v>
                </c:pt>
                <c:pt idx="994">
                  <c:v>55.1312</c:v>
                </c:pt>
                <c:pt idx="995">
                  <c:v>55.181600000000003</c:v>
                </c:pt>
                <c:pt idx="996">
                  <c:v>55.232100000000003</c:v>
                </c:pt>
                <c:pt idx="997">
                  <c:v>55.282499999999999</c:v>
                </c:pt>
                <c:pt idx="998">
                  <c:v>55.332900000000002</c:v>
                </c:pt>
                <c:pt idx="999">
                  <c:v>55.383400000000002</c:v>
                </c:pt>
                <c:pt idx="1000">
                  <c:v>55.433799999999998</c:v>
                </c:pt>
                <c:pt idx="1001">
                  <c:v>55.484200000000001</c:v>
                </c:pt>
                <c:pt idx="1002">
                  <c:v>55.534700000000001</c:v>
                </c:pt>
                <c:pt idx="1003">
                  <c:v>55.585099999999997</c:v>
                </c:pt>
                <c:pt idx="1004">
                  <c:v>55.6355</c:v>
                </c:pt>
                <c:pt idx="1005">
                  <c:v>55.686</c:v>
                </c:pt>
                <c:pt idx="1006">
                  <c:v>55.736400000000003</c:v>
                </c:pt>
                <c:pt idx="1007">
                  <c:v>55.786900000000003</c:v>
                </c:pt>
                <c:pt idx="1008">
                  <c:v>55.837299999999999</c:v>
                </c:pt>
                <c:pt idx="1009">
                  <c:v>55.887700000000002</c:v>
                </c:pt>
                <c:pt idx="1010">
                  <c:v>55.938200000000002</c:v>
                </c:pt>
                <c:pt idx="1011">
                  <c:v>55.988599999999998</c:v>
                </c:pt>
                <c:pt idx="1012">
                  <c:v>56.039000000000001</c:v>
                </c:pt>
                <c:pt idx="1013">
                  <c:v>56.089500000000001</c:v>
                </c:pt>
                <c:pt idx="1014">
                  <c:v>56.139899999999997</c:v>
                </c:pt>
                <c:pt idx="1015">
                  <c:v>56.190300000000001</c:v>
                </c:pt>
                <c:pt idx="1016">
                  <c:v>56.2408</c:v>
                </c:pt>
                <c:pt idx="1017">
                  <c:v>56.291200000000003</c:v>
                </c:pt>
                <c:pt idx="1018">
                  <c:v>56.3416</c:v>
                </c:pt>
                <c:pt idx="1019">
                  <c:v>56.392099999999999</c:v>
                </c:pt>
                <c:pt idx="1020">
                  <c:v>56.442500000000003</c:v>
                </c:pt>
                <c:pt idx="1021">
                  <c:v>56.492899999999999</c:v>
                </c:pt>
                <c:pt idx="1022">
                  <c:v>56.543399999999998</c:v>
                </c:pt>
                <c:pt idx="1023">
                  <c:v>56.593800000000002</c:v>
                </c:pt>
                <c:pt idx="1024">
                  <c:v>56.644199999999998</c:v>
                </c:pt>
                <c:pt idx="1025">
                  <c:v>56.694699999999997</c:v>
                </c:pt>
                <c:pt idx="1026">
                  <c:v>56.745100000000001</c:v>
                </c:pt>
                <c:pt idx="1027">
                  <c:v>56.795499999999997</c:v>
                </c:pt>
                <c:pt idx="1028">
                  <c:v>56.845999999999997</c:v>
                </c:pt>
                <c:pt idx="1029">
                  <c:v>56.8964</c:v>
                </c:pt>
                <c:pt idx="1030">
                  <c:v>56.946800000000003</c:v>
                </c:pt>
                <c:pt idx="1031">
                  <c:v>56.997300000000003</c:v>
                </c:pt>
                <c:pt idx="1032">
                  <c:v>57.047699999999999</c:v>
                </c:pt>
                <c:pt idx="1033">
                  <c:v>57.098100000000002</c:v>
                </c:pt>
                <c:pt idx="1034">
                  <c:v>57.148600000000002</c:v>
                </c:pt>
                <c:pt idx="1035">
                  <c:v>57.198999999999998</c:v>
                </c:pt>
                <c:pt idx="1036">
                  <c:v>57.249400000000001</c:v>
                </c:pt>
                <c:pt idx="1037">
                  <c:v>57.299900000000001</c:v>
                </c:pt>
                <c:pt idx="1038">
                  <c:v>57.350299999999997</c:v>
                </c:pt>
                <c:pt idx="1039">
                  <c:v>57.400700000000001</c:v>
                </c:pt>
                <c:pt idx="1040">
                  <c:v>57.4512</c:v>
                </c:pt>
                <c:pt idx="1041">
                  <c:v>57.501600000000003</c:v>
                </c:pt>
                <c:pt idx="1042">
                  <c:v>57.552</c:v>
                </c:pt>
                <c:pt idx="1043">
                  <c:v>57.602499999999999</c:v>
                </c:pt>
                <c:pt idx="1044">
                  <c:v>57.652900000000002</c:v>
                </c:pt>
                <c:pt idx="1045">
                  <c:v>57.703299999999999</c:v>
                </c:pt>
                <c:pt idx="1046">
                  <c:v>57.753799999999998</c:v>
                </c:pt>
                <c:pt idx="1047">
                  <c:v>57.804200000000002</c:v>
                </c:pt>
                <c:pt idx="1048">
                  <c:v>57.854599999999998</c:v>
                </c:pt>
                <c:pt idx="1049">
                  <c:v>57.905099999999997</c:v>
                </c:pt>
                <c:pt idx="1050">
                  <c:v>57.955500000000001</c:v>
                </c:pt>
                <c:pt idx="1051">
                  <c:v>58.005899999999997</c:v>
                </c:pt>
                <c:pt idx="1052">
                  <c:v>58.056399999999996</c:v>
                </c:pt>
                <c:pt idx="1053">
                  <c:v>58.1068</c:v>
                </c:pt>
                <c:pt idx="1054">
                  <c:v>58.157200000000003</c:v>
                </c:pt>
                <c:pt idx="1055">
                  <c:v>58.207700000000003</c:v>
                </c:pt>
                <c:pt idx="1056">
                  <c:v>58.258099999999999</c:v>
                </c:pt>
                <c:pt idx="1057">
                  <c:v>58.308500000000002</c:v>
                </c:pt>
                <c:pt idx="1058">
                  <c:v>58.359000000000002</c:v>
                </c:pt>
                <c:pt idx="1059">
                  <c:v>58.409399999999998</c:v>
                </c:pt>
                <c:pt idx="1060">
                  <c:v>58.459800000000001</c:v>
                </c:pt>
                <c:pt idx="1061">
                  <c:v>58.510300000000001</c:v>
                </c:pt>
                <c:pt idx="1062">
                  <c:v>58.560699999999997</c:v>
                </c:pt>
                <c:pt idx="1063">
                  <c:v>58.6111</c:v>
                </c:pt>
                <c:pt idx="1064">
                  <c:v>58.6616</c:v>
                </c:pt>
                <c:pt idx="1065">
                  <c:v>58.712000000000003</c:v>
                </c:pt>
                <c:pt idx="1066">
                  <c:v>58.7624</c:v>
                </c:pt>
                <c:pt idx="1067">
                  <c:v>58.812899999999999</c:v>
                </c:pt>
                <c:pt idx="1068">
                  <c:v>58.863300000000002</c:v>
                </c:pt>
                <c:pt idx="1069">
                  <c:v>58.913699999999999</c:v>
                </c:pt>
                <c:pt idx="1070">
                  <c:v>58.964199999999998</c:v>
                </c:pt>
                <c:pt idx="1071">
                  <c:v>59.014600000000002</c:v>
                </c:pt>
                <c:pt idx="1072">
                  <c:v>59.064999999999998</c:v>
                </c:pt>
                <c:pt idx="1073">
                  <c:v>59.115499999999997</c:v>
                </c:pt>
                <c:pt idx="1074">
                  <c:v>59.165900000000001</c:v>
                </c:pt>
                <c:pt idx="1075">
                  <c:v>59.216299999999997</c:v>
                </c:pt>
                <c:pt idx="1076">
                  <c:v>59.266800000000003</c:v>
                </c:pt>
                <c:pt idx="1077">
                  <c:v>59.3172</c:v>
                </c:pt>
                <c:pt idx="1078">
                  <c:v>59.367699999999999</c:v>
                </c:pt>
                <c:pt idx="1079">
                  <c:v>59.418100000000003</c:v>
                </c:pt>
                <c:pt idx="1080">
                  <c:v>59.468499999999999</c:v>
                </c:pt>
                <c:pt idx="1081">
                  <c:v>59.518999999999998</c:v>
                </c:pt>
                <c:pt idx="1082">
                  <c:v>59.569400000000002</c:v>
                </c:pt>
                <c:pt idx="1083">
                  <c:v>59.619799999999998</c:v>
                </c:pt>
                <c:pt idx="1084">
                  <c:v>59.670299999999997</c:v>
                </c:pt>
                <c:pt idx="1085">
                  <c:v>59.720700000000001</c:v>
                </c:pt>
                <c:pt idx="1086">
                  <c:v>59.771099999999997</c:v>
                </c:pt>
                <c:pt idx="1087">
                  <c:v>59.821599999999997</c:v>
                </c:pt>
                <c:pt idx="1088">
                  <c:v>59.872</c:v>
                </c:pt>
                <c:pt idx="1089">
                  <c:v>59.922400000000003</c:v>
                </c:pt>
                <c:pt idx="1090">
                  <c:v>59.972900000000003</c:v>
                </c:pt>
                <c:pt idx="1091">
                  <c:v>60.023299999999999</c:v>
                </c:pt>
                <c:pt idx="1092">
                  <c:v>60.073700000000002</c:v>
                </c:pt>
                <c:pt idx="1093">
                  <c:v>60.124200000000002</c:v>
                </c:pt>
                <c:pt idx="1094">
                  <c:v>60.174599999999998</c:v>
                </c:pt>
                <c:pt idx="1095">
                  <c:v>60.225000000000001</c:v>
                </c:pt>
                <c:pt idx="1096">
                  <c:v>60.275500000000001</c:v>
                </c:pt>
                <c:pt idx="1097">
                  <c:v>60.325899999999997</c:v>
                </c:pt>
                <c:pt idx="1098">
                  <c:v>60.376300000000001</c:v>
                </c:pt>
                <c:pt idx="1099">
                  <c:v>60.4268</c:v>
                </c:pt>
                <c:pt idx="1100">
                  <c:v>60.477200000000003</c:v>
                </c:pt>
                <c:pt idx="1101">
                  <c:v>60.5276</c:v>
                </c:pt>
                <c:pt idx="1102">
                  <c:v>60.578099999999999</c:v>
                </c:pt>
                <c:pt idx="1103">
                  <c:v>60.628500000000003</c:v>
                </c:pt>
                <c:pt idx="1104">
                  <c:v>60.678899999999999</c:v>
                </c:pt>
                <c:pt idx="1105">
                  <c:v>60.729399999999998</c:v>
                </c:pt>
                <c:pt idx="1106">
                  <c:v>60.779800000000002</c:v>
                </c:pt>
                <c:pt idx="1107">
                  <c:v>60.830199999999998</c:v>
                </c:pt>
                <c:pt idx="1108">
                  <c:v>60.880699999999997</c:v>
                </c:pt>
                <c:pt idx="1109">
                  <c:v>60.931100000000001</c:v>
                </c:pt>
                <c:pt idx="1110">
                  <c:v>60.981499999999997</c:v>
                </c:pt>
                <c:pt idx="1111">
                  <c:v>61.031999999999996</c:v>
                </c:pt>
                <c:pt idx="1112">
                  <c:v>61.0824</c:v>
                </c:pt>
                <c:pt idx="1113">
                  <c:v>61.132800000000003</c:v>
                </c:pt>
                <c:pt idx="1114">
                  <c:v>61.183300000000003</c:v>
                </c:pt>
                <c:pt idx="1115">
                  <c:v>61.233699999999999</c:v>
                </c:pt>
                <c:pt idx="1116">
                  <c:v>61.284100000000002</c:v>
                </c:pt>
                <c:pt idx="1117">
                  <c:v>61.334600000000002</c:v>
                </c:pt>
                <c:pt idx="1118">
                  <c:v>61.384999999999998</c:v>
                </c:pt>
                <c:pt idx="1119">
                  <c:v>61.435400000000001</c:v>
                </c:pt>
                <c:pt idx="1120">
                  <c:v>61.485900000000001</c:v>
                </c:pt>
                <c:pt idx="1121">
                  <c:v>61.536299999999997</c:v>
                </c:pt>
                <c:pt idx="1122">
                  <c:v>61.5867</c:v>
                </c:pt>
                <c:pt idx="1123">
                  <c:v>61.6372</c:v>
                </c:pt>
                <c:pt idx="1124">
                  <c:v>61.687600000000003</c:v>
                </c:pt>
                <c:pt idx="1125">
                  <c:v>61.738</c:v>
                </c:pt>
                <c:pt idx="1126">
                  <c:v>61.788499999999999</c:v>
                </c:pt>
                <c:pt idx="1127">
                  <c:v>61.838900000000002</c:v>
                </c:pt>
                <c:pt idx="1128">
                  <c:v>61.889299999999999</c:v>
                </c:pt>
                <c:pt idx="1129">
                  <c:v>61.939799999999998</c:v>
                </c:pt>
                <c:pt idx="1130">
                  <c:v>61.990200000000002</c:v>
                </c:pt>
                <c:pt idx="1131">
                  <c:v>62.040599999999998</c:v>
                </c:pt>
                <c:pt idx="1132">
                  <c:v>62.091099999999997</c:v>
                </c:pt>
                <c:pt idx="1133">
                  <c:v>62.141500000000001</c:v>
                </c:pt>
                <c:pt idx="1134">
                  <c:v>62.191899999999997</c:v>
                </c:pt>
                <c:pt idx="1135">
                  <c:v>62.242400000000004</c:v>
                </c:pt>
                <c:pt idx="1136">
                  <c:v>62.2928</c:v>
                </c:pt>
                <c:pt idx="1137">
                  <c:v>62.343200000000003</c:v>
                </c:pt>
                <c:pt idx="1138">
                  <c:v>62.393700000000003</c:v>
                </c:pt>
                <c:pt idx="1139">
                  <c:v>62.444099999999999</c:v>
                </c:pt>
                <c:pt idx="1140">
                  <c:v>62.494500000000002</c:v>
                </c:pt>
                <c:pt idx="1141">
                  <c:v>62.545000000000002</c:v>
                </c:pt>
                <c:pt idx="1142">
                  <c:v>62.595399999999998</c:v>
                </c:pt>
                <c:pt idx="1143">
                  <c:v>62.645800000000001</c:v>
                </c:pt>
                <c:pt idx="1144">
                  <c:v>62.696300000000001</c:v>
                </c:pt>
                <c:pt idx="1145">
                  <c:v>62.746699999999997</c:v>
                </c:pt>
                <c:pt idx="1146">
                  <c:v>62.797199999999997</c:v>
                </c:pt>
                <c:pt idx="1147">
                  <c:v>62.8476</c:v>
                </c:pt>
                <c:pt idx="1148">
                  <c:v>62.898000000000003</c:v>
                </c:pt>
                <c:pt idx="1149">
                  <c:v>62.948500000000003</c:v>
                </c:pt>
                <c:pt idx="1150">
                  <c:v>62.998899999999999</c:v>
                </c:pt>
                <c:pt idx="1151">
                  <c:v>63.049300000000002</c:v>
                </c:pt>
                <c:pt idx="1152">
                  <c:v>63.099800000000002</c:v>
                </c:pt>
                <c:pt idx="1153">
                  <c:v>63.150199999999998</c:v>
                </c:pt>
                <c:pt idx="1154">
                  <c:v>63.200600000000001</c:v>
                </c:pt>
                <c:pt idx="1155">
                  <c:v>63.251100000000001</c:v>
                </c:pt>
                <c:pt idx="1156">
                  <c:v>63.301499999999997</c:v>
                </c:pt>
                <c:pt idx="1157">
                  <c:v>63.351900000000001</c:v>
                </c:pt>
                <c:pt idx="1158">
                  <c:v>63.4024</c:v>
                </c:pt>
                <c:pt idx="1159">
                  <c:v>63.452800000000003</c:v>
                </c:pt>
                <c:pt idx="1160">
                  <c:v>63.5032</c:v>
                </c:pt>
                <c:pt idx="1161">
                  <c:v>63.553699999999999</c:v>
                </c:pt>
                <c:pt idx="1162">
                  <c:v>63.604100000000003</c:v>
                </c:pt>
                <c:pt idx="1163">
                  <c:v>63.654499999999999</c:v>
                </c:pt>
                <c:pt idx="1164">
                  <c:v>63.704999999999998</c:v>
                </c:pt>
                <c:pt idx="1165">
                  <c:v>63.755400000000002</c:v>
                </c:pt>
                <c:pt idx="1166">
                  <c:v>63.805799999999998</c:v>
                </c:pt>
                <c:pt idx="1167">
                  <c:v>63.856299999999997</c:v>
                </c:pt>
                <c:pt idx="1168">
                  <c:v>63.906700000000001</c:v>
                </c:pt>
                <c:pt idx="1169">
                  <c:v>63.957099999999997</c:v>
                </c:pt>
                <c:pt idx="1170">
                  <c:v>64.007599999999996</c:v>
                </c:pt>
                <c:pt idx="1171">
                  <c:v>64.058000000000007</c:v>
                </c:pt>
                <c:pt idx="1172">
                  <c:v>64.108400000000003</c:v>
                </c:pt>
                <c:pt idx="1173">
                  <c:v>64.158900000000003</c:v>
                </c:pt>
                <c:pt idx="1174">
                  <c:v>64.209299999999999</c:v>
                </c:pt>
                <c:pt idx="1175">
                  <c:v>64.259699999999995</c:v>
                </c:pt>
                <c:pt idx="1176">
                  <c:v>64.310199999999995</c:v>
                </c:pt>
                <c:pt idx="1177">
                  <c:v>64.360600000000005</c:v>
                </c:pt>
                <c:pt idx="1178">
                  <c:v>64.411000000000001</c:v>
                </c:pt>
                <c:pt idx="1179">
                  <c:v>64.461500000000001</c:v>
                </c:pt>
                <c:pt idx="1180">
                  <c:v>64.511899999999997</c:v>
                </c:pt>
                <c:pt idx="1181">
                  <c:v>64.562299999999993</c:v>
                </c:pt>
                <c:pt idx="1182">
                  <c:v>64.612799999999993</c:v>
                </c:pt>
                <c:pt idx="1183">
                  <c:v>64.663200000000003</c:v>
                </c:pt>
                <c:pt idx="1184">
                  <c:v>64.7136</c:v>
                </c:pt>
                <c:pt idx="1185">
                  <c:v>64.764099999999999</c:v>
                </c:pt>
                <c:pt idx="1186">
                  <c:v>64.814499999999995</c:v>
                </c:pt>
                <c:pt idx="1187">
                  <c:v>64.864900000000006</c:v>
                </c:pt>
                <c:pt idx="1188">
                  <c:v>64.915400000000005</c:v>
                </c:pt>
                <c:pt idx="1189">
                  <c:v>64.965800000000002</c:v>
                </c:pt>
                <c:pt idx="1190">
                  <c:v>65.016199999999998</c:v>
                </c:pt>
                <c:pt idx="1191">
                  <c:v>65.066699999999997</c:v>
                </c:pt>
                <c:pt idx="1192">
                  <c:v>65.117099999999994</c:v>
                </c:pt>
                <c:pt idx="1193">
                  <c:v>65.167500000000004</c:v>
                </c:pt>
                <c:pt idx="1194">
                  <c:v>65.218000000000004</c:v>
                </c:pt>
                <c:pt idx="1195">
                  <c:v>65.2684</c:v>
                </c:pt>
                <c:pt idx="1196">
                  <c:v>65.318799999999996</c:v>
                </c:pt>
                <c:pt idx="1197">
                  <c:v>65.369299999999996</c:v>
                </c:pt>
                <c:pt idx="1198">
                  <c:v>65.419700000000006</c:v>
                </c:pt>
                <c:pt idx="1199">
                  <c:v>65.470100000000002</c:v>
                </c:pt>
                <c:pt idx="1200">
                  <c:v>65.520600000000002</c:v>
                </c:pt>
                <c:pt idx="1201">
                  <c:v>65.570999999999998</c:v>
                </c:pt>
                <c:pt idx="1202">
                  <c:v>65.621399999999994</c:v>
                </c:pt>
                <c:pt idx="1203">
                  <c:v>65.671899999999994</c:v>
                </c:pt>
                <c:pt idx="1204">
                  <c:v>65.722300000000004</c:v>
                </c:pt>
                <c:pt idx="1205">
                  <c:v>65.7727</c:v>
                </c:pt>
                <c:pt idx="1206">
                  <c:v>65.8232</c:v>
                </c:pt>
                <c:pt idx="1207">
                  <c:v>65.873599999999996</c:v>
                </c:pt>
                <c:pt idx="1208">
                  <c:v>65.924000000000007</c:v>
                </c:pt>
                <c:pt idx="1209">
                  <c:v>65.974500000000006</c:v>
                </c:pt>
                <c:pt idx="1210">
                  <c:v>66.024900000000002</c:v>
                </c:pt>
                <c:pt idx="1211">
                  <c:v>66.075299999999999</c:v>
                </c:pt>
                <c:pt idx="1212">
                  <c:v>66.125799999999998</c:v>
                </c:pt>
                <c:pt idx="1213">
                  <c:v>66.176199999999994</c:v>
                </c:pt>
                <c:pt idx="1214">
                  <c:v>66.226600000000005</c:v>
                </c:pt>
                <c:pt idx="1215">
                  <c:v>66.277100000000004</c:v>
                </c:pt>
                <c:pt idx="1216">
                  <c:v>66.327500000000001</c:v>
                </c:pt>
                <c:pt idx="1217">
                  <c:v>66.378</c:v>
                </c:pt>
                <c:pt idx="1218">
                  <c:v>66.428399999999996</c:v>
                </c:pt>
                <c:pt idx="1219">
                  <c:v>66.478800000000007</c:v>
                </c:pt>
                <c:pt idx="1220">
                  <c:v>66.529300000000006</c:v>
                </c:pt>
                <c:pt idx="1221">
                  <c:v>66.579700000000003</c:v>
                </c:pt>
                <c:pt idx="1222">
                  <c:v>66.630099999999999</c:v>
                </c:pt>
                <c:pt idx="1223">
                  <c:v>66.680599999999998</c:v>
                </c:pt>
                <c:pt idx="1224">
                  <c:v>66.730999999999995</c:v>
                </c:pt>
                <c:pt idx="1225">
                  <c:v>66.781400000000005</c:v>
                </c:pt>
                <c:pt idx="1226">
                  <c:v>66.831900000000005</c:v>
                </c:pt>
                <c:pt idx="1227">
                  <c:v>66.882300000000001</c:v>
                </c:pt>
                <c:pt idx="1228">
                  <c:v>66.932699999999997</c:v>
                </c:pt>
                <c:pt idx="1229">
                  <c:v>66.983199999999997</c:v>
                </c:pt>
                <c:pt idx="1230">
                  <c:v>67.033600000000007</c:v>
                </c:pt>
                <c:pt idx="1231">
                  <c:v>67.084000000000003</c:v>
                </c:pt>
                <c:pt idx="1232">
                  <c:v>67.134500000000003</c:v>
                </c:pt>
                <c:pt idx="1233">
                  <c:v>67.184899999999999</c:v>
                </c:pt>
                <c:pt idx="1234">
                  <c:v>67.235299999999995</c:v>
                </c:pt>
                <c:pt idx="1235">
                  <c:v>67.285799999999995</c:v>
                </c:pt>
                <c:pt idx="1236">
                  <c:v>67.336200000000005</c:v>
                </c:pt>
                <c:pt idx="1237">
                  <c:v>67.386600000000001</c:v>
                </c:pt>
                <c:pt idx="1238">
                  <c:v>67.437100000000001</c:v>
                </c:pt>
                <c:pt idx="1239">
                  <c:v>67.487499999999997</c:v>
                </c:pt>
                <c:pt idx="1240">
                  <c:v>67.537899999999993</c:v>
                </c:pt>
                <c:pt idx="1241">
                  <c:v>67.588399999999993</c:v>
                </c:pt>
                <c:pt idx="1242">
                  <c:v>67.638800000000003</c:v>
                </c:pt>
                <c:pt idx="1243">
                  <c:v>67.6892</c:v>
                </c:pt>
                <c:pt idx="1244">
                  <c:v>67.739699999999999</c:v>
                </c:pt>
                <c:pt idx="1245">
                  <c:v>67.790099999999995</c:v>
                </c:pt>
                <c:pt idx="1246">
                  <c:v>67.840500000000006</c:v>
                </c:pt>
                <c:pt idx="1247">
                  <c:v>67.891000000000005</c:v>
                </c:pt>
                <c:pt idx="1248">
                  <c:v>67.941400000000002</c:v>
                </c:pt>
                <c:pt idx="1249">
                  <c:v>67.991799999999998</c:v>
                </c:pt>
                <c:pt idx="1250">
                  <c:v>68.042299999999997</c:v>
                </c:pt>
                <c:pt idx="1251">
                  <c:v>68.092699999999994</c:v>
                </c:pt>
                <c:pt idx="1252">
                  <c:v>68.143100000000004</c:v>
                </c:pt>
                <c:pt idx="1253">
                  <c:v>68.193600000000004</c:v>
                </c:pt>
                <c:pt idx="1254">
                  <c:v>68.244</c:v>
                </c:pt>
                <c:pt idx="1255">
                  <c:v>68.294399999999996</c:v>
                </c:pt>
                <c:pt idx="1256">
                  <c:v>68.344899999999996</c:v>
                </c:pt>
                <c:pt idx="1257">
                  <c:v>68.395300000000006</c:v>
                </c:pt>
                <c:pt idx="1258">
                  <c:v>68.445700000000002</c:v>
                </c:pt>
                <c:pt idx="1259">
                  <c:v>68.496200000000002</c:v>
                </c:pt>
                <c:pt idx="1260">
                  <c:v>68.546599999999998</c:v>
                </c:pt>
                <c:pt idx="1261">
                  <c:v>68.596999999999994</c:v>
                </c:pt>
                <c:pt idx="1262">
                  <c:v>68.647499999999994</c:v>
                </c:pt>
                <c:pt idx="1263">
                  <c:v>68.697900000000004</c:v>
                </c:pt>
                <c:pt idx="1264">
                  <c:v>68.7483</c:v>
                </c:pt>
                <c:pt idx="1265">
                  <c:v>68.7988</c:v>
                </c:pt>
                <c:pt idx="1266">
                  <c:v>68.849199999999996</c:v>
                </c:pt>
                <c:pt idx="1267">
                  <c:v>68.899600000000007</c:v>
                </c:pt>
                <c:pt idx="1268">
                  <c:v>68.950100000000006</c:v>
                </c:pt>
                <c:pt idx="1269">
                  <c:v>69.000500000000002</c:v>
                </c:pt>
                <c:pt idx="1270">
                  <c:v>69.050899999999999</c:v>
                </c:pt>
                <c:pt idx="1271">
                  <c:v>69.101399999999998</c:v>
                </c:pt>
                <c:pt idx="1272">
                  <c:v>69.151799999999994</c:v>
                </c:pt>
                <c:pt idx="1273">
                  <c:v>69.202200000000005</c:v>
                </c:pt>
                <c:pt idx="1274">
                  <c:v>69.252700000000004</c:v>
                </c:pt>
                <c:pt idx="1275">
                  <c:v>69.303100000000001</c:v>
                </c:pt>
                <c:pt idx="1276">
                  <c:v>69.353499999999997</c:v>
                </c:pt>
                <c:pt idx="1277">
                  <c:v>69.403999999999996</c:v>
                </c:pt>
                <c:pt idx="1278">
                  <c:v>69.454400000000007</c:v>
                </c:pt>
                <c:pt idx="1279">
                  <c:v>69.504800000000003</c:v>
                </c:pt>
                <c:pt idx="1280">
                  <c:v>69.555300000000003</c:v>
                </c:pt>
                <c:pt idx="1281">
                  <c:v>69.605699999999999</c:v>
                </c:pt>
                <c:pt idx="1282">
                  <c:v>69.656099999999995</c:v>
                </c:pt>
                <c:pt idx="1283">
                  <c:v>69.706599999999995</c:v>
                </c:pt>
                <c:pt idx="1284">
                  <c:v>69.757000000000005</c:v>
                </c:pt>
                <c:pt idx="1285">
                  <c:v>69.807500000000005</c:v>
                </c:pt>
                <c:pt idx="1286">
                  <c:v>69.857900000000001</c:v>
                </c:pt>
                <c:pt idx="1287">
                  <c:v>69.908299999999997</c:v>
                </c:pt>
                <c:pt idx="1288">
                  <c:v>69.958799999999997</c:v>
                </c:pt>
                <c:pt idx="1289">
                  <c:v>70.009200000000007</c:v>
                </c:pt>
                <c:pt idx="1290">
                  <c:v>70.059600000000003</c:v>
                </c:pt>
                <c:pt idx="1291">
                  <c:v>70.110100000000003</c:v>
                </c:pt>
                <c:pt idx="1292">
                  <c:v>70.160499999999999</c:v>
                </c:pt>
                <c:pt idx="1293">
                  <c:v>70.210899999999995</c:v>
                </c:pt>
                <c:pt idx="1294">
                  <c:v>70.261399999999995</c:v>
                </c:pt>
                <c:pt idx="1295">
                  <c:v>70.311800000000005</c:v>
                </c:pt>
                <c:pt idx="1296">
                  <c:v>70.362200000000001</c:v>
                </c:pt>
                <c:pt idx="1297">
                  <c:v>70.412700000000001</c:v>
                </c:pt>
                <c:pt idx="1298">
                  <c:v>70.463099999999997</c:v>
                </c:pt>
                <c:pt idx="1299">
                  <c:v>70.513499999999993</c:v>
                </c:pt>
                <c:pt idx="1300">
                  <c:v>70.563999999999993</c:v>
                </c:pt>
                <c:pt idx="1301">
                  <c:v>70.614400000000003</c:v>
                </c:pt>
                <c:pt idx="1302">
                  <c:v>70.6648</c:v>
                </c:pt>
                <c:pt idx="1303">
                  <c:v>70.715299999999999</c:v>
                </c:pt>
                <c:pt idx="1304">
                  <c:v>70.765699999999995</c:v>
                </c:pt>
                <c:pt idx="1305">
                  <c:v>70.816100000000006</c:v>
                </c:pt>
                <c:pt idx="1306">
                  <c:v>70.866600000000005</c:v>
                </c:pt>
                <c:pt idx="1307">
                  <c:v>70.917000000000002</c:v>
                </c:pt>
                <c:pt idx="1308">
                  <c:v>70.967399999999998</c:v>
                </c:pt>
                <c:pt idx="1309">
                  <c:v>71.017899999999997</c:v>
                </c:pt>
                <c:pt idx="1310">
                  <c:v>71.068299999999994</c:v>
                </c:pt>
                <c:pt idx="1311">
                  <c:v>71.118700000000004</c:v>
                </c:pt>
                <c:pt idx="1312">
                  <c:v>71.169200000000004</c:v>
                </c:pt>
                <c:pt idx="1313">
                  <c:v>71.2196</c:v>
                </c:pt>
                <c:pt idx="1314">
                  <c:v>71.27</c:v>
                </c:pt>
                <c:pt idx="1315">
                  <c:v>71.320499999999996</c:v>
                </c:pt>
                <c:pt idx="1316">
                  <c:v>71.370900000000006</c:v>
                </c:pt>
                <c:pt idx="1317">
                  <c:v>71.421300000000002</c:v>
                </c:pt>
                <c:pt idx="1318">
                  <c:v>71.471800000000002</c:v>
                </c:pt>
                <c:pt idx="1319">
                  <c:v>71.522199999999998</c:v>
                </c:pt>
                <c:pt idx="1320">
                  <c:v>71.572599999999994</c:v>
                </c:pt>
                <c:pt idx="1321">
                  <c:v>71.623099999999994</c:v>
                </c:pt>
                <c:pt idx="1322">
                  <c:v>71.673500000000004</c:v>
                </c:pt>
                <c:pt idx="1323">
                  <c:v>71.7239</c:v>
                </c:pt>
                <c:pt idx="1324">
                  <c:v>71.7744</c:v>
                </c:pt>
                <c:pt idx="1325">
                  <c:v>71.824799999999996</c:v>
                </c:pt>
                <c:pt idx="1326">
                  <c:v>71.875200000000007</c:v>
                </c:pt>
                <c:pt idx="1327">
                  <c:v>71.925700000000006</c:v>
                </c:pt>
                <c:pt idx="1328">
                  <c:v>71.976100000000002</c:v>
                </c:pt>
                <c:pt idx="1329">
                  <c:v>72.026499999999999</c:v>
                </c:pt>
                <c:pt idx="1330">
                  <c:v>72.076999999999998</c:v>
                </c:pt>
                <c:pt idx="1331">
                  <c:v>72.127399999999994</c:v>
                </c:pt>
                <c:pt idx="1332">
                  <c:v>72.177800000000005</c:v>
                </c:pt>
                <c:pt idx="1333">
                  <c:v>72.228300000000004</c:v>
                </c:pt>
                <c:pt idx="1334">
                  <c:v>72.278700000000001</c:v>
                </c:pt>
                <c:pt idx="1335">
                  <c:v>72.329099999999997</c:v>
                </c:pt>
                <c:pt idx="1336">
                  <c:v>72.379599999999996</c:v>
                </c:pt>
                <c:pt idx="1337">
                  <c:v>72.430000000000007</c:v>
                </c:pt>
                <c:pt idx="1338">
                  <c:v>72.480400000000003</c:v>
                </c:pt>
                <c:pt idx="1339">
                  <c:v>72.530900000000003</c:v>
                </c:pt>
                <c:pt idx="1340">
                  <c:v>72.581299999999999</c:v>
                </c:pt>
                <c:pt idx="1341">
                  <c:v>72.631699999999995</c:v>
                </c:pt>
                <c:pt idx="1342">
                  <c:v>72.682199999999995</c:v>
                </c:pt>
                <c:pt idx="1343">
                  <c:v>72.732600000000005</c:v>
                </c:pt>
                <c:pt idx="1344">
                  <c:v>72.783000000000001</c:v>
                </c:pt>
                <c:pt idx="1345">
                  <c:v>72.833500000000001</c:v>
                </c:pt>
                <c:pt idx="1346">
                  <c:v>72.883899999999997</c:v>
                </c:pt>
                <c:pt idx="1347">
                  <c:v>72.934299999999993</c:v>
                </c:pt>
                <c:pt idx="1348">
                  <c:v>72.984800000000007</c:v>
                </c:pt>
                <c:pt idx="1349">
                  <c:v>73.035200000000003</c:v>
                </c:pt>
                <c:pt idx="1350">
                  <c:v>73.085599999999999</c:v>
                </c:pt>
                <c:pt idx="1351">
                  <c:v>73.136099999999999</c:v>
                </c:pt>
                <c:pt idx="1352">
                  <c:v>73.186499999999995</c:v>
                </c:pt>
                <c:pt idx="1353">
                  <c:v>73.236900000000006</c:v>
                </c:pt>
                <c:pt idx="1354">
                  <c:v>73.287400000000005</c:v>
                </c:pt>
                <c:pt idx="1355">
                  <c:v>73.337800000000001</c:v>
                </c:pt>
                <c:pt idx="1356">
                  <c:v>73.388300000000001</c:v>
                </c:pt>
                <c:pt idx="1357">
                  <c:v>73.438699999999997</c:v>
                </c:pt>
                <c:pt idx="1358">
                  <c:v>73.489099999999993</c:v>
                </c:pt>
                <c:pt idx="1359">
                  <c:v>73.539599999999993</c:v>
                </c:pt>
                <c:pt idx="1360">
                  <c:v>73.59</c:v>
                </c:pt>
                <c:pt idx="1361">
                  <c:v>73.6404</c:v>
                </c:pt>
                <c:pt idx="1362">
                  <c:v>73.690899999999999</c:v>
                </c:pt>
                <c:pt idx="1363">
                  <c:v>73.741299999999995</c:v>
                </c:pt>
                <c:pt idx="1364">
                  <c:v>73.791700000000006</c:v>
                </c:pt>
                <c:pt idx="1365">
                  <c:v>73.842200000000005</c:v>
                </c:pt>
                <c:pt idx="1366">
                  <c:v>73.892600000000002</c:v>
                </c:pt>
                <c:pt idx="1367">
                  <c:v>73.942999999999998</c:v>
                </c:pt>
                <c:pt idx="1368">
                  <c:v>73.993499999999997</c:v>
                </c:pt>
                <c:pt idx="1369">
                  <c:v>74.043899999999994</c:v>
                </c:pt>
                <c:pt idx="1370">
                  <c:v>74.094300000000004</c:v>
                </c:pt>
                <c:pt idx="1371">
                  <c:v>74.144800000000004</c:v>
                </c:pt>
                <c:pt idx="1372">
                  <c:v>74.1952</c:v>
                </c:pt>
                <c:pt idx="1373">
                  <c:v>74.245599999999996</c:v>
                </c:pt>
                <c:pt idx="1374">
                  <c:v>74.296099999999996</c:v>
                </c:pt>
                <c:pt idx="1375">
                  <c:v>74.346500000000006</c:v>
                </c:pt>
                <c:pt idx="1376">
                  <c:v>74.396900000000002</c:v>
                </c:pt>
                <c:pt idx="1377">
                  <c:v>74.447400000000002</c:v>
                </c:pt>
                <c:pt idx="1378">
                  <c:v>74.497799999999998</c:v>
                </c:pt>
                <c:pt idx="1379">
                  <c:v>74.548199999999994</c:v>
                </c:pt>
                <c:pt idx="1380">
                  <c:v>74.598699999999994</c:v>
                </c:pt>
                <c:pt idx="1381">
                  <c:v>74.649100000000004</c:v>
                </c:pt>
                <c:pt idx="1382">
                  <c:v>74.6995</c:v>
                </c:pt>
                <c:pt idx="1383">
                  <c:v>74.75</c:v>
                </c:pt>
                <c:pt idx="1384">
                  <c:v>74.800399999999996</c:v>
                </c:pt>
                <c:pt idx="1385">
                  <c:v>74.850800000000007</c:v>
                </c:pt>
                <c:pt idx="1386">
                  <c:v>74.901300000000006</c:v>
                </c:pt>
                <c:pt idx="1387">
                  <c:v>74.951700000000002</c:v>
                </c:pt>
                <c:pt idx="1388">
                  <c:v>75.002099999999999</c:v>
                </c:pt>
                <c:pt idx="1389">
                  <c:v>75.052599999999998</c:v>
                </c:pt>
                <c:pt idx="1390">
                  <c:v>75.102999999999994</c:v>
                </c:pt>
                <c:pt idx="1391">
                  <c:v>75.153400000000005</c:v>
                </c:pt>
                <c:pt idx="1392">
                  <c:v>75.203900000000004</c:v>
                </c:pt>
                <c:pt idx="1393">
                  <c:v>75.254300000000001</c:v>
                </c:pt>
                <c:pt idx="1394">
                  <c:v>75.304699999999997</c:v>
                </c:pt>
                <c:pt idx="1395">
                  <c:v>75.355199999999996</c:v>
                </c:pt>
                <c:pt idx="1396">
                  <c:v>75.405600000000007</c:v>
                </c:pt>
                <c:pt idx="1397">
                  <c:v>75.456000000000003</c:v>
                </c:pt>
                <c:pt idx="1398">
                  <c:v>75.506500000000003</c:v>
                </c:pt>
                <c:pt idx="1399">
                  <c:v>75.556899999999999</c:v>
                </c:pt>
                <c:pt idx="1400">
                  <c:v>75.607299999999995</c:v>
                </c:pt>
                <c:pt idx="1401">
                  <c:v>75.657799999999995</c:v>
                </c:pt>
                <c:pt idx="1402">
                  <c:v>75.708200000000005</c:v>
                </c:pt>
                <c:pt idx="1403">
                  <c:v>75.758600000000001</c:v>
                </c:pt>
                <c:pt idx="1404">
                  <c:v>75.809100000000001</c:v>
                </c:pt>
                <c:pt idx="1405">
                  <c:v>75.859499999999997</c:v>
                </c:pt>
                <c:pt idx="1406">
                  <c:v>75.909899999999993</c:v>
                </c:pt>
                <c:pt idx="1407">
                  <c:v>75.960400000000007</c:v>
                </c:pt>
                <c:pt idx="1408">
                  <c:v>76.010800000000003</c:v>
                </c:pt>
                <c:pt idx="1409">
                  <c:v>76.061199999999999</c:v>
                </c:pt>
                <c:pt idx="1410">
                  <c:v>76.111699999999999</c:v>
                </c:pt>
                <c:pt idx="1411">
                  <c:v>76.162099999999995</c:v>
                </c:pt>
                <c:pt idx="1412">
                  <c:v>76.212500000000006</c:v>
                </c:pt>
                <c:pt idx="1413">
                  <c:v>76.263000000000005</c:v>
                </c:pt>
                <c:pt idx="1414">
                  <c:v>76.313400000000001</c:v>
                </c:pt>
                <c:pt idx="1415">
                  <c:v>76.363799999999998</c:v>
                </c:pt>
                <c:pt idx="1416">
                  <c:v>76.414299999999997</c:v>
                </c:pt>
                <c:pt idx="1417">
                  <c:v>76.464699999999993</c:v>
                </c:pt>
                <c:pt idx="1418">
                  <c:v>76.515100000000004</c:v>
                </c:pt>
                <c:pt idx="1419">
                  <c:v>76.565600000000003</c:v>
                </c:pt>
                <c:pt idx="1420">
                  <c:v>76.616</c:v>
                </c:pt>
                <c:pt idx="1421">
                  <c:v>76.666399999999996</c:v>
                </c:pt>
                <c:pt idx="1422">
                  <c:v>76.716899999999995</c:v>
                </c:pt>
                <c:pt idx="1423">
                  <c:v>76.767300000000006</c:v>
                </c:pt>
                <c:pt idx="1424">
                  <c:v>76.817800000000005</c:v>
                </c:pt>
                <c:pt idx="1425">
                  <c:v>76.868200000000002</c:v>
                </c:pt>
                <c:pt idx="1426">
                  <c:v>76.918599999999998</c:v>
                </c:pt>
                <c:pt idx="1427">
                  <c:v>76.969099999999997</c:v>
                </c:pt>
                <c:pt idx="1428">
                  <c:v>77.019499999999994</c:v>
                </c:pt>
                <c:pt idx="1429">
                  <c:v>77.069900000000004</c:v>
                </c:pt>
                <c:pt idx="1430">
                  <c:v>77.120400000000004</c:v>
                </c:pt>
                <c:pt idx="1431">
                  <c:v>77.1708</c:v>
                </c:pt>
                <c:pt idx="1432">
                  <c:v>77.221199999999996</c:v>
                </c:pt>
                <c:pt idx="1433">
                  <c:v>77.271699999999996</c:v>
                </c:pt>
                <c:pt idx="1434">
                  <c:v>77.322100000000006</c:v>
                </c:pt>
                <c:pt idx="1435">
                  <c:v>77.372500000000002</c:v>
                </c:pt>
                <c:pt idx="1436">
                  <c:v>77.423000000000002</c:v>
                </c:pt>
                <c:pt idx="1437">
                  <c:v>77.473399999999998</c:v>
                </c:pt>
                <c:pt idx="1438">
                  <c:v>77.523799999999994</c:v>
                </c:pt>
                <c:pt idx="1439">
                  <c:v>77.574299999999994</c:v>
                </c:pt>
                <c:pt idx="1440">
                  <c:v>77.624700000000004</c:v>
                </c:pt>
                <c:pt idx="1441">
                  <c:v>77.6751</c:v>
                </c:pt>
                <c:pt idx="1442">
                  <c:v>77.7256</c:v>
                </c:pt>
                <c:pt idx="1443">
                  <c:v>77.775999999999996</c:v>
                </c:pt>
                <c:pt idx="1444">
                  <c:v>77.826400000000007</c:v>
                </c:pt>
                <c:pt idx="1445">
                  <c:v>77.876900000000006</c:v>
                </c:pt>
                <c:pt idx="1446">
                  <c:v>77.927300000000002</c:v>
                </c:pt>
                <c:pt idx="1447">
                  <c:v>77.977699999999999</c:v>
                </c:pt>
                <c:pt idx="1448">
                  <c:v>78.028199999999998</c:v>
                </c:pt>
                <c:pt idx="1449">
                  <c:v>78.078599999999994</c:v>
                </c:pt>
                <c:pt idx="1450">
                  <c:v>78.129000000000005</c:v>
                </c:pt>
                <c:pt idx="1451">
                  <c:v>78.179500000000004</c:v>
                </c:pt>
                <c:pt idx="1452">
                  <c:v>78.229900000000001</c:v>
                </c:pt>
                <c:pt idx="1453">
                  <c:v>78.280299999999997</c:v>
                </c:pt>
                <c:pt idx="1454">
                  <c:v>78.330799999999996</c:v>
                </c:pt>
                <c:pt idx="1455">
                  <c:v>78.381200000000007</c:v>
                </c:pt>
                <c:pt idx="1456">
                  <c:v>78.431600000000003</c:v>
                </c:pt>
                <c:pt idx="1457">
                  <c:v>78.482100000000003</c:v>
                </c:pt>
                <c:pt idx="1458">
                  <c:v>78.532499999999999</c:v>
                </c:pt>
                <c:pt idx="1459">
                  <c:v>78.582899999999995</c:v>
                </c:pt>
                <c:pt idx="1460">
                  <c:v>78.633399999999995</c:v>
                </c:pt>
                <c:pt idx="1461">
                  <c:v>78.683800000000005</c:v>
                </c:pt>
                <c:pt idx="1462">
                  <c:v>78.734200000000001</c:v>
                </c:pt>
                <c:pt idx="1463">
                  <c:v>78.784700000000001</c:v>
                </c:pt>
                <c:pt idx="1464">
                  <c:v>78.835099999999997</c:v>
                </c:pt>
                <c:pt idx="1465">
                  <c:v>78.885499999999993</c:v>
                </c:pt>
                <c:pt idx="1466">
                  <c:v>78.936000000000007</c:v>
                </c:pt>
                <c:pt idx="1467">
                  <c:v>78.986400000000003</c:v>
                </c:pt>
                <c:pt idx="1468">
                  <c:v>79.036799999999999</c:v>
                </c:pt>
                <c:pt idx="1469">
                  <c:v>79.087299999999999</c:v>
                </c:pt>
                <c:pt idx="1470">
                  <c:v>79.137699999999995</c:v>
                </c:pt>
                <c:pt idx="1471">
                  <c:v>79.188100000000006</c:v>
                </c:pt>
                <c:pt idx="1472">
                  <c:v>79.238600000000005</c:v>
                </c:pt>
                <c:pt idx="1473">
                  <c:v>79.289000000000001</c:v>
                </c:pt>
                <c:pt idx="1474">
                  <c:v>79.339399999999998</c:v>
                </c:pt>
                <c:pt idx="1475">
                  <c:v>79.389899999999997</c:v>
                </c:pt>
                <c:pt idx="1476">
                  <c:v>79.440299999999993</c:v>
                </c:pt>
                <c:pt idx="1477">
                  <c:v>79.490700000000004</c:v>
                </c:pt>
                <c:pt idx="1478">
                  <c:v>79.541200000000003</c:v>
                </c:pt>
                <c:pt idx="1479">
                  <c:v>79.5916</c:v>
                </c:pt>
                <c:pt idx="1480">
                  <c:v>79.641999999999996</c:v>
                </c:pt>
                <c:pt idx="1481">
                  <c:v>79.692499999999995</c:v>
                </c:pt>
                <c:pt idx="1482">
                  <c:v>79.742900000000006</c:v>
                </c:pt>
                <c:pt idx="1483">
                  <c:v>79.793300000000002</c:v>
                </c:pt>
                <c:pt idx="1484">
                  <c:v>79.843800000000002</c:v>
                </c:pt>
                <c:pt idx="1485">
                  <c:v>79.894199999999998</c:v>
                </c:pt>
                <c:pt idx="1486">
                  <c:v>79.944599999999994</c:v>
                </c:pt>
                <c:pt idx="1487">
                  <c:v>79.995099999999994</c:v>
                </c:pt>
              </c:numCache>
            </c:numRef>
          </c:xVal>
          <c:yVal>
            <c:numRef>
              <c:f>'Mor DI Water'!$B$2:$B$1489</c:f>
              <c:numCache>
                <c:formatCode>General</c:formatCode>
                <c:ptCount val="1488"/>
                <c:pt idx="0">
                  <c:v>1107</c:v>
                </c:pt>
                <c:pt idx="1">
                  <c:v>1143</c:v>
                </c:pt>
                <c:pt idx="2">
                  <c:v>1078</c:v>
                </c:pt>
                <c:pt idx="3">
                  <c:v>1165</c:v>
                </c:pt>
                <c:pt idx="4">
                  <c:v>1150</c:v>
                </c:pt>
                <c:pt idx="5">
                  <c:v>1060</c:v>
                </c:pt>
                <c:pt idx="6">
                  <c:v>1074</c:v>
                </c:pt>
                <c:pt idx="7">
                  <c:v>1109</c:v>
                </c:pt>
                <c:pt idx="8">
                  <c:v>1128</c:v>
                </c:pt>
                <c:pt idx="9">
                  <c:v>1138</c:v>
                </c:pt>
                <c:pt idx="10">
                  <c:v>1122</c:v>
                </c:pt>
                <c:pt idx="11">
                  <c:v>1136</c:v>
                </c:pt>
                <c:pt idx="12">
                  <c:v>1086</c:v>
                </c:pt>
                <c:pt idx="13">
                  <c:v>1063</c:v>
                </c:pt>
                <c:pt idx="14">
                  <c:v>1087</c:v>
                </c:pt>
                <c:pt idx="15">
                  <c:v>1028</c:v>
                </c:pt>
                <c:pt idx="16">
                  <c:v>1083</c:v>
                </c:pt>
                <c:pt idx="17">
                  <c:v>1048</c:v>
                </c:pt>
                <c:pt idx="18">
                  <c:v>1039</c:v>
                </c:pt>
                <c:pt idx="19">
                  <c:v>1081</c:v>
                </c:pt>
                <c:pt idx="20">
                  <c:v>1043</c:v>
                </c:pt>
                <c:pt idx="21">
                  <c:v>1137</c:v>
                </c:pt>
                <c:pt idx="22">
                  <c:v>1122</c:v>
                </c:pt>
                <c:pt idx="23">
                  <c:v>1100</c:v>
                </c:pt>
                <c:pt idx="24">
                  <c:v>1135</c:v>
                </c:pt>
                <c:pt idx="25">
                  <c:v>1187</c:v>
                </c:pt>
                <c:pt idx="26">
                  <c:v>1240</c:v>
                </c:pt>
                <c:pt idx="27">
                  <c:v>1382</c:v>
                </c:pt>
                <c:pt idx="28">
                  <c:v>1670</c:v>
                </c:pt>
                <c:pt idx="29">
                  <c:v>2147</c:v>
                </c:pt>
                <c:pt idx="30">
                  <c:v>2713</c:v>
                </c:pt>
                <c:pt idx="31">
                  <c:v>2254</c:v>
                </c:pt>
                <c:pt idx="32">
                  <c:v>1537</c:v>
                </c:pt>
                <c:pt idx="33">
                  <c:v>1194</c:v>
                </c:pt>
                <c:pt idx="34">
                  <c:v>1056</c:v>
                </c:pt>
                <c:pt idx="35">
                  <c:v>1049</c:v>
                </c:pt>
                <c:pt idx="36">
                  <c:v>1026</c:v>
                </c:pt>
                <c:pt idx="37">
                  <c:v>1009</c:v>
                </c:pt>
                <c:pt idx="38">
                  <c:v>1030</c:v>
                </c:pt>
                <c:pt idx="39">
                  <c:v>971</c:v>
                </c:pt>
                <c:pt idx="40">
                  <c:v>992</c:v>
                </c:pt>
                <c:pt idx="41">
                  <c:v>926</c:v>
                </c:pt>
                <c:pt idx="42">
                  <c:v>1036</c:v>
                </c:pt>
                <c:pt idx="43">
                  <c:v>996</c:v>
                </c:pt>
                <c:pt idx="44">
                  <c:v>971</c:v>
                </c:pt>
                <c:pt idx="45">
                  <c:v>982</c:v>
                </c:pt>
                <c:pt idx="46">
                  <c:v>943</c:v>
                </c:pt>
                <c:pt idx="47">
                  <c:v>965</c:v>
                </c:pt>
                <c:pt idx="48">
                  <c:v>926</c:v>
                </c:pt>
                <c:pt idx="49">
                  <c:v>922</c:v>
                </c:pt>
                <c:pt idx="50">
                  <c:v>924</c:v>
                </c:pt>
                <c:pt idx="51">
                  <c:v>862</c:v>
                </c:pt>
                <c:pt idx="52">
                  <c:v>920</c:v>
                </c:pt>
                <c:pt idx="53">
                  <c:v>908</c:v>
                </c:pt>
                <c:pt idx="54">
                  <c:v>916</c:v>
                </c:pt>
                <c:pt idx="55">
                  <c:v>890</c:v>
                </c:pt>
                <c:pt idx="56">
                  <c:v>973</c:v>
                </c:pt>
                <c:pt idx="57">
                  <c:v>900</c:v>
                </c:pt>
                <c:pt idx="58">
                  <c:v>851</c:v>
                </c:pt>
                <c:pt idx="59">
                  <c:v>840</c:v>
                </c:pt>
                <c:pt idx="60">
                  <c:v>889</c:v>
                </c:pt>
                <c:pt idx="61">
                  <c:v>860</c:v>
                </c:pt>
                <c:pt idx="62">
                  <c:v>796</c:v>
                </c:pt>
                <c:pt idx="63">
                  <c:v>855</c:v>
                </c:pt>
                <c:pt idx="64">
                  <c:v>908</c:v>
                </c:pt>
                <c:pt idx="65">
                  <c:v>848</c:v>
                </c:pt>
                <c:pt idx="66">
                  <c:v>844</c:v>
                </c:pt>
                <c:pt idx="67">
                  <c:v>905</c:v>
                </c:pt>
                <c:pt idx="68">
                  <c:v>861</c:v>
                </c:pt>
                <c:pt idx="69">
                  <c:v>910</c:v>
                </c:pt>
                <c:pt idx="70">
                  <c:v>945</c:v>
                </c:pt>
                <c:pt idx="71">
                  <c:v>1037</c:v>
                </c:pt>
                <c:pt idx="72">
                  <c:v>1104</c:v>
                </c:pt>
                <c:pt idx="73">
                  <c:v>1139</c:v>
                </c:pt>
                <c:pt idx="74">
                  <c:v>939</c:v>
                </c:pt>
                <c:pt idx="75">
                  <c:v>916</c:v>
                </c:pt>
                <c:pt idx="76">
                  <c:v>905</c:v>
                </c:pt>
                <c:pt idx="77">
                  <c:v>909</c:v>
                </c:pt>
                <c:pt idx="78">
                  <c:v>885</c:v>
                </c:pt>
                <c:pt idx="79">
                  <c:v>819</c:v>
                </c:pt>
                <c:pt idx="80">
                  <c:v>841</c:v>
                </c:pt>
                <c:pt idx="81">
                  <c:v>835</c:v>
                </c:pt>
                <c:pt idx="82">
                  <c:v>778</c:v>
                </c:pt>
                <c:pt idx="83">
                  <c:v>840</c:v>
                </c:pt>
                <c:pt idx="84">
                  <c:v>803</c:v>
                </c:pt>
                <c:pt idx="85">
                  <c:v>836</c:v>
                </c:pt>
                <c:pt idx="86">
                  <c:v>850</c:v>
                </c:pt>
                <c:pt idx="87">
                  <c:v>811</c:v>
                </c:pt>
                <c:pt idx="88">
                  <c:v>820</c:v>
                </c:pt>
                <c:pt idx="89">
                  <c:v>962</c:v>
                </c:pt>
                <c:pt idx="90">
                  <c:v>1037</c:v>
                </c:pt>
                <c:pt idx="91">
                  <c:v>1226</c:v>
                </c:pt>
                <c:pt idx="92">
                  <c:v>1682</c:v>
                </c:pt>
                <c:pt idx="93">
                  <c:v>2543</c:v>
                </c:pt>
                <c:pt idx="94">
                  <c:v>4401</c:v>
                </c:pt>
                <c:pt idx="95">
                  <c:v>4638</c:v>
                </c:pt>
                <c:pt idx="96">
                  <c:v>2640</c:v>
                </c:pt>
                <c:pt idx="97">
                  <c:v>1676</c:v>
                </c:pt>
                <c:pt idx="98">
                  <c:v>1123</c:v>
                </c:pt>
                <c:pt idx="99">
                  <c:v>953</c:v>
                </c:pt>
                <c:pt idx="100">
                  <c:v>869</c:v>
                </c:pt>
                <c:pt idx="101">
                  <c:v>786</c:v>
                </c:pt>
                <c:pt idx="102">
                  <c:v>818</c:v>
                </c:pt>
                <c:pt idx="103">
                  <c:v>778</c:v>
                </c:pt>
                <c:pt idx="104">
                  <c:v>823</c:v>
                </c:pt>
                <c:pt idx="105">
                  <c:v>829</c:v>
                </c:pt>
                <c:pt idx="106">
                  <c:v>771</c:v>
                </c:pt>
                <c:pt idx="107">
                  <c:v>807</c:v>
                </c:pt>
                <c:pt idx="108">
                  <c:v>790</c:v>
                </c:pt>
                <c:pt idx="109">
                  <c:v>775</c:v>
                </c:pt>
                <c:pt idx="110">
                  <c:v>759</c:v>
                </c:pt>
                <c:pt idx="111">
                  <c:v>716</c:v>
                </c:pt>
                <c:pt idx="112">
                  <c:v>820</c:v>
                </c:pt>
                <c:pt idx="113">
                  <c:v>729</c:v>
                </c:pt>
                <c:pt idx="114">
                  <c:v>701</c:v>
                </c:pt>
                <c:pt idx="115">
                  <c:v>749</c:v>
                </c:pt>
                <c:pt idx="116">
                  <c:v>705</c:v>
                </c:pt>
                <c:pt idx="117">
                  <c:v>747</c:v>
                </c:pt>
                <c:pt idx="118">
                  <c:v>771</c:v>
                </c:pt>
                <c:pt idx="119">
                  <c:v>731</c:v>
                </c:pt>
                <c:pt idx="120">
                  <c:v>741</c:v>
                </c:pt>
                <c:pt idx="121">
                  <c:v>841</c:v>
                </c:pt>
                <c:pt idx="122">
                  <c:v>864</c:v>
                </c:pt>
                <c:pt idx="123">
                  <c:v>904</c:v>
                </c:pt>
                <c:pt idx="124">
                  <c:v>724</c:v>
                </c:pt>
                <c:pt idx="125">
                  <c:v>679</c:v>
                </c:pt>
                <c:pt idx="126">
                  <c:v>706</c:v>
                </c:pt>
                <c:pt idx="127">
                  <c:v>727</c:v>
                </c:pt>
                <c:pt idx="128">
                  <c:v>666</c:v>
                </c:pt>
                <c:pt idx="129">
                  <c:v>721</c:v>
                </c:pt>
                <c:pt idx="130">
                  <c:v>687</c:v>
                </c:pt>
                <c:pt idx="131">
                  <c:v>657</c:v>
                </c:pt>
                <c:pt idx="132">
                  <c:v>674</c:v>
                </c:pt>
                <c:pt idx="133">
                  <c:v>677</c:v>
                </c:pt>
                <c:pt idx="134">
                  <c:v>716</c:v>
                </c:pt>
                <c:pt idx="135">
                  <c:v>681</c:v>
                </c:pt>
                <c:pt idx="136">
                  <c:v>686</c:v>
                </c:pt>
                <c:pt idx="137">
                  <c:v>716</c:v>
                </c:pt>
                <c:pt idx="138">
                  <c:v>700</c:v>
                </c:pt>
                <c:pt idx="139">
                  <c:v>646</c:v>
                </c:pt>
                <c:pt idx="140">
                  <c:v>707</c:v>
                </c:pt>
                <c:pt idx="141">
                  <c:v>665</c:v>
                </c:pt>
                <c:pt idx="142">
                  <c:v>668</c:v>
                </c:pt>
                <c:pt idx="143">
                  <c:v>728</c:v>
                </c:pt>
                <c:pt idx="144">
                  <c:v>711</c:v>
                </c:pt>
                <c:pt idx="145">
                  <c:v>723</c:v>
                </c:pt>
                <c:pt idx="146">
                  <c:v>670</c:v>
                </c:pt>
                <c:pt idx="147">
                  <c:v>660</c:v>
                </c:pt>
                <c:pt idx="148">
                  <c:v>687</c:v>
                </c:pt>
                <c:pt idx="149">
                  <c:v>706</c:v>
                </c:pt>
                <c:pt idx="150">
                  <c:v>733</c:v>
                </c:pt>
                <c:pt idx="151">
                  <c:v>656</c:v>
                </c:pt>
                <c:pt idx="152">
                  <c:v>688</c:v>
                </c:pt>
                <c:pt idx="153">
                  <c:v>674</c:v>
                </c:pt>
                <c:pt idx="154">
                  <c:v>733</c:v>
                </c:pt>
                <c:pt idx="155">
                  <c:v>745</c:v>
                </c:pt>
                <c:pt idx="156">
                  <c:v>697</c:v>
                </c:pt>
                <c:pt idx="157">
                  <c:v>753</c:v>
                </c:pt>
                <c:pt idx="158">
                  <c:v>778</c:v>
                </c:pt>
                <c:pt idx="159">
                  <c:v>938</c:v>
                </c:pt>
                <c:pt idx="160">
                  <c:v>937</c:v>
                </c:pt>
                <c:pt idx="161">
                  <c:v>897</c:v>
                </c:pt>
                <c:pt idx="162">
                  <c:v>895</c:v>
                </c:pt>
                <c:pt idx="163">
                  <c:v>966</c:v>
                </c:pt>
                <c:pt idx="164">
                  <c:v>1153</c:v>
                </c:pt>
                <c:pt idx="165">
                  <c:v>1431</c:v>
                </c:pt>
                <c:pt idx="166">
                  <c:v>1756</c:v>
                </c:pt>
                <c:pt idx="167">
                  <c:v>2185</c:v>
                </c:pt>
                <c:pt idx="168">
                  <c:v>2684</c:v>
                </c:pt>
                <c:pt idx="169">
                  <c:v>2334</c:v>
                </c:pt>
                <c:pt idx="170">
                  <c:v>1903</c:v>
                </c:pt>
                <c:pt idx="171">
                  <c:v>1658</c:v>
                </c:pt>
                <c:pt idx="172">
                  <c:v>1298</c:v>
                </c:pt>
                <c:pt idx="173">
                  <c:v>1182</c:v>
                </c:pt>
                <c:pt idx="174">
                  <c:v>1231</c:v>
                </c:pt>
                <c:pt idx="175">
                  <c:v>1369</c:v>
                </c:pt>
                <c:pt idx="176">
                  <c:v>1549</c:v>
                </c:pt>
                <c:pt idx="177">
                  <c:v>1376</c:v>
                </c:pt>
                <c:pt idx="178">
                  <c:v>953</c:v>
                </c:pt>
                <c:pt idx="179">
                  <c:v>814</c:v>
                </c:pt>
                <c:pt idx="180">
                  <c:v>743</c:v>
                </c:pt>
                <c:pt idx="181">
                  <c:v>694</c:v>
                </c:pt>
                <c:pt idx="182">
                  <c:v>732</c:v>
                </c:pt>
                <c:pt idx="183">
                  <c:v>695</c:v>
                </c:pt>
                <c:pt idx="184">
                  <c:v>683</c:v>
                </c:pt>
                <c:pt idx="185">
                  <c:v>695</c:v>
                </c:pt>
                <c:pt idx="186">
                  <c:v>684</c:v>
                </c:pt>
                <c:pt idx="187">
                  <c:v>770</c:v>
                </c:pt>
                <c:pt idx="188">
                  <c:v>784</c:v>
                </c:pt>
                <c:pt idx="189">
                  <c:v>825</c:v>
                </c:pt>
                <c:pt idx="190">
                  <c:v>931</c:v>
                </c:pt>
                <c:pt idx="191">
                  <c:v>974</c:v>
                </c:pt>
                <c:pt idx="192">
                  <c:v>871</c:v>
                </c:pt>
                <c:pt idx="193">
                  <c:v>786</c:v>
                </c:pt>
                <c:pt idx="194">
                  <c:v>700</c:v>
                </c:pt>
                <c:pt idx="195">
                  <c:v>731</c:v>
                </c:pt>
                <c:pt idx="196">
                  <c:v>695</c:v>
                </c:pt>
                <c:pt idx="197">
                  <c:v>688</c:v>
                </c:pt>
                <c:pt idx="198">
                  <c:v>780</c:v>
                </c:pt>
                <c:pt idx="199">
                  <c:v>873</c:v>
                </c:pt>
                <c:pt idx="200">
                  <c:v>1065</c:v>
                </c:pt>
                <c:pt idx="201">
                  <c:v>1106</c:v>
                </c:pt>
                <c:pt idx="202">
                  <c:v>1129</c:v>
                </c:pt>
                <c:pt idx="203">
                  <c:v>1339</c:v>
                </c:pt>
                <c:pt idx="204">
                  <c:v>1843</c:v>
                </c:pt>
                <c:pt idx="205">
                  <c:v>1639</c:v>
                </c:pt>
                <c:pt idx="206">
                  <c:v>914</c:v>
                </c:pt>
                <c:pt idx="207">
                  <c:v>750</c:v>
                </c:pt>
                <c:pt idx="208">
                  <c:v>653</c:v>
                </c:pt>
                <c:pt idx="209">
                  <c:v>610</c:v>
                </c:pt>
                <c:pt idx="210">
                  <c:v>575</c:v>
                </c:pt>
                <c:pt idx="211">
                  <c:v>579</c:v>
                </c:pt>
                <c:pt idx="212">
                  <c:v>613</c:v>
                </c:pt>
                <c:pt idx="213">
                  <c:v>546</c:v>
                </c:pt>
                <c:pt idx="214">
                  <c:v>563</c:v>
                </c:pt>
                <c:pt idx="215">
                  <c:v>601</c:v>
                </c:pt>
                <c:pt idx="216">
                  <c:v>563</c:v>
                </c:pt>
                <c:pt idx="217">
                  <c:v>555</c:v>
                </c:pt>
                <c:pt idx="218">
                  <c:v>532</c:v>
                </c:pt>
                <c:pt idx="219">
                  <c:v>570</c:v>
                </c:pt>
                <c:pt idx="220">
                  <c:v>588</c:v>
                </c:pt>
                <c:pt idx="221">
                  <c:v>562</c:v>
                </c:pt>
                <c:pt idx="222">
                  <c:v>537</c:v>
                </c:pt>
                <c:pt idx="223">
                  <c:v>561</c:v>
                </c:pt>
                <c:pt idx="224">
                  <c:v>558</c:v>
                </c:pt>
                <c:pt idx="225">
                  <c:v>583</c:v>
                </c:pt>
                <c:pt idx="226">
                  <c:v>555</c:v>
                </c:pt>
                <c:pt idx="227">
                  <c:v>580</c:v>
                </c:pt>
                <c:pt idx="228">
                  <c:v>502</c:v>
                </c:pt>
                <c:pt idx="229">
                  <c:v>591</c:v>
                </c:pt>
                <c:pt idx="230">
                  <c:v>590</c:v>
                </c:pt>
                <c:pt idx="231">
                  <c:v>551</c:v>
                </c:pt>
                <c:pt idx="232">
                  <c:v>528</c:v>
                </c:pt>
                <c:pt idx="233">
                  <c:v>532</c:v>
                </c:pt>
                <c:pt idx="234">
                  <c:v>584</c:v>
                </c:pt>
                <c:pt idx="235">
                  <c:v>668</c:v>
                </c:pt>
                <c:pt idx="236">
                  <c:v>644</c:v>
                </c:pt>
                <c:pt idx="237">
                  <c:v>527</c:v>
                </c:pt>
                <c:pt idx="238">
                  <c:v>515</c:v>
                </c:pt>
                <c:pt idx="239">
                  <c:v>554</c:v>
                </c:pt>
                <c:pt idx="240">
                  <c:v>549</c:v>
                </c:pt>
                <c:pt idx="241">
                  <c:v>500</c:v>
                </c:pt>
                <c:pt idx="242">
                  <c:v>559</c:v>
                </c:pt>
                <c:pt idx="243">
                  <c:v>607</c:v>
                </c:pt>
                <c:pt idx="244">
                  <c:v>620</c:v>
                </c:pt>
                <c:pt idx="245">
                  <c:v>621</c:v>
                </c:pt>
                <c:pt idx="246">
                  <c:v>570</c:v>
                </c:pt>
                <c:pt idx="247">
                  <c:v>584</c:v>
                </c:pt>
                <c:pt idx="248">
                  <c:v>617</c:v>
                </c:pt>
                <c:pt idx="249">
                  <c:v>588</c:v>
                </c:pt>
                <c:pt idx="250">
                  <c:v>600</c:v>
                </c:pt>
                <c:pt idx="251">
                  <c:v>605</c:v>
                </c:pt>
                <c:pt idx="252">
                  <c:v>535</c:v>
                </c:pt>
                <c:pt idx="253">
                  <c:v>546</c:v>
                </c:pt>
                <c:pt idx="254">
                  <c:v>537</c:v>
                </c:pt>
                <c:pt idx="255">
                  <c:v>506</c:v>
                </c:pt>
                <c:pt idx="256">
                  <c:v>545</c:v>
                </c:pt>
                <c:pt idx="257">
                  <c:v>531</c:v>
                </c:pt>
                <c:pt idx="258">
                  <c:v>534</c:v>
                </c:pt>
                <c:pt idx="259">
                  <c:v>570</c:v>
                </c:pt>
                <c:pt idx="260">
                  <c:v>545</c:v>
                </c:pt>
                <c:pt idx="261">
                  <c:v>646</c:v>
                </c:pt>
                <c:pt idx="262">
                  <c:v>615</c:v>
                </c:pt>
                <c:pt idx="263">
                  <c:v>581</c:v>
                </c:pt>
                <c:pt idx="264">
                  <c:v>613</c:v>
                </c:pt>
                <c:pt idx="265">
                  <c:v>590</c:v>
                </c:pt>
                <c:pt idx="266">
                  <c:v>546</c:v>
                </c:pt>
                <c:pt idx="267">
                  <c:v>559</c:v>
                </c:pt>
                <c:pt idx="268">
                  <c:v>509</c:v>
                </c:pt>
                <c:pt idx="269">
                  <c:v>497</c:v>
                </c:pt>
                <c:pt idx="270">
                  <c:v>524</c:v>
                </c:pt>
                <c:pt idx="271">
                  <c:v>560</c:v>
                </c:pt>
                <c:pt idx="272">
                  <c:v>566</c:v>
                </c:pt>
                <c:pt idx="273">
                  <c:v>534</c:v>
                </c:pt>
                <c:pt idx="274">
                  <c:v>564</c:v>
                </c:pt>
                <c:pt idx="275">
                  <c:v>528</c:v>
                </c:pt>
                <c:pt idx="276">
                  <c:v>508</c:v>
                </c:pt>
                <c:pt idx="277">
                  <c:v>538</c:v>
                </c:pt>
                <c:pt idx="278">
                  <c:v>610</c:v>
                </c:pt>
                <c:pt idx="279">
                  <c:v>627</c:v>
                </c:pt>
                <c:pt idx="280">
                  <c:v>657</c:v>
                </c:pt>
                <c:pt idx="281">
                  <c:v>585</c:v>
                </c:pt>
                <c:pt idx="282">
                  <c:v>637</c:v>
                </c:pt>
                <c:pt idx="283">
                  <c:v>679</c:v>
                </c:pt>
                <c:pt idx="284">
                  <c:v>769</c:v>
                </c:pt>
                <c:pt idx="285">
                  <c:v>763</c:v>
                </c:pt>
                <c:pt idx="286">
                  <c:v>869</c:v>
                </c:pt>
                <c:pt idx="287">
                  <c:v>881</c:v>
                </c:pt>
                <c:pt idx="288">
                  <c:v>1177</c:v>
                </c:pt>
                <c:pt idx="289">
                  <c:v>1774</c:v>
                </c:pt>
                <c:pt idx="290">
                  <c:v>2688</c:v>
                </c:pt>
                <c:pt idx="291">
                  <c:v>2520</c:v>
                </c:pt>
                <c:pt idx="292">
                  <c:v>1488</c:v>
                </c:pt>
                <c:pt idx="293">
                  <c:v>1007</c:v>
                </c:pt>
                <c:pt idx="294">
                  <c:v>783</c:v>
                </c:pt>
                <c:pt idx="295">
                  <c:v>789</c:v>
                </c:pt>
                <c:pt idx="296">
                  <c:v>759</c:v>
                </c:pt>
                <c:pt idx="297">
                  <c:v>723</c:v>
                </c:pt>
                <c:pt idx="298">
                  <c:v>615</c:v>
                </c:pt>
                <c:pt idx="299">
                  <c:v>641</c:v>
                </c:pt>
                <c:pt idx="300">
                  <c:v>586</c:v>
                </c:pt>
                <c:pt idx="301">
                  <c:v>599</c:v>
                </c:pt>
                <c:pt idx="302">
                  <c:v>640</c:v>
                </c:pt>
                <c:pt idx="303">
                  <c:v>647</c:v>
                </c:pt>
                <c:pt idx="304">
                  <c:v>661</c:v>
                </c:pt>
                <c:pt idx="305">
                  <c:v>687</c:v>
                </c:pt>
                <c:pt idx="306">
                  <c:v>639</c:v>
                </c:pt>
                <c:pt idx="307">
                  <c:v>688</c:v>
                </c:pt>
                <c:pt idx="308">
                  <c:v>819</c:v>
                </c:pt>
                <c:pt idx="309">
                  <c:v>914</c:v>
                </c:pt>
                <c:pt idx="310">
                  <c:v>955</c:v>
                </c:pt>
                <c:pt idx="311">
                  <c:v>1018</c:v>
                </c:pt>
                <c:pt idx="312">
                  <c:v>1074</c:v>
                </c:pt>
                <c:pt idx="313">
                  <c:v>1217</c:v>
                </c:pt>
                <c:pt idx="314">
                  <c:v>1471</c:v>
                </c:pt>
                <c:pt idx="315">
                  <c:v>1720</c:v>
                </c:pt>
                <c:pt idx="316">
                  <c:v>2329</c:v>
                </c:pt>
                <c:pt idx="317">
                  <c:v>3048</c:v>
                </c:pt>
                <c:pt idx="318">
                  <c:v>2753</c:v>
                </c:pt>
                <c:pt idx="319">
                  <c:v>1881</c:v>
                </c:pt>
                <c:pt idx="320">
                  <c:v>1444</c:v>
                </c:pt>
                <c:pt idx="321">
                  <c:v>1156</c:v>
                </c:pt>
                <c:pt idx="322">
                  <c:v>1102</c:v>
                </c:pt>
                <c:pt idx="323">
                  <c:v>1096</c:v>
                </c:pt>
                <c:pt idx="324">
                  <c:v>1094</c:v>
                </c:pt>
                <c:pt idx="325">
                  <c:v>1267</c:v>
                </c:pt>
                <c:pt idx="326">
                  <c:v>1502</c:v>
                </c:pt>
                <c:pt idx="327">
                  <c:v>2005</c:v>
                </c:pt>
                <c:pt idx="328">
                  <c:v>1718</c:v>
                </c:pt>
                <c:pt idx="329">
                  <c:v>1628</c:v>
                </c:pt>
                <c:pt idx="330">
                  <c:v>1817</c:v>
                </c:pt>
                <c:pt idx="331">
                  <c:v>2134</c:v>
                </c:pt>
                <c:pt idx="332">
                  <c:v>2849</c:v>
                </c:pt>
                <c:pt idx="333">
                  <c:v>3698</c:v>
                </c:pt>
                <c:pt idx="334">
                  <c:v>4767</c:v>
                </c:pt>
                <c:pt idx="335">
                  <c:v>5763</c:v>
                </c:pt>
                <c:pt idx="336">
                  <c:v>6093</c:v>
                </c:pt>
                <c:pt idx="337">
                  <c:v>4938</c:v>
                </c:pt>
                <c:pt idx="338">
                  <c:v>3382</c:v>
                </c:pt>
                <c:pt idx="339">
                  <c:v>2352</c:v>
                </c:pt>
                <c:pt idx="340">
                  <c:v>2123</c:v>
                </c:pt>
                <c:pt idx="341">
                  <c:v>2742</c:v>
                </c:pt>
                <c:pt idx="342">
                  <c:v>4350</c:v>
                </c:pt>
                <c:pt idx="343">
                  <c:v>4887</c:v>
                </c:pt>
                <c:pt idx="344">
                  <c:v>3592</c:v>
                </c:pt>
                <c:pt idx="345">
                  <c:v>2295</c:v>
                </c:pt>
                <c:pt idx="346">
                  <c:v>1818</c:v>
                </c:pt>
                <c:pt idx="347">
                  <c:v>1602</c:v>
                </c:pt>
                <c:pt idx="348">
                  <c:v>1714</c:v>
                </c:pt>
                <c:pt idx="349">
                  <c:v>1603</c:v>
                </c:pt>
                <c:pt idx="350">
                  <c:v>1423</c:v>
                </c:pt>
                <c:pt idx="351">
                  <c:v>1224</c:v>
                </c:pt>
                <c:pt idx="352">
                  <c:v>1086</c:v>
                </c:pt>
                <c:pt idx="353">
                  <c:v>1044</c:v>
                </c:pt>
                <c:pt idx="354">
                  <c:v>1023</c:v>
                </c:pt>
                <c:pt idx="355">
                  <c:v>903</c:v>
                </c:pt>
                <c:pt idx="356">
                  <c:v>939</c:v>
                </c:pt>
                <c:pt idx="357">
                  <c:v>995</c:v>
                </c:pt>
                <c:pt idx="358">
                  <c:v>998</c:v>
                </c:pt>
                <c:pt idx="359">
                  <c:v>1161</c:v>
                </c:pt>
                <c:pt idx="360">
                  <c:v>1151</c:v>
                </c:pt>
                <c:pt idx="361">
                  <c:v>1249</c:v>
                </c:pt>
                <c:pt idx="362">
                  <c:v>1299</c:v>
                </c:pt>
                <c:pt idx="363">
                  <c:v>1323</c:v>
                </c:pt>
                <c:pt idx="364">
                  <c:v>1427</c:v>
                </c:pt>
                <c:pt idx="365">
                  <c:v>1887</c:v>
                </c:pt>
                <c:pt idx="366">
                  <c:v>2665</c:v>
                </c:pt>
                <c:pt idx="367">
                  <c:v>3215</c:v>
                </c:pt>
                <c:pt idx="368">
                  <c:v>2868</c:v>
                </c:pt>
                <c:pt idx="369">
                  <c:v>2219</c:v>
                </c:pt>
                <c:pt idx="370">
                  <c:v>1978</c:v>
                </c:pt>
                <c:pt idx="371">
                  <c:v>1553</c:v>
                </c:pt>
                <c:pt idx="372">
                  <c:v>1197</c:v>
                </c:pt>
                <c:pt idx="373">
                  <c:v>990</c:v>
                </c:pt>
                <c:pt idx="374">
                  <c:v>728</c:v>
                </c:pt>
                <c:pt idx="375">
                  <c:v>756</c:v>
                </c:pt>
                <c:pt idx="376">
                  <c:v>748</c:v>
                </c:pt>
                <c:pt idx="377">
                  <c:v>700</c:v>
                </c:pt>
                <c:pt idx="378">
                  <c:v>666</c:v>
                </c:pt>
                <c:pt idx="379">
                  <c:v>644</c:v>
                </c:pt>
                <c:pt idx="380">
                  <c:v>669</c:v>
                </c:pt>
                <c:pt idx="381">
                  <c:v>707</c:v>
                </c:pt>
                <c:pt idx="382">
                  <c:v>656</c:v>
                </c:pt>
                <c:pt idx="383">
                  <c:v>697</c:v>
                </c:pt>
                <c:pt idx="384">
                  <c:v>693</c:v>
                </c:pt>
                <c:pt idx="385">
                  <c:v>748</c:v>
                </c:pt>
                <c:pt idx="386">
                  <c:v>849</c:v>
                </c:pt>
                <c:pt idx="387">
                  <c:v>1012</c:v>
                </c:pt>
                <c:pt idx="388">
                  <c:v>1158</c:v>
                </c:pt>
                <c:pt idx="389">
                  <c:v>1078</c:v>
                </c:pt>
                <c:pt idx="390">
                  <c:v>874</c:v>
                </c:pt>
                <c:pt idx="391">
                  <c:v>749</c:v>
                </c:pt>
                <c:pt idx="392">
                  <c:v>720</c:v>
                </c:pt>
                <c:pt idx="393">
                  <c:v>663</c:v>
                </c:pt>
                <c:pt idx="394">
                  <c:v>771</c:v>
                </c:pt>
                <c:pt idx="395">
                  <c:v>698</c:v>
                </c:pt>
                <c:pt idx="396">
                  <c:v>837</c:v>
                </c:pt>
                <c:pt idx="397">
                  <c:v>934</c:v>
                </c:pt>
                <c:pt idx="398">
                  <c:v>965</c:v>
                </c:pt>
                <c:pt idx="399">
                  <c:v>937</c:v>
                </c:pt>
                <c:pt idx="400">
                  <c:v>942</c:v>
                </c:pt>
                <c:pt idx="401">
                  <c:v>973</c:v>
                </c:pt>
                <c:pt idx="402">
                  <c:v>944</c:v>
                </c:pt>
                <c:pt idx="403">
                  <c:v>848</c:v>
                </c:pt>
                <c:pt idx="404">
                  <c:v>868</c:v>
                </c:pt>
                <c:pt idx="405">
                  <c:v>852</c:v>
                </c:pt>
                <c:pt idx="406">
                  <c:v>1043</c:v>
                </c:pt>
                <c:pt idx="407">
                  <c:v>1415</c:v>
                </c:pt>
                <c:pt idx="408">
                  <c:v>2550</c:v>
                </c:pt>
                <c:pt idx="409">
                  <c:v>5204</c:v>
                </c:pt>
                <c:pt idx="410">
                  <c:v>6228</c:v>
                </c:pt>
                <c:pt idx="411">
                  <c:v>4907</c:v>
                </c:pt>
                <c:pt idx="412">
                  <c:v>3301</c:v>
                </c:pt>
                <c:pt idx="413">
                  <c:v>2169</c:v>
                </c:pt>
                <c:pt idx="414">
                  <c:v>1473</c:v>
                </c:pt>
                <c:pt idx="415">
                  <c:v>1099</c:v>
                </c:pt>
                <c:pt idx="416">
                  <c:v>1036</c:v>
                </c:pt>
                <c:pt idx="417">
                  <c:v>985</c:v>
                </c:pt>
                <c:pt idx="418">
                  <c:v>1155</c:v>
                </c:pt>
                <c:pt idx="419">
                  <c:v>1300</c:v>
                </c:pt>
                <c:pt idx="420">
                  <c:v>1424</c:v>
                </c:pt>
                <c:pt idx="421">
                  <c:v>1907</c:v>
                </c:pt>
                <c:pt idx="422">
                  <c:v>3110</c:v>
                </c:pt>
                <c:pt idx="423">
                  <c:v>3379</c:v>
                </c:pt>
                <c:pt idx="424">
                  <c:v>2458</c:v>
                </c:pt>
                <c:pt idx="425">
                  <c:v>1582</c:v>
                </c:pt>
                <c:pt idx="426">
                  <c:v>1127</c:v>
                </c:pt>
                <c:pt idx="427">
                  <c:v>1154</c:v>
                </c:pt>
                <c:pt idx="428">
                  <c:v>1779</c:v>
                </c:pt>
                <c:pt idx="429">
                  <c:v>2345</c:v>
                </c:pt>
                <c:pt idx="430">
                  <c:v>2119</c:v>
                </c:pt>
                <c:pt idx="431">
                  <c:v>2139</c:v>
                </c:pt>
                <c:pt idx="432">
                  <c:v>2663</c:v>
                </c:pt>
                <c:pt idx="433">
                  <c:v>3401</c:v>
                </c:pt>
                <c:pt idx="434">
                  <c:v>3428</c:v>
                </c:pt>
                <c:pt idx="435">
                  <c:v>2798</c:v>
                </c:pt>
                <c:pt idx="436">
                  <c:v>2137</c:v>
                </c:pt>
                <c:pt idx="437">
                  <c:v>1971</c:v>
                </c:pt>
                <c:pt idx="438">
                  <c:v>2334</c:v>
                </c:pt>
                <c:pt idx="439">
                  <c:v>2753</c:v>
                </c:pt>
                <c:pt idx="440">
                  <c:v>2671</c:v>
                </c:pt>
                <c:pt idx="441">
                  <c:v>2195</c:v>
                </c:pt>
                <c:pt idx="442">
                  <c:v>1886</c:v>
                </c:pt>
                <c:pt idx="443">
                  <c:v>2117</c:v>
                </c:pt>
                <c:pt idx="444">
                  <c:v>2306</c:v>
                </c:pt>
                <c:pt idx="445">
                  <c:v>2471</c:v>
                </c:pt>
                <c:pt idx="446">
                  <c:v>2659</c:v>
                </c:pt>
                <c:pt idx="447">
                  <c:v>2974</c:v>
                </c:pt>
                <c:pt idx="448">
                  <c:v>3650</c:v>
                </c:pt>
                <c:pt idx="449">
                  <c:v>4742</c:v>
                </c:pt>
                <c:pt idx="450">
                  <c:v>5314</c:v>
                </c:pt>
                <c:pt idx="451">
                  <c:v>4847</c:v>
                </c:pt>
                <c:pt idx="452">
                  <c:v>3678</c:v>
                </c:pt>
                <c:pt idx="453">
                  <c:v>3268</c:v>
                </c:pt>
                <c:pt idx="454">
                  <c:v>3121</c:v>
                </c:pt>
                <c:pt idx="455">
                  <c:v>2435</c:v>
                </c:pt>
                <c:pt idx="456">
                  <c:v>1696</c:v>
                </c:pt>
                <c:pt idx="457">
                  <c:v>1305</c:v>
                </c:pt>
                <c:pt idx="458">
                  <c:v>1196</c:v>
                </c:pt>
                <c:pt idx="459">
                  <c:v>1047</c:v>
                </c:pt>
                <c:pt idx="460">
                  <c:v>1024</c:v>
                </c:pt>
                <c:pt idx="461">
                  <c:v>1074</c:v>
                </c:pt>
                <c:pt idx="462">
                  <c:v>1175</c:v>
                </c:pt>
                <c:pt idx="463">
                  <c:v>1069</c:v>
                </c:pt>
                <c:pt idx="464">
                  <c:v>1021</c:v>
                </c:pt>
                <c:pt idx="465">
                  <c:v>971</c:v>
                </c:pt>
                <c:pt idx="466">
                  <c:v>938</c:v>
                </c:pt>
                <c:pt idx="467">
                  <c:v>870</c:v>
                </c:pt>
                <c:pt idx="468">
                  <c:v>873</c:v>
                </c:pt>
                <c:pt idx="469">
                  <c:v>773</c:v>
                </c:pt>
                <c:pt idx="470">
                  <c:v>751</c:v>
                </c:pt>
                <c:pt idx="471">
                  <c:v>721</c:v>
                </c:pt>
                <c:pt idx="472">
                  <c:v>768</c:v>
                </c:pt>
                <c:pt idx="473">
                  <c:v>731</c:v>
                </c:pt>
                <c:pt idx="474">
                  <c:v>724</c:v>
                </c:pt>
                <c:pt idx="475">
                  <c:v>745</c:v>
                </c:pt>
                <c:pt idx="476">
                  <c:v>711</c:v>
                </c:pt>
                <c:pt idx="477">
                  <c:v>694</c:v>
                </c:pt>
                <c:pt idx="478">
                  <c:v>663</c:v>
                </c:pt>
                <c:pt idx="479">
                  <c:v>649</c:v>
                </c:pt>
                <c:pt idx="480">
                  <c:v>625</c:v>
                </c:pt>
                <c:pt idx="481">
                  <c:v>643</c:v>
                </c:pt>
                <c:pt idx="482">
                  <c:v>589</c:v>
                </c:pt>
                <c:pt idx="483">
                  <c:v>614</c:v>
                </c:pt>
                <c:pt idx="484">
                  <c:v>643</c:v>
                </c:pt>
                <c:pt idx="485">
                  <c:v>689</c:v>
                </c:pt>
                <c:pt idx="486">
                  <c:v>674</c:v>
                </c:pt>
                <c:pt idx="487">
                  <c:v>684</c:v>
                </c:pt>
                <c:pt idx="488">
                  <c:v>719</c:v>
                </c:pt>
                <c:pt idx="489">
                  <c:v>828</c:v>
                </c:pt>
                <c:pt idx="490">
                  <c:v>1019</c:v>
                </c:pt>
                <c:pt idx="491">
                  <c:v>1415</c:v>
                </c:pt>
                <c:pt idx="492">
                  <c:v>1848</c:v>
                </c:pt>
                <c:pt idx="493">
                  <c:v>2030</c:v>
                </c:pt>
                <c:pt idx="494">
                  <c:v>1775</c:v>
                </c:pt>
                <c:pt idx="495">
                  <c:v>1541</c:v>
                </c:pt>
                <c:pt idx="496">
                  <c:v>1186</c:v>
                </c:pt>
                <c:pt idx="497">
                  <c:v>1047</c:v>
                </c:pt>
                <c:pt idx="498">
                  <c:v>917</c:v>
                </c:pt>
                <c:pt idx="499">
                  <c:v>888</c:v>
                </c:pt>
                <c:pt idx="500">
                  <c:v>853</c:v>
                </c:pt>
                <c:pt idx="501">
                  <c:v>814</c:v>
                </c:pt>
                <c:pt idx="502">
                  <c:v>823</c:v>
                </c:pt>
                <c:pt idx="503">
                  <c:v>862</c:v>
                </c:pt>
                <c:pt idx="504">
                  <c:v>1035</c:v>
                </c:pt>
                <c:pt idx="505">
                  <c:v>1060</c:v>
                </c:pt>
                <c:pt idx="506">
                  <c:v>1000</c:v>
                </c:pt>
                <c:pt idx="507">
                  <c:v>1011</c:v>
                </c:pt>
                <c:pt idx="508">
                  <c:v>984</c:v>
                </c:pt>
                <c:pt idx="509">
                  <c:v>1054</c:v>
                </c:pt>
                <c:pt idx="510">
                  <c:v>1317</c:v>
                </c:pt>
                <c:pt idx="511">
                  <c:v>1475</c:v>
                </c:pt>
                <c:pt idx="512">
                  <c:v>1721</c:v>
                </c:pt>
                <c:pt idx="513">
                  <c:v>2139</c:v>
                </c:pt>
                <c:pt idx="514">
                  <c:v>2323</c:v>
                </c:pt>
                <c:pt idx="515">
                  <c:v>2031</c:v>
                </c:pt>
                <c:pt idx="516">
                  <c:v>1581</c:v>
                </c:pt>
                <c:pt idx="517">
                  <c:v>1098</c:v>
                </c:pt>
                <c:pt idx="518">
                  <c:v>872</c:v>
                </c:pt>
                <c:pt idx="519">
                  <c:v>864</c:v>
                </c:pt>
                <c:pt idx="520">
                  <c:v>809</c:v>
                </c:pt>
                <c:pt idx="521">
                  <c:v>858</c:v>
                </c:pt>
                <c:pt idx="522">
                  <c:v>850</c:v>
                </c:pt>
                <c:pt idx="523">
                  <c:v>813</c:v>
                </c:pt>
                <c:pt idx="524">
                  <c:v>808</c:v>
                </c:pt>
                <c:pt idx="525">
                  <c:v>811</c:v>
                </c:pt>
                <c:pt idx="526">
                  <c:v>682</c:v>
                </c:pt>
                <c:pt idx="527">
                  <c:v>686</c:v>
                </c:pt>
                <c:pt idx="528">
                  <c:v>599</c:v>
                </c:pt>
                <c:pt idx="529">
                  <c:v>610</c:v>
                </c:pt>
                <c:pt idx="530">
                  <c:v>663</c:v>
                </c:pt>
                <c:pt idx="531">
                  <c:v>603</c:v>
                </c:pt>
                <c:pt idx="532">
                  <c:v>617</c:v>
                </c:pt>
                <c:pt idx="533">
                  <c:v>650</c:v>
                </c:pt>
                <c:pt idx="534">
                  <c:v>732</c:v>
                </c:pt>
                <c:pt idx="535">
                  <c:v>670</c:v>
                </c:pt>
                <c:pt idx="536">
                  <c:v>672</c:v>
                </c:pt>
                <c:pt idx="537">
                  <c:v>578</c:v>
                </c:pt>
                <c:pt idx="538">
                  <c:v>661</c:v>
                </c:pt>
                <c:pt idx="539">
                  <c:v>622</c:v>
                </c:pt>
                <c:pt idx="540">
                  <c:v>669</c:v>
                </c:pt>
                <c:pt idx="541">
                  <c:v>816</c:v>
                </c:pt>
                <c:pt idx="542">
                  <c:v>966</c:v>
                </c:pt>
                <c:pt idx="543">
                  <c:v>1056</c:v>
                </c:pt>
                <c:pt idx="544">
                  <c:v>975</c:v>
                </c:pt>
                <c:pt idx="545">
                  <c:v>882</c:v>
                </c:pt>
                <c:pt idx="546">
                  <c:v>726</c:v>
                </c:pt>
                <c:pt idx="547">
                  <c:v>612</c:v>
                </c:pt>
                <c:pt idx="548">
                  <c:v>610</c:v>
                </c:pt>
                <c:pt idx="549">
                  <c:v>647</c:v>
                </c:pt>
                <c:pt idx="550">
                  <c:v>609</c:v>
                </c:pt>
                <c:pt idx="551">
                  <c:v>648</c:v>
                </c:pt>
                <c:pt idx="552">
                  <c:v>598</c:v>
                </c:pt>
                <c:pt idx="553">
                  <c:v>621</c:v>
                </c:pt>
                <c:pt idx="554">
                  <c:v>564</c:v>
                </c:pt>
                <c:pt idx="555">
                  <c:v>599</c:v>
                </c:pt>
                <c:pt idx="556">
                  <c:v>636</c:v>
                </c:pt>
                <c:pt idx="557">
                  <c:v>651</c:v>
                </c:pt>
                <c:pt idx="558">
                  <c:v>668</c:v>
                </c:pt>
                <c:pt idx="559">
                  <c:v>670</c:v>
                </c:pt>
                <c:pt idx="560">
                  <c:v>658</c:v>
                </c:pt>
                <c:pt idx="561">
                  <c:v>650</c:v>
                </c:pt>
                <c:pt idx="562">
                  <c:v>579</c:v>
                </c:pt>
                <c:pt idx="563">
                  <c:v>583</c:v>
                </c:pt>
                <c:pt idx="564">
                  <c:v>586</c:v>
                </c:pt>
                <c:pt idx="565">
                  <c:v>515</c:v>
                </c:pt>
                <c:pt idx="566">
                  <c:v>493</c:v>
                </c:pt>
                <c:pt idx="567">
                  <c:v>518</c:v>
                </c:pt>
                <c:pt idx="568">
                  <c:v>491</c:v>
                </c:pt>
                <c:pt idx="569">
                  <c:v>496</c:v>
                </c:pt>
                <c:pt idx="570">
                  <c:v>520</c:v>
                </c:pt>
                <c:pt idx="571">
                  <c:v>500</c:v>
                </c:pt>
                <c:pt idx="572">
                  <c:v>516</c:v>
                </c:pt>
                <c:pt idx="573">
                  <c:v>518</c:v>
                </c:pt>
                <c:pt idx="574">
                  <c:v>515</c:v>
                </c:pt>
                <c:pt idx="575">
                  <c:v>562</c:v>
                </c:pt>
                <c:pt idx="576">
                  <c:v>581</c:v>
                </c:pt>
                <c:pt idx="577">
                  <c:v>599</c:v>
                </c:pt>
                <c:pt idx="578">
                  <c:v>658</c:v>
                </c:pt>
                <c:pt idx="579">
                  <c:v>646</c:v>
                </c:pt>
                <c:pt idx="580">
                  <c:v>732</c:v>
                </c:pt>
                <c:pt idx="581">
                  <c:v>759</c:v>
                </c:pt>
                <c:pt idx="582">
                  <c:v>875</c:v>
                </c:pt>
                <c:pt idx="583">
                  <c:v>1005</c:v>
                </c:pt>
                <c:pt idx="584">
                  <c:v>952</c:v>
                </c:pt>
                <c:pt idx="585">
                  <c:v>888</c:v>
                </c:pt>
                <c:pt idx="586">
                  <c:v>812</c:v>
                </c:pt>
                <c:pt idx="587">
                  <c:v>963</c:v>
                </c:pt>
                <c:pt idx="588">
                  <c:v>1179</c:v>
                </c:pt>
                <c:pt idx="589">
                  <c:v>1326</c:v>
                </c:pt>
                <c:pt idx="590">
                  <c:v>1472</c:v>
                </c:pt>
                <c:pt idx="591">
                  <c:v>1423</c:v>
                </c:pt>
                <c:pt idx="592">
                  <c:v>1221</c:v>
                </c:pt>
                <c:pt idx="593">
                  <c:v>1025</c:v>
                </c:pt>
                <c:pt idx="594">
                  <c:v>946</c:v>
                </c:pt>
                <c:pt idx="595">
                  <c:v>915</c:v>
                </c:pt>
                <c:pt idx="596">
                  <c:v>908</c:v>
                </c:pt>
                <c:pt idx="597">
                  <c:v>1114</c:v>
                </c:pt>
                <c:pt idx="598">
                  <c:v>945</c:v>
                </c:pt>
                <c:pt idx="599">
                  <c:v>939</c:v>
                </c:pt>
                <c:pt idx="600">
                  <c:v>819</c:v>
                </c:pt>
                <c:pt idx="601">
                  <c:v>794</c:v>
                </c:pt>
                <c:pt idx="602">
                  <c:v>749</c:v>
                </c:pt>
                <c:pt idx="603">
                  <c:v>787</c:v>
                </c:pt>
                <c:pt idx="604">
                  <c:v>840</c:v>
                </c:pt>
                <c:pt idx="605">
                  <c:v>941</c:v>
                </c:pt>
                <c:pt idx="606">
                  <c:v>1018</c:v>
                </c:pt>
                <c:pt idx="607">
                  <c:v>1252</c:v>
                </c:pt>
                <c:pt idx="608">
                  <c:v>1479</c:v>
                </c:pt>
                <c:pt idx="609">
                  <c:v>1322</c:v>
                </c:pt>
                <c:pt idx="610">
                  <c:v>1115</c:v>
                </c:pt>
                <c:pt idx="611">
                  <c:v>925</c:v>
                </c:pt>
                <c:pt idx="612">
                  <c:v>914</c:v>
                </c:pt>
                <c:pt idx="613">
                  <c:v>927</c:v>
                </c:pt>
                <c:pt idx="614">
                  <c:v>1088</c:v>
                </c:pt>
                <c:pt idx="615">
                  <c:v>1315</c:v>
                </c:pt>
                <c:pt idx="616">
                  <c:v>1432</c:v>
                </c:pt>
                <c:pt idx="617">
                  <c:v>1389</c:v>
                </c:pt>
                <c:pt idx="618">
                  <c:v>1251</c:v>
                </c:pt>
                <c:pt idx="619">
                  <c:v>1034</c:v>
                </c:pt>
                <c:pt idx="620">
                  <c:v>933</c:v>
                </c:pt>
                <c:pt idx="621">
                  <c:v>863</c:v>
                </c:pt>
                <c:pt idx="622">
                  <c:v>813</c:v>
                </c:pt>
                <c:pt idx="623">
                  <c:v>755</c:v>
                </c:pt>
                <c:pt idx="624">
                  <c:v>840</c:v>
                </c:pt>
                <c:pt idx="625">
                  <c:v>913</c:v>
                </c:pt>
                <c:pt idx="626">
                  <c:v>790</c:v>
                </c:pt>
                <c:pt idx="627">
                  <c:v>745</c:v>
                </c:pt>
                <c:pt idx="628">
                  <c:v>699</c:v>
                </c:pt>
                <c:pt idx="629">
                  <c:v>638</c:v>
                </c:pt>
                <c:pt idx="630">
                  <c:v>632</c:v>
                </c:pt>
                <c:pt idx="631">
                  <c:v>676</c:v>
                </c:pt>
                <c:pt idx="632">
                  <c:v>684</c:v>
                </c:pt>
                <c:pt idx="633">
                  <c:v>713</c:v>
                </c:pt>
                <c:pt idx="634">
                  <c:v>712</c:v>
                </c:pt>
                <c:pt idx="635">
                  <c:v>760</c:v>
                </c:pt>
                <c:pt idx="636">
                  <c:v>764</c:v>
                </c:pt>
                <c:pt idx="637">
                  <c:v>750</c:v>
                </c:pt>
                <c:pt idx="638">
                  <c:v>722</c:v>
                </c:pt>
                <c:pt idx="639">
                  <c:v>680</c:v>
                </c:pt>
                <c:pt idx="640">
                  <c:v>602</c:v>
                </c:pt>
                <c:pt idx="641">
                  <c:v>586</c:v>
                </c:pt>
                <c:pt idx="642">
                  <c:v>534</c:v>
                </c:pt>
                <c:pt idx="643">
                  <c:v>548</c:v>
                </c:pt>
                <c:pt idx="644">
                  <c:v>603</c:v>
                </c:pt>
                <c:pt idx="645">
                  <c:v>640</c:v>
                </c:pt>
                <c:pt idx="646">
                  <c:v>707</c:v>
                </c:pt>
                <c:pt idx="647">
                  <c:v>754</c:v>
                </c:pt>
                <c:pt idx="648">
                  <c:v>724</c:v>
                </c:pt>
                <c:pt idx="649">
                  <c:v>688</c:v>
                </c:pt>
                <c:pt idx="650">
                  <c:v>656</c:v>
                </c:pt>
                <c:pt idx="651">
                  <c:v>574</c:v>
                </c:pt>
                <c:pt idx="652">
                  <c:v>547</c:v>
                </c:pt>
                <c:pt idx="653">
                  <c:v>514</c:v>
                </c:pt>
                <c:pt idx="654">
                  <c:v>522</c:v>
                </c:pt>
                <c:pt idx="655">
                  <c:v>501</c:v>
                </c:pt>
                <c:pt idx="656">
                  <c:v>521</c:v>
                </c:pt>
                <c:pt idx="657">
                  <c:v>465</c:v>
                </c:pt>
                <c:pt idx="658">
                  <c:v>497</c:v>
                </c:pt>
                <c:pt idx="659">
                  <c:v>492</c:v>
                </c:pt>
                <c:pt idx="660">
                  <c:v>502</c:v>
                </c:pt>
                <c:pt idx="661">
                  <c:v>521</c:v>
                </c:pt>
                <c:pt idx="662">
                  <c:v>527</c:v>
                </c:pt>
                <c:pt idx="663">
                  <c:v>514</c:v>
                </c:pt>
                <c:pt idx="664">
                  <c:v>468</c:v>
                </c:pt>
                <c:pt idx="665">
                  <c:v>528</c:v>
                </c:pt>
                <c:pt idx="666">
                  <c:v>468</c:v>
                </c:pt>
                <c:pt idx="667">
                  <c:v>460</c:v>
                </c:pt>
                <c:pt idx="668">
                  <c:v>540</c:v>
                </c:pt>
                <c:pt idx="669">
                  <c:v>465</c:v>
                </c:pt>
                <c:pt idx="670">
                  <c:v>530</c:v>
                </c:pt>
                <c:pt idx="671">
                  <c:v>589</c:v>
                </c:pt>
                <c:pt idx="672">
                  <c:v>599</c:v>
                </c:pt>
                <c:pt idx="673">
                  <c:v>572</c:v>
                </c:pt>
                <c:pt idx="674">
                  <c:v>549</c:v>
                </c:pt>
                <c:pt idx="675">
                  <c:v>561</c:v>
                </c:pt>
                <c:pt idx="676">
                  <c:v>496</c:v>
                </c:pt>
                <c:pt idx="677">
                  <c:v>477</c:v>
                </c:pt>
                <c:pt idx="678">
                  <c:v>482</c:v>
                </c:pt>
                <c:pt idx="679">
                  <c:v>551</c:v>
                </c:pt>
                <c:pt idx="680">
                  <c:v>548</c:v>
                </c:pt>
                <c:pt idx="681">
                  <c:v>546</c:v>
                </c:pt>
                <c:pt idx="682">
                  <c:v>528</c:v>
                </c:pt>
                <c:pt idx="683">
                  <c:v>560</c:v>
                </c:pt>
                <c:pt idx="684">
                  <c:v>562</c:v>
                </c:pt>
                <c:pt idx="685">
                  <c:v>537</c:v>
                </c:pt>
                <c:pt idx="686">
                  <c:v>539</c:v>
                </c:pt>
                <c:pt idx="687">
                  <c:v>539</c:v>
                </c:pt>
                <c:pt idx="688">
                  <c:v>554</c:v>
                </c:pt>
                <c:pt idx="689">
                  <c:v>535</c:v>
                </c:pt>
                <c:pt idx="690">
                  <c:v>526</c:v>
                </c:pt>
                <c:pt idx="691">
                  <c:v>458</c:v>
                </c:pt>
                <c:pt idx="692">
                  <c:v>486</c:v>
                </c:pt>
                <c:pt idx="693">
                  <c:v>486</c:v>
                </c:pt>
                <c:pt idx="694">
                  <c:v>488</c:v>
                </c:pt>
                <c:pt idx="695">
                  <c:v>508</c:v>
                </c:pt>
                <c:pt idx="696">
                  <c:v>449</c:v>
                </c:pt>
                <c:pt idx="697">
                  <c:v>469</c:v>
                </c:pt>
                <c:pt idx="698">
                  <c:v>452</c:v>
                </c:pt>
                <c:pt idx="699">
                  <c:v>565</c:v>
                </c:pt>
                <c:pt idx="700">
                  <c:v>548</c:v>
                </c:pt>
                <c:pt idx="701">
                  <c:v>557</c:v>
                </c:pt>
                <c:pt idx="702">
                  <c:v>571</c:v>
                </c:pt>
                <c:pt idx="703">
                  <c:v>579</c:v>
                </c:pt>
                <c:pt idx="704">
                  <c:v>588</c:v>
                </c:pt>
                <c:pt idx="705">
                  <c:v>577</c:v>
                </c:pt>
                <c:pt idx="706">
                  <c:v>591</c:v>
                </c:pt>
                <c:pt idx="707">
                  <c:v>541</c:v>
                </c:pt>
                <c:pt idx="708">
                  <c:v>525</c:v>
                </c:pt>
                <c:pt idx="709">
                  <c:v>547</c:v>
                </c:pt>
                <c:pt idx="710">
                  <c:v>506</c:v>
                </c:pt>
                <c:pt idx="711">
                  <c:v>565</c:v>
                </c:pt>
                <c:pt idx="712">
                  <c:v>535</c:v>
                </c:pt>
                <c:pt idx="713">
                  <c:v>537</c:v>
                </c:pt>
                <c:pt idx="714">
                  <c:v>499</c:v>
                </c:pt>
                <c:pt idx="715">
                  <c:v>520</c:v>
                </c:pt>
                <c:pt idx="716">
                  <c:v>524</c:v>
                </c:pt>
                <c:pt idx="717">
                  <c:v>509</c:v>
                </c:pt>
                <c:pt idx="718">
                  <c:v>464</c:v>
                </c:pt>
                <c:pt idx="719">
                  <c:v>507</c:v>
                </c:pt>
                <c:pt idx="720">
                  <c:v>480</c:v>
                </c:pt>
                <c:pt idx="721">
                  <c:v>521</c:v>
                </c:pt>
                <c:pt idx="722">
                  <c:v>605</c:v>
                </c:pt>
                <c:pt idx="723">
                  <c:v>685</c:v>
                </c:pt>
                <c:pt idx="724">
                  <c:v>825</c:v>
                </c:pt>
                <c:pt idx="725">
                  <c:v>980</c:v>
                </c:pt>
                <c:pt idx="726">
                  <c:v>995</c:v>
                </c:pt>
                <c:pt idx="727">
                  <c:v>892</c:v>
                </c:pt>
                <c:pt idx="728">
                  <c:v>869</c:v>
                </c:pt>
                <c:pt idx="729">
                  <c:v>735</c:v>
                </c:pt>
                <c:pt idx="730">
                  <c:v>719</c:v>
                </c:pt>
                <c:pt idx="731">
                  <c:v>666</c:v>
                </c:pt>
                <c:pt idx="732">
                  <c:v>604</c:v>
                </c:pt>
                <c:pt idx="733">
                  <c:v>588</c:v>
                </c:pt>
                <c:pt idx="734">
                  <c:v>548</c:v>
                </c:pt>
                <c:pt idx="735">
                  <c:v>527</c:v>
                </c:pt>
                <c:pt idx="736">
                  <c:v>515</c:v>
                </c:pt>
                <c:pt idx="737">
                  <c:v>512</c:v>
                </c:pt>
                <c:pt idx="738">
                  <c:v>557</c:v>
                </c:pt>
                <c:pt idx="739">
                  <c:v>535</c:v>
                </c:pt>
                <c:pt idx="740">
                  <c:v>591</c:v>
                </c:pt>
                <c:pt idx="741">
                  <c:v>658</c:v>
                </c:pt>
                <c:pt idx="742">
                  <c:v>801</c:v>
                </c:pt>
                <c:pt idx="743">
                  <c:v>801</c:v>
                </c:pt>
                <c:pt idx="744">
                  <c:v>823</c:v>
                </c:pt>
                <c:pt idx="745">
                  <c:v>803</c:v>
                </c:pt>
                <c:pt idx="746">
                  <c:v>855</c:v>
                </c:pt>
                <c:pt idx="747">
                  <c:v>749</c:v>
                </c:pt>
                <c:pt idx="748">
                  <c:v>744</c:v>
                </c:pt>
                <c:pt idx="749">
                  <c:v>707</c:v>
                </c:pt>
                <c:pt idx="750">
                  <c:v>667</c:v>
                </c:pt>
                <c:pt idx="751">
                  <c:v>570</c:v>
                </c:pt>
                <c:pt idx="752">
                  <c:v>533</c:v>
                </c:pt>
                <c:pt idx="753">
                  <c:v>475</c:v>
                </c:pt>
                <c:pt idx="754">
                  <c:v>497</c:v>
                </c:pt>
                <c:pt idx="755">
                  <c:v>444</c:v>
                </c:pt>
                <c:pt idx="756">
                  <c:v>478</c:v>
                </c:pt>
                <c:pt idx="757">
                  <c:v>418</c:v>
                </c:pt>
                <c:pt idx="758">
                  <c:v>476</c:v>
                </c:pt>
                <c:pt idx="759">
                  <c:v>484</c:v>
                </c:pt>
                <c:pt idx="760">
                  <c:v>475</c:v>
                </c:pt>
                <c:pt idx="761">
                  <c:v>450</c:v>
                </c:pt>
                <c:pt idx="762">
                  <c:v>460</c:v>
                </c:pt>
                <c:pt idx="763">
                  <c:v>425</c:v>
                </c:pt>
                <c:pt idx="764">
                  <c:v>415</c:v>
                </c:pt>
                <c:pt idx="765">
                  <c:v>500</c:v>
                </c:pt>
                <c:pt idx="766">
                  <c:v>487</c:v>
                </c:pt>
                <c:pt idx="767">
                  <c:v>505</c:v>
                </c:pt>
                <c:pt idx="768">
                  <c:v>565</c:v>
                </c:pt>
                <c:pt idx="769">
                  <c:v>544</c:v>
                </c:pt>
                <c:pt idx="770">
                  <c:v>575</c:v>
                </c:pt>
                <c:pt idx="771">
                  <c:v>561</c:v>
                </c:pt>
                <c:pt idx="772">
                  <c:v>615</c:v>
                </c:pt>
                <c:pt idx="773">
                  <c:v>602</c:v>
                </c:pt>
                <c:pt idx="774">
                  <c:v>595</c:v>
                </c:pt>
                <c:pt idx="775">
                  <c:v>621</c:v>
                </c:pt>
                <c:pt idx="776">
                  <c:v>626</c:v>
                </c:pt>
                <c:pt idx="777">
                  <c:v>579</c:v>
                </c:pt>
                <c:pt idx="778">
                  <c:v>756</c:v>
                </c:pt>
                <c:pt idx="779">
                  <c:v>800</c:v>
                </c:pt>
                <c:pt idx="780">
                  <c:v>720</c:v>
                </c:pt>
                <c:pt idx="781">
                  <c:v>646</c:v>
                </c:pt>
                <c:pt idx="782">
                  <c:v>693</c:v>
                </c:pt>
                <c:pt idx="783">
                  <c:v>674</c:v>
                </c:pt>
                <c:pt idx="784">
                  <c:v>695</c:v>
                </c:pt>
                <c:pt idx="785">
                  <c:v>667</c:v>
                </c:pt>
                <c:pt idx="786">
                  <c:v>626</c:v>
                </c:pt>
                <c:pt idx="787">
                  <c:v>574</c:v>
                </c:pt>
                <c:pt idx="788">
                  <c:v>650</c:v>
                </c:pt>
                <c:pt idx="789">
                  <c:v>654</c:v>
                </c:pt>
                <c:pt idx="790">
                  <c:v>657</c:v>
                </c:pt>
                <c:pt idx="791">
                  <c:v>766</c:v>
                </c:pt>
                <c:pt idx="792">
                  <c:v>797</c:v>
                </c:pt>
                <c:pt idx="793">
                  <c:v>820</c:v>
                </c:pt>
                <c:pt idx="794">
                  <c:v>843</c:v>
                </c:pt>
                <c:pt idx="795">
                  <c:v>783</c:v>
                </c:pt>
                <c:pt idx="796">
                  <c:v>772</c:v>
                </c:pt>
                <c:pt idx="797">
                  <c:v>682</c:v>
                </c:pt>
                <c:pt idx="798">
                  <c:v>605</c:v>
                </c:pt>
                <c:pt idx="799">
                  <c:v>587</c:v>
                </c:pt>
                <c:pt idx="800">
                  <c:v>586</c:v>
                </c:pt>
                <c:pt idx="801">
                  <c:v>582</c:v>
                </c:pt>
                <c:pt idx="802">
                  <c:v>591</c:v>
                </c:pt>
                <c:pt idx="803">
                  <c:v>566</c:v>
                </c:pt>
                <c:pt idx="804">
                  <c:v>546</c:v>
                </c:pt>
                <c:pt idx="805">
                  <c:v>502</c:v>
                </c:pt>
                <c:pt idx="806">
                  <c:v>468</c:v>
                </c:pt>
                <c:pt idx="807">
                  <c:v>501</c:v>
                </c:pt>
                <c:pt idx="808">
                  <c:v>531</c:v>
                </c:pt>
                <c:pt idx="809">
                  <c:v>544</c:v>
                </c:pt>
                <c:pt idx="810">
                  <c:v>556</c:v>
                </c:pt>
                <c:pt idx="811">
                  <c:v>575</c:v>
                </c:pt>
                <c:pt idx="812">
                  <c:v>597</c:v>
                </c:pt>
                <c:pt idx="813">
                  <c:v>617</c:v>
                </c:pt>
                <c:pt idx="814">
                  <c:v>680</c:v>
                </c:pt>
                <c:pt idx="815">
                  <c:v>688</c:v>
                </c:pt>
                <c:pt idx="816">
                  <c:v>646</c:v>
                </c:pt>
                <c:pt idx="817">
                  <c:v>696</c:v>
                </c:pt>
                <c:pt idx="818">
                  <c:v>619</c:v>
                </c:pt>
                <c:pt idx="819">
                  <c:v>657</c:v>
                </c:pt>
                <c:pt idx="820">
                  <c:v>621</c:v>
                </c:pt>
                <c:pt idx="821">
                  <c:v>639</c:v>
                </c:pt>
                <c:pt idx="822">
                  <c:v>733</c:v>
                </c:pt>
                <c:pt idx="823">
                  <c:v>808</c:v>
                </c:pt>
                <c:pt idx="824">
                  <c:v>877</c:v>
                </c:pt>
                <c:pt idx="825">
                  <c:v>736</c:v>
                </c:pt>
                <c:pt idx="826">
                  <c:v>779</c:v>
                </c:pt>
                <c:pt idx="827">
                  <c:v>725</c:v>
                </c:pt>
                <c:pt idx="828">
                  <c:v>649</c:v>
                </c:pt>
                <c:pt idx="829">
                  <c:v>631</c:v>
                </c:pt>
                <c:pt idx="830">
                  <c:v>633</c:v>
                </c:pt>
                <c:pt idx="831">
                  <c:v>701</c:v>
                </c:pt>
                <c:pt idx="832">
                  <c:v>740</c:v>
                </c:pt>
                <c:pt idx="833">
                  <c:v>801</c:v>
                </c:pt>
                <c:pt idx="834">
                  <c:v>856</c:v>
                </c:pt>
                <c:pt idx="835">
                  <c:v>806</c:v>
                </c:pt>
                <c:pt idx="836">
                  <c:v>784</c:v>
                </c:pt>
                <c:pt idx="837">
                  <c:v>700</c:v>
                </c:pt>
                <c:pt idx="838">
                  <c:v>690</c:v>
                </c:pt>
                <c:pt idx="839">
                  <c:v>700</c:v>
                </c:pt>
                <c:pt idx="840">
                  <c:v>668</c:v>
                </c:pt>
                <c:pt idx="841">
                  <c:v>692</c:v>
                </c:pt>
                <c:pt idx="842">
                  <c:v>712</c:v>
                </c:pt>
                <c:pt idx="843">
                  <c:v>636</c:v>
                </c:pt>
                <c:pt idx="844">
                  <c:v>652</c:v>
                </c:pt>
                <c:pt idx="845">
                  <c:v>566</c:v>
                </c:pt>
                <c:pt idx="846">
                  <c:v>524</c:v>
                </c:pt>
                <c:pt idx="847">
                  <c:v>454</c:v>
                </c:pt>
                <c:pt idx="848">
                  <c:v>462</c:v>
                </c:pt>
                <c:pt idx="849">
                  <c:v>470</c:v>
                </c:pt>
                <c:pt idx="850">
                  <c:v>461</c:v>
                </c:pt>
                <c:pt idx="851">
                  <c:v>460</c:v>
                </c:pt>
                <c:pt idx="852">
                  <c:v>466</c:v>
                </c:pt>
                <c:pt idx="853">
                  <c:v>543</c:v>
                </c:pt>
                <c:pt idx="854">
                  <c:v>503</c:v>
                </c:pt>
                <c:pt idx="855">
                  <c:v>548</c:v>
                </c:pt>
                <c:pt idx="856">
                  <c:v>545</c:v>
                </c:pt>
                <c:pt idx="857">
                  <c:v>566</c:v>
                </c:pt>
                <c:pt idx="858">
                  <c:v>635</c:v>
                </c:pt>
                <c:pt idx="859">
                  <c:v>732</c:v>
                </c:pt>
                <c:pt idx="860">
                  <c:v>882</c:v>
                </c:pt>
                <c:pt idx="861">
                  <c:v>996</c:v>
                </c:pt>
                <c:pt idx="862">
                  <c:v>859</c:v>
                </c:pt>
                <c:pt idx="863">
                  <c:v>854</c:v>
                </c:pt>
                <c:pt idx="864">
                  <c:v>816</c:v>
                </c:pt>
                <c:pt idx="865">
                  <c:v>685</c:v>
                </c:pt>
                <c:pt idx="866">
                  <c:v>588</c:v>
                </c:pt>
                <c:pt idx="867">
                  <c:v>605</c:v>
                </c:pt>
                <c:pt idx="868">
                  <c:v>576</c:v>
                </c:pt>
                <c:pt idx="869">
                  <c:v>593</c:v>
                </c:pt>
                <c:pt idx="870">
                  <c:v>529</c:v>
                </c:pt>
                <c:pt idx="871">
                  <c:v>541</c:v>
                </c:pt>
                <c:pt idx="872">
                  <c:v>530</c:v>
                </c:pt>
                <c:pt idx="873">
                  <c:v>511</c:v>
                </c:pt>
                <c:pt idx="874">
                  <c:v>504</c:v>
                </c:pt>
                <c:pt idx="875">
                  <c:v>547</c:v>
                </c:pt>
                <c:pt idx="876">
                  <c:v>599</c:v>
                </c:pt>
                <c:pt idx="877">
                  <c:v>597</c:v>
                </c:pt>
                <c:pt idx="878">
                  <c:v>574</c:v>
                </c:pt>
                <c:pt idx="879">
                  <c:v>615</c:v>
                </c:pt>
                <c:pt idx="880">
                  <c:v>564</c:v>
                </c:pt>
                <c:pt idx="881">
                  <c:v>538</c:v>
                </c:pt>
                <c:pt idx="882">
                  <c:v>567</c:v>
                </c:pt>
                <c:pt idx="883">
                  <c:v>538</c:v>
                </c:pt>
                <c:pt idx="884">
                  <c:v>584</c:v>
                </c:pt>
                <c:pt idx="885">
                  <c:v>511</c:v>
                </c:pt>
                <c:pt idx="886">
                  <c:v>542</c:v>
                </c:pt>
                <c:pt idx="887">
                  <c:v>547</c:v>
                </c:pt>
                <c:pt idx="888">
                  <c:v>563</c:v>
                </c:pt>
                <c:pt idx="889">
                  <c:v>498</c:v>
                </c:pt>
                <c:pt idx="890">
                  <c:v>493</c:v>
                </c:pt>
                <c:pt idx="891">
                  <c:v>471</c:v>
                </c:pt>
                <c:pt idx="892">
                  <c:v>451</c:v>
                </c:pt>
                <c:pt idx="893">
                  <c:v>465</c:v>
                </c:pt>
                <c:pt idx="894">
                  <c:v>507</c:v>
                </c:pt>
                <c:pt idx="895">
                  <c:v>590</c:v>
                </c:pt>
                <c:pt idx="896">
                  <c:v>574</c:v>
                </c:pt>
                <c:pt idx="897">
                  <c:v>581</c:v>
                </c:pt>
                <c:pt idx="898">
                  <c:v>700</c:v>
                </c:pt>
                <c:pt idx="899">
                  <c:v>712</c:v>
                </c:pt>
                <c:pt idx="900">
                  <c:v>724</c:v>
                </c:pt>
                <c:pt idx="901">
                  <c:v>720</c:v>
                </c:pt>
                <c:pt idx="902">
                  <c:v>677</c:v>
                </c:pt>
                <c:pt idx="903">
                  <c:v>593</c:v>
                </c:pt>
                <c:pt idx="904">
                  <c:v>671</c:v>
                </c:pt>
                <c:pt idx="905">
                  <c:v>750</c:v>
                </c:pt>
                <c:pt idx="906">
                  <c:v>709</c:v>
                </c:pt>
                <c:pt idx="907">
                  <c:v>806</c:v>
                </c:pt>
                <c:pt idx="908">
                  <c:v>989</c:v>
                </c:pt>
                <c:pt idx="909">
                  <c:v>1136</c:v>
                </c:pt>
                <c:pt idx="910">
                  <c:v>1263</c:v>
                </c:pt>
                <c:pt idx="911">
                  <c:v>1189</c:v>
                </c:pt>
                <c:pt idx="912">
                  <c:v>1186</c:v>
                </c:pt>
                <c:pt idx="913">
                  <c:v>1029</c:v>
                </c:pt>
                <c:pt idx="914">
                  <c:v>902</c:v>
                </c:pt>
                <c:pt idx="915">
                  <c:v>784</c:v>
                </c:pt>
                <c:pt idx="916">
                  <c:v>636</c:v>
                </c:pt>
                <c:pt idx="917">
                  <c:v>575</c:v>
                </c:pt>
                <c:pt idx="918">
                  <c:v>581</c:v>
                </c:pt>
                <c:pt idx="919">
                  <c:v>518</c:v>
                </c:pt>
                <c:pt idx="920">
                  <c:v>547</c:v>
                </c:pt>
                <c:pt idx="921">
                  <c:v>531</c:v>
                </c:pt>
                <c:pt idx="922">
                  <c:v>544</c:v>
                </c:pt>
                <c:pt idx="923">
                  <c:v>496</c:v>
                </c:pt>
                <c:pt idx="924">
                  <c:v>469</c:v>
                </c:pt>
                <c:pt idx="925">
                  <c:v>499</c:v>
                </c:pt>
                <c:pt idx="926">
                  <c:v>439</c:v>
                </c:pt>
                <c:pt idx="927">
                  <c:v>481</c:v>
                </c:pt>
                <c:pt idx="928">
                  <c:v>465</c:v>
                </c:pt>
                <c:pt idx="929">
                  <c:v>453</c:v>
                </c:pt>
                <c:pt idx="930">
                  <c:v>453</c:v>
                </c:pt>
                <c:pt idx="931">
                  <c:v>423</c:v>
                </c:pt>
                <c:pt idx="932">
                  <c:v>437</c:v>
                </c:pt>
                <c:pt idx="933">
                  <c:v>434</c:v>
                </c:pt>
                <c:pt idx="934">
                  <c:v>435</c:v>
                </c:pt>
                <c:pt idx="935">
                  <c:v>424</c:v>
                </c:pt>
                <c:pt idx="936">
                  <c:v>411</c:v>
                </c:pt>
                <c:pt idx="937">
                  <c:v>449</c:v>
                </c:pt>
                <c:pt idx="938">
                  <c:v>413</c:v>
                </c:pt>
                <c:pt idx="939">
                  <c:v>452</c:v>
                </c:pt>
                <c:pt idx="940">
                  <c:v>466</c:v>
                </c:pt>
                <c:pt idx="941">
                  <c:v>472</c:v>
                </c:pt>
                <c:pt idx="942">
                  <c:v>500</c:v>
                </c:pt>
                <c:pt idx="943">
                  <c:v>519</c:v>
                </c:pt>
                <c:pt idx="944">
                  <c:v>487</c:v>
                </c:pt>
                <c:pt idx="945">
                  <c:v>495</c:v>
                </c:pt>
                <c:pt idx="946">
                  <c:v>481</c:v>
                </c:pt>
                <c:pt idx="947">
                  <c:v>512</c:v>
                </c:pt>
                <c:pt idx="948">
                  <c:v>466</c:v>
                </c:pt>
                <c:pt idx="949">
                  <c:v>485</c:v>
                </c:pt>
                <c:pt idx="950">
                  <c:v>435</c:v>
                </c:pt>
                <c:pt idx="951">
                  <c:v>448</c:v>
                </c:pt>
                <c:pt idx="952">
                  <c:v>445</c:v>
                </c:pt>
                <c:pt idx="953">
                  <c:v>439</c:v>
                </c:pt>
                <c:pt idx="954">
                  <c:v>471</c:v>
                </c:pt>
                <c:pt idx="955">
                  <c:v>520</c:v>
                </c:pt>
                <c:pt idx="956">
                  <c:v>507</c:v>
                </c:pt>
                <c:pt idx="957">
                  <c:v>543</c:v>
                </c:pt>
                <c:pt idx="958">
                  <c:v>600</c:v>
                </c:pt>
                <c:pt idx="959">
                  <c:v>577</c:v>
                </c:pt>
                <c:pt idx="960">
                  <c:v>547</c:v>
                </c:pt>
                <c:pt idx="961">
                  <c:v>556</c:v>
                </c:pt>
                <c:pt idx="962">
                  <c:v>504</c:v>
                </c:pt>
                <c:pt idx="963">
                  <c:v>492</c:v>
                </c:pt>
                <c:pt idx="964">
                  <c:v>472</c:v>
                </c:pt>
                <c:pt idx="965">
                  <c:v>471</c:v>
                </c:pt>
                <c:pt idx="966">
                  <c:v>465</c:v>
                </c:pt>
                <c:pt idx="967">
                  <c:v>439</c:v>
                </c:pt>
                <c:pt idx="968">
                  <c:v>527</c:v>
                </c:pt>
                <c:pt idx="969">
                  <c:v>586</c:v>
                </c:pt>
                <c:pt idx="970">
                  <c:v>533</c:v>
                </c:pt>
                <c:pt idx="971">
                  <c:v>592</c:v>
                </c:pt>
                <c:pt idx="972">
                  <c:v>615</c:v>
                </c:pt>
                <c:pt idx="973">
                  <c:v>629</c:v>
                </c:pt>
                <c:pt idx="974">
                  <c:v>567</c:v>
                </c:pt>
                <c:pt idx="975">
                  <c:v>577</c:v>
                </c:pt>
                <c:pt idx="976">
                  <c:v>531</c:v>
                </c:pt>
                <c:pt idx="977">
                  <c:v>457</c:v>
                </c:pt>
                <c:pt idx="978">
                  <c:v>449</c:v>
                </c:pt>
                <c:pt idx="979">
                  <c:v>431</c:v>
                </c:pt>
                <c:pt idx="980">
                  <c:v>444</c:v>
                </c:pt>
                <c:pt idx="981">
                  <c:v>461</c:v>
                </c:pt>
                <c:pt idx="982">
                  <c:v>435</c:v>
                </c:pt>
                <c:pt idx="983">
                  <c:v>495</c:v>
                </c:pt>
                <c:pt idx="984">
                  <c:v>483</c:v>
                </c:pt>
                <c:pt idx="985">
                  <c:v>523</c:v>
                </c:pt>
                <c:pt idx="986">
                  <c:v>481</c:v>
                </c:pt>
                <c:pt idx="987">
                  <c:v>527</c:v>
                </c:pt>
                <c:pt idx="988">
                  <c:v>530</c:v>
                </c:pt>
                <c:pt idx="989">
                  <c:v>524</c:v>
                </c:pt>
                <c:pt idx="990">
                  <c:v>505</c:v>
                </c:pt>
                <c:pt idx="991">
                  <c:v>499</c:v>
                </c:pt>
                <c:pt idx="992">
                  <c:v>513</c:v>
                </c:pt>
                <c:pt idx="993">
                  <c:v>485</c:v>
                </c:pt>
                <c:pt idx="994">
                  <c:v>482</c:v>
                </c:pt>
                <c:pt idx="995">
                  <c:v>476</c:v>
                </c:pt>
                <c:pt idx="996">
                  <c:v>502</c:v>
                </c:pt>
                <c:pt idx="997">
                  <c:v>481</c:v>
                </c:pt>
                <c:pt idx="998">
                  <c:v>522</c:v>
                </c:pt>
                <c:pt idx="999">
                  <c:v>414</c:v>
                </c:pt>
                <c:pt idx="1000">
                  <c:v>460</c:v>
                </c:pt>
                <c:pt idx="1001">
                  <c:v>456</c:v>
                </c:pt>
                <c:pt idx="1002">
                  <c:v>498</c:v>
                </c:pt>
                <c:pt idx="1003">
                  <c:v>503</c:v>
                </c:pt>
                <c:pt idx="1004">
                  <c:v>465</c:v>
                </c:pt>
                <c:pt idx="1005">
                  <c:v>453</c:v>
                </c:pt>
                <c:pt idx="1006">
                  <c:v>475</c:v>
                </c:pt>
                <c:pt idx="1007">
                  <c:v>490</c:v>
                </c:pt>
                <c:pt idx="1008">
                  <c:v>489</c:v>
                </c:pt>
                <c:pt idx="1009">
                  <c:v>429</c:v>
                </c:pt>
                <c:pt idx="1010">
                  <c:v>461</c:v>
                </c:pt>
                <c:pt idx="1011">
                  <c:v>474</c:v>
                </c:pt>
                <c:pt idx="1012">
                  <c:v>484</c:v>
                </c:pt>
                <c:pt idx="1013">
                  <c:v>437</c:v>
                </c:pt>
                <c:pt idx="1014">
                  <c:v>494</c:v>
                </c:pt>
                <c:pt idx="1015">
                  <c:v>477</c:v>
                </c:pt>
                <c:pt idx="1016">
                  <c:v>504</c:v>
                </c:pt>
                <c:pt idx="1017">
                  <c:v>506</c:v>
                </c:pt>
                <c:pt idx="1018">
                  <c:v>513</c:v>
                </c:pt>
                <c:pt idx="1019">
                  <c:v>541</c:v>
                </c:pt>
                <c:pt idx="1020">
                  <c:v>527</c:v>
                </c:pt>
                <c:pt idx="1021">
                  <c:v>564</c:v>
                </c:pt>
                <c:pt idx="1022">
                  <c:v>585</c:v>
                </c:pt>
                <c:pt idx="1023">
                  <c:v>572</c:v>
                </c:pt>
                <c:pt idx="1024">
                  <c:v>536</c:v>
                </c:pt>
                <c:pt idx="1025">
                  <c:v>554</c:v>
                </c:pt>
                <c:pt idx="1026">
                  <c:v>532</c:v>
                </c:pt>
                <c:pt idx="1027">
                  <c:v>567</c:v>
                </c:pt>
                <c:pt idx="1028">
                  <c:v>574</c:v>
                </c:pt>
                <c:pt idx="1029">
                  <c:v>575</c:v>
                </c:pt>
                <c:pt idx="1030">
                  <c:v>612</c:v>
                </c:pt>
                <c:pt idx="1031">
                  <c:v>593</c:v>
                </c:pt>
                <c:pt idx="1032">
                  <c:v>579</c:v>
                </c:pt>
                <c:pt idx="1033">
                  <c:v>533</c:v>
                </c:pt>
                <c:pt idx="1034">
                  <c:v>537</c:v>
                </c:pt>
                <c:pt idx="1035">
                  <c:v>557</c:v>
                </c:pt>
                <c:pt idx="1036">
                  <c:v>498</c:v>
                </c:pt>
                <c:pt idx="1037">
                  <c:v>532</c:v>
                </c:pt>
                <c:pt idx="1038">
                  <c:v>488</c:v>
                </c:pt>
                <c:pt idx="1039">
                  <c:v>489</c:v>
                </c:pt>
                <c:pt idx="1040">
                  <c:v>465</c:v>
                </c:pt>
                <c:pt idx="1041">
                  <c:v>466</c:v>
                </c:pt>
                <c:pt idx="1042">
                  <c:v>463</c:v>
                </c:pt>
                <c:pt idx="1043">
                  <c:v>498</c:v>
                </c:pt>
                <c:pt idx="1044">
                  <c:v>525</c:v>
                </c:pt>
                <c:pt idx="1045">
                  <c:v>523</c:v>
                </c:pt>
                <c:pt idx="1046">
                  <c:v>577</c:v>
                </c:pt>
                <c:pt idx="1047">
                  <c:v>548</c:v>
                </c:pt>
                <c:pt idx="1048">
                  <c:v>549</c:v>
                </c:pt>
                <c:pt idx="1049">
                  <c:v>513</c:v>
                </c:pt>
                <c:pt idx="1050">
                  <c:v>510</c:v>
                </c:pt>
                <c:pt idx="1051">
                  <c:v>421</c:v>
                </c:pt>
                <c:pt idx="1052">
                  <c:v>504</c:v>
                </c:pt>
                <c:pt idx="1053">
                  <c:v>462</c:v>
                </c:pt>
                <c:pt idx="1054">
                  <c:v>413</c:v>
                </c:pt>
                <c:pt idx="1055">
                  <c:v>402</c:v>
                </c:pt>
                <c:pt idx="1056">
                  <c:v>413</c:v>
                </c:pt>
                <c:pt idx="1057">
                  <c:v>454</c:v>
                </c:pt>
                <c:pt idx="1058">
                  <c:v>432</c:v>
                </c:pt>
                <c:pt idx="1059">
                  <c:v>416</c:v>
                </c:pt>
                <c:pt idx="1060">
                  <c:v>395</c:v>
                </c:pt>
                <c:pt idx="1061">
                  <c:v>435</c:v>
                </c:pt>
                <c:pt idx="1062">
                  <c:v>427</c:v>
                </c:pt>
                <c:pt idx="1063">
                  <c:v>438</c:v>
                </c:pt>
                <c:pt idx="1064">
                  <c:v>425</c:v>
                </c:pt>
                <c:pt idx="1065">
                  <c:v>436</c:v>
                </c:pt>
                <c:pt idx="1066">
                  <c:v>442</c:v>
                </c:pt>
                <c:pt idx="1067">
                  <c:v>446</c:v>
                </c:pt>
                <c:pt idx="1068">
                  <c:v>451</c:v>
                </c:pt>
                <c:pt idx="1069">
                  <c:v>482</c:v>
                </c:pt>
                <c:pt idx="1070">
                  <c:v>475</c:v>
                </c:pt>
                <c:pt idx="1071">
                  <c:v>517</c:v>
                </c:pt>
                <c:pt idx="1072">
                  <c:v>469</c:v>
                </c:pt>
                <c:pt idx="1073">
                  <c:v>496</c:v>
                </c:pt>
                <c:pt idx="1074">
                  <c:v>499</c:v>
                </c:pt>
                <c:pt idx="1075">
                  <c:v>485</c:v>
                </c:pt>
                <c:pt idx="1076">
                  <c:v>459</c:v>
                </c:pt>
                <c:pt idx="1077">
                  <c:v>464</c:v>
                </c:pt>
                <c:pt idx="1078">
                  <c:v>480</c:v>
                </c:pt>
                <c:pt idx="1079">
                  <c:v>479</c:v>
                </c:pt>
                <c:pt idx="1080">
                  <c:v>439</c:v>
                </c:pt>
                <c:pt idx="1081">
                  <c:v>517</c:v>
                </c:pt>
                <c:pt idx="1082">
                  <c:v>474</c:v>
                </c:pt>
                <c:pt idx="1083">
                  <c:v>457</c:v>
                </c:pt>
                <c:pt idx="1084">
                  <c:v>472</c:v>
                </c:pt>
                <c:pt idx="1085">
                  <c:v>492</c:v>
                </c:pt>
                <c:pt idx="1086">
                  <c:v>522</c:v>
                </c:pt>
                <c:pt idx="1087">
                  <c:v>571</c:v>
                </c:pt>
                <c:pt idx="1088">
                  <c:v>573</c:v>
                </c:pt>
                <c:pt idx="1089">
                  <c:v>679</c:v>
                </c:pt>
                <c:pt idx="1090">
                  <c:v>577</c:v>
                </c:pt>
                <c:pt idx="1091">
                  <c:v>567</c:v>
                </c:pt>
                <c:pt idx="1092">
                  <c:v>590</c:v>
                </c:pt>
                <c:pt idx="1093">
                  <c:v>552</c:v>
                </c:pt>
                <c:pt idx="1094">
                  <c:v>595</c:v>
                </c:pt>
                <c:pt idx="1095">
                  <c:v>575</c:v>
                </c:pt>
                <c:pt idx="1096">
                  <c:v>575</c:v>
                </c:pt>
                <c:pt idx="1097">
                  <c:v>577</c:v>
                </c:pt>
                <c:pt idx="1098">
                  <c:v>518</c:v>
                </c:pt>
                <c:pt idx="1099">
                  <c:v>582</c:v>
                </c:pt>
                <c:pt idx="1100">
                  <c:v>535</c:v>
                </c:pt>
                <c:pt idx="1101">
                  <c:v>588</c:v>
                </c:pt>
                <c:pt idx="1102">
                  <c:v>566</c:v>
                </c:pt>
                <c:pt idx="1103">
                  <c:v>593</c:v>
                </c:pt>
                <c:pt idx="1104">
                  <c:v>565</c:v>
                </c:pt>
                <c:pt idx="1105">
                  <c:v>608</c:v>
                </c:pt>
                <c:pt idx="1106">
                  <c:v>690</c:v>
                </c:pt>
                <c:pt idx="1107">
                  <c:v>629</c:v>
                </c:pt>
                <c:pt idx="1108">
                  <c:v>665</c:v>
                </c:pt>
                <c:pt idx="1109">
                  <c:v>649</c:v>
                </c:pt>
                <c:pt idx="1110">
                  <c:v>634</c:v>
                </c:pt>
                <c:pt idx="1111">
                  <c:v>572</c:v>
                </c:pt>
                <c:pt idx="1112">
                  <c:v>581</c:v>
                </c:pt>
                <c:pt idx="1113">
                  <c:v>523</c:v>
                </c:pt>
                <c:pt idx="1114">
                  <c:v>527</c:v>
                </c:pt>
                <c:pt idx="1115">
                  <c:v>504</c:v>
                </c:pt>
                <c:pt idx="1116">
                  <c:v>555</c:v>
                </c:pt>
                <c:pt idx="1117">
                  <c:v>490</c:v>
                </c:pt>
                <c:pt idx="1118">
                  <c:v>511</c:v>
                </c:pt>
                <c:pt idx="1119">
                  <c:v>444</c:v>
                </c:pt>
                <c:pt idx="1120">
                  <c:v>478</c:v>
                </c:pt>
                <c:pt idx="1121">
                  <c:v>547</c:v>
                </c:pt>
                <c:pt idx="1122">
                  <c:v>497</c:v>
                </c:pt>
                <c:pt idx="1123">
                  <c:v>561</c:v>
                </c:pt>
                <c:pt idx="1124">
                  <c:v>637</c:v>
                </c:pt>
                <c:pt idx="1125">
                  <c:v>636</c:v>
                </c:pt>
                <c:pt idx="1126">
                  <c:v>705</c:v>
                </c:pt>
                <c:pt idx="1127">
                  <c:v>790</c:v>
                </c:pt>
                <c:pt idx="1128">
                  <c:v>708</c:v>
                </c:pt>
                <c:pt idx="1129">
                  <c:v>701</c:v>
                </c:pt>
                <c:pt idx="1130">
                  <c:v>648</c:v>
                </c:pt>
                <c:pt idx="1131">
                  <c:v>632</c:v>
                </c:pt>
                <c:pt idx="1132">
                  <c:v>607</c:v>
                </c:pt>
                <c:pt idx="1133">
                  <c:v>553</c:v>
                </c:pt>
                <c:pt idx="1134">
                  <c:v>524</c:v>
                </c:pt>
                <c:pt idx="1135">
                  <c:v>475</c:v>
                </c:pt>
                <c:pt idx="1136">
                  <c:v>515</c:v>
                </c:pt>
                <c:pt idx="1137">
                  <c:v>491</c:v>
                </c:pt>
                <c:pt idx="1138">
                  <c:v>431</c:v>
                </c:pt>
                <c:pt idx="1139">
                  <c:v>435</c:v>
                </c:pt>
                <c:pt idx="1140">
                  <c:v>444</c:v>
                </c:pt>
                <c:pt idx="1141">
                  <c:v>465</c:v>
                </c:pt>
                <c:pt idx="1142">
                  <c:v>471</c:v>
                </c:pt>
                <c:pt idx="1143">
                  <c:v>421</c:v>
                </c:pt>
                <c:pt idx="1144">
                  <c:v>500</c:v>
                </c:pt>
                <c:pt idx="1145">
                  <c:v>517</c:v>
                </c:pt>
                <c:pt idx="1146">
                  <c:v>534</c:v>
                </c:pt>
                <c:pt idx="1147">
                  <c:v>513</c:v>
                </c:pt>
                <c:pt idx="1148">
                  <c:v>530</c:v>
                </c:pt>
                <c:pt idx="1149">
                  <c:v>459</c:v>
                </c:pt>
                <c:pt idx="1150">
                  <c:v>453</c:v>
                </c:pt>
                <c:pt idx="1151">
                  <c:v>462</c:v>
                </c:pt>
                <c:pt idx="1152">
                  <c:v>440</c:v>
                </c:pt>
                <c:pt idx="1153">
                  <c:v>391</c:v>
                </c:pt>
                <c:pt idx="1154">
                  <c:v>425</c:v>
                </c:pt>
                <c:pt idx="1155">
                  <c:v>401</c:v>
                </c:pt>
                <c:pt idx="1156">
                  <c:v>361</c:v>
                </c:pt>
                <c:pt idx="1157">
                  <c:v>386</c:v>
                </c:pt>
                <c:pt idx="1158">
                  <c:v>383</c:v>
                </c:pt>
                <c:pt idx="1159">
                  <c:v>372</c:v>
                </c:pt>
                <c:pt idx="1160">
                  <c:v>416</c:v>
                </c:pt>
                <c:pt idx="1161">
                  <c:v>412</c:v>
                </c:pt>
                <c:pt idx="1162">
                  <c:v>439</c:v>
                </c:pt>
                <c:pt idx="1163">
                  <c:v>389</c:v>
                </c:pt>
                <c:pt idx="1164">
                  <c:v>446</c:v>
                </c:pt>
                <c:pt idx="1165">
                  <c:v>455</c:v>
                </c:pt>
                <c:pt idx="1166">
                  <c:v>487</c:v>
                </c:pt>
                <c:pt idx="1167">
                  <c:v>476</c:v>
                </c:pt>
                <c:pt idx="1168">
                  <c:v>507</c:v>
                </c:pt>
                <c:pt idx="1169">
                  <c:v>538</c:v>
                </c:pt>
                <c:pt idx="1170">
                  <c:v>583</c:v>
                </c:pt>
                <c:pt idx="1171">
                  <c:v>459</c:v>
                </c:pt>
                <c:pt idx="1172">
                  <c:v>522</c:v>
                </c:pt>
                <c:pt idx="1173">
                  <c:v>517</c:v>
                </c:pt>
                <c:pt idx="1174">
                  <c:v>510</c:v>
                </c:pt>
                <c:pt idx="1175">
                  <c:v>526</c:v>
                </c:pt>
                <c:pt idx="1176">
                  <c:v>585</c:v>
                </c:pt>
                <c:pt idx="1177">
                  <c:v>587</c:v>
                </c:pt>
                <c:pt idx="1178">
                  <c:v>636</c:v>
                </c:pt>
                <c:pt idx="1179">
                  <c:v>659</c:v>
                </c:pt>
                <c:pt idx="1180">
                  <c:v>705</c:v>
                </c:pt>
                <c:pt idx="1181">
                  <c:v>720</c:v>
                </c:pt>
                <c:pt idx="1182">
                  <c:v>711</c:v>
                </c:pt>
                <c:pt idx="1183">
                  <c:v>653</c:v>
                </c:pt>
                <c:pt idx="1184">
                  <c:v>652</c:v>
                </c:pt>
                <c:pt idx="1185">
                  <c:v>659</c:v>
                </c:pt>
                <c:pt idx="1186">
                  <c:v>683</c:v>
                </c:pt>
                <c:pt idx="1187">
                  <c:v>721</c:v>
                </c:pt>
                <c:pt idx="1188">
                  <c:v>643</c:v>
                </c:pt>
                <c:pt idx="1189">
                  <c:v>691</c:v>
                </c:pt>
                <c:pt idx="1190">
                  <c:v>668</c:v>
                </c:pt>
                <c:pt idx="1191">
                  <c:v>668</c:v>
                </c:pt>
                <c:pt idx="1192">
                  <c:v>633</c:v>
                </c:pt>
                <c:pt idx="1193">
                  <c:v>623</c:v>
                </c:pt>
                <c:pt idx="1194">
                  <c:v>630</c:v>
                </c:pt>
                <c:pt idx="1195">
                  <c:v>589</c:v>
                </c:pt>
                <c:pt idx="1196">
                  <c:v>503</c:v>
                </c:pt>
                <c:pt idx="1197">
                  <c:v>539</c:v>
                </c:pt>
                <c:pt idx="1198">
                  <c:v>594</c:v>
                </c:pt>
                <c:pt idx="1199">
                  <c:v>585</c:v>
                </c:pt>
                <c:pt idx="1200">
                  <c:v>592</c:v>
                </c:pt>
                <c:pt idx="1201">
                  <c:v>570</c:v>
                </c:pt>
                <c:pt idx="1202">
                  <c:v>530</c:v>
                </c:pt>
                <c:pt idx="1203">
                  <c:v>528</c:v>
                </c:pt>
                <c:pt idx="1204">
                  <c:v>509</c:v>
                </c:pt>
                <c:pt idx="1205">
                  <c:v>496</c:v>
                </c:pt>
                <c:pt idx="1206">
                  <c:v>496</c:v>
                </c:pt>
                <c:pt idx="1207">
                  <c:v>446</c:v>
                </c:pt>
                <c:pt idx="1208">
                  <c:v>462</c:v>
                </c:pt>
                <c:pt idx="1209">
                  <c:v>427</c:v>
                </c:pt>
                <c:pt idx="1210">
                  <c:v>481</c:v>
                </c:pt>
                <c:pt idx="1211">
                  <c:v>466</c:v>
                </c:pt>
                <c:pt idx="1212">
                  <c:v>528</c:v>
                </c:pt>
                <c:pt idx="1213">
                  <c:v>532</c:v>
                </c:pt>
                <c:pt idx="1214">
                  <c:v>569</c:v>
                </c:pt>
                <c:pt idx="1215">
                  <c:v>525</c:v>
                </c:pt>
                <c:pt idx="1216">
                  <c:v>588</c:v>
                </c:pt>
                <c:pt idx="1217">
                  <c:v>569</c:v>
                </c:pt>
                <c:pt idx="1218">
                  <c:v>570</c:v>
                </c:pt>
                <c:pt idx="1219">
                  <c:v>510</c:v>
                </c:pt>
                <c:pt idx="1220">
                  <c:v>523</c:v>
                </c:pt>
                <c:pt idx="1221">
                  <c:v>538</c:v>
                </c:pt>
                <c:pt idx="1222">
                  <c:v>550</c:v>
                </c:pt>
                <c:pt idx="1223">
                  <c:v>614</c:v>
                </c:pt>
                <c:pt idx="1224">
                  <c:v>593</c:v>
                </c:pt>
                <c:pt idx="1225">
                  <c:v>553</c:v>
                </c:pt>
                <c:pt idx="1226">
                  <c:v>586</c:v>
                </c:pt>
                <c:pt idx="1227">
                  <c:v>511</c:v>
                </c:pt>
                <c:pt idx="1228">
                  <c:v>490</c:v>
                </c:pt>
                <c:pt idx="1229">
                  <c:v>428</c:v>
                </c:pt>
                <c:pt idx="1230">
                  <c:v>466</c:v>
                </c:pt>
                <c:pt idx="1231">
                  <c:v>440</c:v>
                </c:pt>
                <c:pt idx="1232">
                  <c:v>432</c:v>
                </c:pt>
                <c:pt idx="1233">
                  <c:v>476</c:v>
                </c:pt>
                <c:pt idx="1234">
                  <c:v>492</c:v>
                </c:pt>
                <c:pt idx="1235">
                  <c:v>461</c:v>
                </c:pt>
                <c:pt idx="1236">
                  <c:v>472</c:v>
                </c:pt>
                <c:pt idx="1237">
                  <c:v>514</c:v>
                </c:pt>
                <c:pt idx="1238">
                  <c:v>534</c:v>
                </c:pt>
                <c:pt idx="1239">
                  <c:v>538</c:v>
                </c:pt>
                <c:pt idx="1240">
                  <c:v>575</c:v>
                </c:pt>
                <c:pt idx="1241">
                  <c:v>580</c:v>
                </c:pt>
                <c:pt idx="1242">
                  <c:v>562</c:v>
                </c:pt>
                <c:pt idx="1243">
                  <c:v>585</c:v>
                </c:pt>
                <c:pt idx="1244">
                  <c:v>624</c:v>
                </c:pt>
                <c:pt idx="1245">
                  <c:v>588</c:v>
                </c:pt>
                <c:pt idx="1246">
                  <c:v>532</c:v>
                </c:pt>
                <c:pt idx="1247">
                  <c:v>529</c:v>
                </c:pt>
                <c:pt idx="1248">
                  <c:v>535</c:v>
                </c:pt>
                <c:pt idx="1249">
                  <c:v>522</c:v>
                </c:pt>
                <c:pt idx="1250">
                  <c:v>552</c:v>
                </c:pt>
                <c:pt idx="1251">
                  <c:v>619</c:v>
                </c:pt>
                <c:pt idx="1252">
                  <c:v>646</c:v>
                </c:pt>
                <c:pt idx="1253">
                  <c:v>666</c:v>
                </c:pt>
                <c:pt idx="1254">
                  <c:v>623</c:v>
                </c:pt>
                <c:pt idx="1255">
                  <c:v>643</c:v>
                </c:pt>
                <c:pt idx="1256">
                  <c:v>628</c:v>
                </c:pt>
                <c:pt idx="1257">
                  <c:v>545</c:v>
                </c:pt>
                <c:pt idx="1258">
                  <c:v>527</c:v>
                </c:pt>
                <c:pt idx="1259">
                  <c:v>523</c:v>
                </c:pt>
                <c:pt idx="1260">
                  <c:v>478</c:v>
                </c:pt>
                <c:pt idx="1261">
                  <c:v>477</c:v>
                </c:pt>
                <c:pt idx="1262">
                  <c:v>483</c:v>
                </c:pt>
                <c:pt idx="1263">
                  <c:v>449</c:v>
                </c:pt>
                <c:pt idx="1264">
                  <c:v>463</c:v>
                </c:pt>
                <c:pt idx="1265">
                  <c:v>470</c:v>
                </c:pt>
                <c:pt idx="1266">
                  <c:v>451</c:v>
                </c:pt>
                <c:pt idx="1267">
                  <c:v>474</c:v>
                </c:pt>
                <c:pt idx="1268">
                  <c:v>477</c:v>
                </c:pt>
                <c:pt idx="1269">
                  <c:v>458</c:v>
                </c:pt>
                <c:pt idx="1270">
                  <c:v>463</c:v>
                </c:pt>
                <c:pt idx="1271">
                  <c:v>488</c:v>
                </c:pt>
                <c:pt idx="1272">
                  <c:v>455</c:v>
                </c:pt>
                <c:pt idx="1273">
                  <c:v>508</c:v>
                </c:pt>
                <c:pt idx="1274">
                  <c:v>465</c:v>
                </c:pt>
                <c:pt idx="1275">
                  <c:v>500</c:v>
                </c:pt>
                <c:pt idx="1276">
                  <c:v>500</c:v>
                </c:pt>
                <c:pt idx="1277">
                  <c:v>547</c:v>
                </c:pt>
                <c:pt idx="1278">
                  <c:v>474</c:v>
                </c:pt>
                <c:pt idx="1279">
                  <c:v>568</c:v>
                </c:pt>
                <c:pt idx="1280">
                  <c:v>514</c:v>
                </c:pt>
                <c:pt idx="1281">
                  <c:v>492</c:v>
                </c:pt>
                <c:pt idx="1282">
                  <c:v>438</c:v>
                </c:pt>
                <c:pt idx="1283">
                  <c:v>524</c:v>
                </c:pt>
                <c:pt idx="1284">
                  <c:v>431</c:v>
                </c:pt>
                <c:pt idx="1285">
                  <c:v>455</c:v>
                </c:pt>
                <c:pt idx="1286">
                  <c:v>457</c:v>
                </c:pt>
                <c:pt idx="1287">
                  <c:v>462</c:v>
                </c:pt>
                <c:pt idx="1288">
                  <c:v>429</c:v>
                </c:pt>
                <c:pt idx="1289">
                  <c:v>476</c:v>
                </c:pt>
                <c:pt idx="1290">
                  <c:v>428</c:v>
                </c:pt>
                <c:pt idx="1291">
                  <c:v>436</c:v>
                </c:pt>
                <c:pt idx="1292">
                  <c:v>478</c:v>
                </c:pt>
                <c:pt idx="1293">
                  <c:v>428</c:v>
                </c:pt>
                <c:pt idx="1294">
                  <c:v>472</c:v>
                </c:pt>
                <c:pt idx="1295">
                  <c:v>430</c:v>
                </c:pt>
                <c:pt idx="1296">
                  <c:v>383</c:v>
                </c:pt>
                <c:pt idx="1297">
                  <c:v>409</c:v>
                </c:pt>
                <c:pt idx="1298">
                  <c:v>411</c:v>
                </c:pt>
                <c:pt idx="1299">
                  <c:v>419</c:v>
                </c:pt>
                <c:pt idx="1300">
                  <c:v>372</c:v>
                </c:pt>
                <c:pt idx="1301">
                  <c:v>402</c:v>
                </c:pt>
                <c:pt idx="1302">
                  <c:v>400</c:v>
                </c:pt>
                <c:pt idx="1303">
                  <c:v>388</c:v>
                </c:pt>
                <c:pt idx="1304">
                  <c:v>391</c:v>
                </c:pt>
                <c:pt idx="1305">
                  <c:v>397</c:v>
                </c:pt>
                <c:pt idx="1306">
                  <c:v>397</c:v>
                </c:pt>
                <c:pt idx="1307">
                  <c:v>383</c:v>
                </c:pt>
                <c:pt idx="1308">
                  <c:v>393</c:v>
                </c:pt>
                <c:pt idx="1309">
                  <c:v>388</c:v>
                </c:pt>
                <c:pt idx="1310">
                  <c:v>389</c:v>
                </c:pt>
                <c:pt idx="1311">
                  <c:v>361</c:v>
                </c:pt>
                <c:pt idx="1312">
                  <c:v>339</c:v>
                </c:pt>
                <c:pt idx="1313">
                  <c:v>339</c:v>
                </c:pt>
                <c:pt idx="1314">
                  <c:v>321</c:v>
                </c:pt>
                <c:pt idx="1315">
                  <c:v>421</c:v>
                </c:pt>
                <c:pt idx="1316">
                  <c:v>388</c:v>
                </c:pt>
                <c:pt idx="1317">
                  <c:v>382</c:v>
                </c:pt>
                <c:pt idx="1318">
                  <c:v>429</c:v>
                </c:pt>
                <c:pt idx="1319">
                  <c:v>420</c:v>
                </c:pt>
                <c:pt idx="1320">
                  <c:v>376</c:v>
                </c:pt>
                <c:pt idx="1321">
                  <c:v>410</c:v>
                </c:pt>
                <c:pt idx="1322">
                  <c:v>423</c:v>
                </c:pt>
                <c:pt idx="1323">
                  <c:v>383</c:v>
                </c:pt>
                <c:pt idx="1324">
                  <c:v>375</c:v>
                </c:pt>
                <c:pt idx="1325">
                  <c:v>405</c:v>
                </c:pt>
                <c:pt idx="1326">
                  <c:v>456</c:v>
                </c:pt>
                <c:pt idx="1327">
                  <c:v>410</c:v>
                </c:pt>
                <c:pt idx="1328">
                  <c:v>428</c:v>
                </c:pt>
                <c:pt idx="1329">
                  <c:v>450</c:v>
                </c:pt>
                <c:pt idx="1330">
                  <c:v>440</c:v>
                </c:pt>
                <c:pt idx="1331">
                  <c:v>535</c:v>
                </c:pt>
                <c:pt idx="1332">
                  <c:v>522</c:v>
                </c:pt>
                <c:pt idx="1333">
                  <c:v>522</c:v>
                </c:pt>
                <c:pt idx="1334">
                  <c:v>567</c:v>
                </c:pt>
                <c:pt idx="1335">
                  <c:v>520</c:v>
                </c:pt>
                <c:pt idx="1336">
                  <c:v>589</c:v>
                </c:pt>
                <c:pt idx="1337">
                  <c:v>536</c:v>
                </c:pt>
                <c:pt idx="1338">
                  <c:v>551</c:v>
                </c:pt>
                <c:pt idx="1339">
                  <c:v>579</c:v>
                </c:pt>
                <c:pt idx="1340">
                  <c:v>556</c:v>
                </c:pt>
                <c:pt idx="1341">
                  <c:v>578</c:v>
                </c:pt>
                <c:pt idx="1342">
                  <c:v>546</c:v>
                </c:pt>
                <c:pt idx="1343">
                  <c:v>552</c:v>
                </c:pt>
                <c:pt idx="1344">
                  <c:v>526</c:v>
                </c:pt>
                <c:pt idx="1345">
                  <c:v>493</c:v>
                </c:pt>
                <c:pt idx="1346">
                  <c:v>505</c:v>
                </c:pt>
                <c:pt idx="1347">
                  <c:v>494</c:v>
                </c:pt>
                <c:pt idx="1348">
                  <c:v>509</c:v>
                </c:pt>
                <c:pt idx="1349">
                  <c:v>499</c:v>
                </c:pt>
                <c:pt idx="1350">
                  <c:v>539</c:v>
                </c:pt>
                <c:pt idx="1351">
                  <c:v>547</c:v>
                </c:pt>
                <c:pt idx="1352">
                  <c:v>540</c:v>
                </c:pt>
                <c:pt idx="1353">
                  <c:v>515</c:v>
                </c:pt>
                <c:pt idx="1354">
                  <c:v>542</c:v>
                </c:pt>
                <c:pt idx="1355">
                  <c:v>539</c:v>
                </c:pt>
                <c:pt idx="1356">
                  <c:v>590</c:v>
                </c:pt>
                <c:pt idx="1357">
                  <c:v>607</c:v>
                </c:pt>
                <c:pt idx="1358">
                  <c:v>586</c:v>
                </c:pt>
                <c:pt idx="1359">
                  <c:v>550</c:v>
                </c:pt>
                <c:pt idx="1360">
                  <c:v>513</c:v>
                </c:pt>
                <c:pt idx="1361">
                  <c:v>535</c:v>
                </c:pt>
                <c:pt idx="1362">
                  <c:v>518</c:v>
                </c:pt>
                <c:pt idx="1363">
                  <c:v>488</c:v>
                </c:pt>
                <c:pt idx="1364">
                  <c:v>527</c:v>
                </c:pt>
                <c:pt idx="1365">
                  <c:v>507</c:v>
                </c:pt>
                <c:pt idx="1366">
                  <c:v>514</c:v>
                </c:pt>
                <c:pt idx="1367">
                  <c:v>529</c:v>
                </c:pt>
                <c:pt idx="1368">
                  <c:v>505</c:v>
                </c:pt>
                <c:pt idx="1369">
                  <c:v>560</c:v>
                </c:pt>
                <c:pt idx="1370">
                  <c:v>525</c:v>
                </c:pt>
                <c:pt idx="1371">
                  <c:v>579</c:v>
                </c:pt>
                <c:pt idx="1372">
                  <c:v>567</c:v>
                </c:pt>
                <c:pt idx="1373">
                  <c:v>575</c:v>
                </c:pt>
                <c:pt idx="1374">
                  <c:v>528</c:v>
                </c:pt>
                <c:pt idx="1375">
                  <c:v>502</c:v>
                </c:pt>
                <c:pt idx="1376">
                  <c:v>502</c:v>
                </c:pt>
                <c:pt idx="1377">
                  <c:v>502</c:v>
                </c:pt>
                <c:pt idx="1378">
                  <c:v>479</c:v>
                </c:pt>
                <c:pt idx="1379">
                  <c:v>445</c:v>
                </c:pt>
                <c:pt idx="1380">
                  <c:v>425</c:v>
                </c:pt>
                <c:pt idx="1381">
                  <c:v>445</c:v>
                </c:pt>
                <c:pt idx="1382">
                  <c:v>479</c:v>
                </c:pt>
                <c:pt idx="1383">
                  <c:v>418</c:v>
                </c:pt>
                <c:pt idx="1384">
                  <c:v>433</c:v>
                </c:pt>
                <c:pt idx="1385">
                  <c:v>432</c:v>
                </c:pt>
                <c:pt idx="1386">
                  <c:v>490</c:v>
                </c:pt>
                <c:pt idx="1387">
                  <c:v>459</c:v>
                </c:pt>
                <c:pt idx="1388">
                  <c:v>497</c:v>
                </c:pt>
                <c:pt idx="1389">
                  <c:v>486</c:v>
                </c:pt>
                <c:pt idx="1390">
                  <c:v>440</c:v>
                </c:pt>
                <c:pt idx="1391">
                  <c:v>487</c:v>
                </c:pt>
                <c:pt idx="1392">
                  <c:v>450</c:v>
                </c:pt>
                <c:pt idx="1393">
                  <c:v>477</c:v>
                </c:pt>
                <c:pt idx="1394">
                  <c:v>438</c:v>
                </c:pt>
                <c:pt idx="1395">
                  <c:v>439</c:v>
                </c:pt>
                <c:pt idx="1396">
                  <c:v>437</c:v>
                </c:pt>
                <c:pt idx="1397">
                  <c:v>452</c:v>
                </c:pt>
                <c:pt idx="1398">
                  <c:v>445</c:v>
                </c:pt>
                <c:pt idx="1399">
                  <c:v>412</c:v>
                </c:pt>
                <c:pt idx="1400">
                  <c:v>477</c:v>
                </c:pt>
                <c:pt idx="1401">
                  <c:v>452</c:v>
                </c:pt>
                <c:pt idx="1402">
                  <c:v>423</c:v>
                </c:pt>
                <c:pt idx="1403">
                  <c:v>456</c:v>
                </c:pt>
                <c:pt idx="1404">
                  <c:v>452</c:v>
                </c:pt>
                <c:pt idx="1405">
                  <c:v>406</c:v>
                </c:pt>
                <c:pt idx="1406">
                  <c:v>442</c:v>
                </c:pt>
                <c:pt idx="1407">
                  <c:v>439</c:v>
                </c:pt>
                <c:pt idx="1408">
                  <c:v>392</c:v>
                </c:pt>
                <c:pt idx="1409">
                  <c:v>404</c:v>
                </c:pt>
                <c:pt idx="1410">
                  <c:v>364</c:v>
                </c:pt>
                <c:pt idx="1411">
                  <c:v>370</c:v>
                </c:pt>
                <c:pt idx="1412">
                  <c:v>420</c:v>
                </c:pt>
                <c:pt idx="1413">
                  <c:v>399</c:v>
                </c:pt>
                <c:pt idx="1414">
                  <c:v>384</c:v>
                </c:pt>
                <c:pt idx="1415">
                  <c:v>429</c:v>
                </c:pt>
                <c:pt idx="1416">
                  <c:v>438</c:v>
                </c:pt>
                <c:pt idx="1417">
                  <c:v>516</c:v>
                </c:pt>
                <c:pt idx="1418">
                  <c:v>452</c:v>
                </c:pt>
                <c:pt idx="1419">
                  <c:v>460</c:v>
                </c:pt>
                <c:pt idx="1420">
                  <c:v>456</c:v>
                </c:pt>
                <c:pt idx="1421">
                  <c:v>471</c:v>
                </c:pt>
                <c:pt idx="1422">
                  <c:v>430</c:v>
                </c:pt>
                <c:pt idx="1423">
                  <c:v>423</c:v>
                </c:pt>
                <c:pt idx="1424">
                  <c:v>412</c:v>
                </c:pt>
                <c:pt idx="1425">
                  <c:v>371</c:v>
                </c:pt>
                <c:pt idx="1426">
                  <c:v>393</c:v>
                </c:pt>
                <c:pt idx="1427">
                  <c:v>364</c:v>
                </c:pt>
                <c:pt idx="1428">
                  <c:v>410</c:v>
                </c:pt>
                <c:pt idx="1429">
                  <c:v>373</c:v>
                </c:pt>
                <c:pt idx="1430">
                  <c:v>373</c:v>
                </c:pt>
                <c:pt idx="1431">
                  <c:v>407</c:v>
                </c:pt>
                <c:pt idx="1432">
                  <c:v>371</c:v>
                </c:pt>
                <c:pt idx="1433">
                  <c:v>341</c:v>
                </c:pt>
                <c:pt idx="1434">
                  <c:v>327</c:v>
                </c:pt>
                <c:pt idx="1435">
                  <c:v>401</c:v>
                </c:pt>
                <c:pt idx="1436">
                  <c:v>315</c:v>
                </c:pt>
                <c:pt idx="1437">
                  <c:v>378</c:v>
                </c:pt>
                <c:pt idx="1438">
                  <c:v>352</c:v>
                </c:pt>
                <c:pt idx="1439">
                  <c:v>401</c:v>
                </c:pt>
                <c:pt idx="1440">
                  <c:v>418</c:v>
                </c:pt>
                <c:pt idx="1441">
                  <c:v>409</c:v>
                </c:pt>
                <c:pt idx="1442">
                  <c:v>418</c:v>
                </c:pt>
                <c:pt idx="1443">
                  <c:v>413</c:v>
                </c:pt>
                <c:pt idx="1444">
                  <c:v>399</c:v>
                </c:pt>
                <c:pt idx="1445">
                  <c:v>431</c:v>
                </c:pt>
                <c:pt idx="1446">
                  <c:v>417</c:v>
                </c:pt>
                <c:pt idx="1447">
                  <c:v>390</c:v>
                </c:pt>
                <c:pt idx="1448">
                  <c:v>349</c:v>
                </c:pt>
                <c:pt idx="1449">
                  <c:v>405</c:v>
                </c:pt>
                <c:pt idx="1450">
                  <c:v>394</c:v>
                </c:pt>
                <c:pt idx="1451">
                  <c:v>394</c:v>
                </c:pt>
                <c:pt idx="1452">
                  <c:v>394</c:v>
                </c:pt>
                <c:pt idx="1453">
                  <c:v>362</c:v>
                </c:pt>
                <c:pt idx="1454">
                  <c:v>369</c:v>
                </c:pt>
                <c:pt idx="1455">
                  <c:v>380</c:v>
                </c:pt>
                <c:pt idx="1456">
                  <c:v>427</c:v>
                </c:pt>
                <c:pt idx="1457">
                  <c:v>408</c:v>
                </c:pt>
                <c:pt idx="1458">
                  <c:v>411</c:v>
                </c:pt>
                <c:pt idx="1459">
                  <c:v>404</c:v>
                </c:pt>
                <c:pt idx="1460">
                  <c:v>425</c:v>
                </c:pt>
                <c:pt idx="1461">
                  <c:v>423</c:v>
                </c:pt>
                <c:pt idx="1462">
                  <c:v>423</c:v>
                </c:pt>
                <c:pt idx="1463">
                  <c:v>437</c:v>
                </c:pt>
                <c:pt idx="1464">
                  <c:v>410</c:v>
                </c:pt>
                <c:pt idx="1465">
                  <c:v>428</c:v>
                </c:pt>
                <c:pt idx="1466">
                  <c:v>434</c:v>
                </c:pt>
                <c:pt idx="1467">
                  <c:v>433</c:v>
                </c:pt>
                <c:pt idx="1468">
                  <c:v>419</c:v>
                </c:pt>
                <c:pt idx="1469">
                  <c:v>471</c:v>
                </c:pt>
                <c:pt idx="1470">
                  <c:v>463</c:v>
                </c:pt>
                <c:pt idx="1471">
                  <c:v>415</c:v>
                </c:pt>
                <c:pt idx="1472">
                  <c:v>432</c:v>
                </c:pt>
                <c:pt idx="1473">
                  <c:v>442</c:v>
                </c:pt>
                <c:pt idx="1474">
                  <c:v>461</c:v>
                </c:pt>
                <c:pt idx="1475">
                  <c:v>434</c:v>
                </c:pt>
                <c:pt idx="1476">
                  <c:v>435</c:v>
                </c:pt>
                <c:pt idx="1477">
                  <c:v>418</c:v>
                </c:pt>
                <c:pt idx="1478">
                  <c:v>406</c:v>
                </c:pt>
                <c:pt idx="1479">
                  <c:v>397</c:v>
                </c:pt>
                <c:pt idx="1480">
                  <c:v>394</c:v>
                </c:pt>
                <c:pt idx="1481">
                  <c:v>354</c:v>
                </c:pt>
                <c:pt idx="1482">
                  <c:v>377</c:v>
                </c:pt>
                <c:pt idx="1483">
                  <c:v>369</c:v>
                </c:pt>
                <c:pt idx="1484">
                  <c:v>417</c:v>
                </c:pt>
                <c:pt idx="1485">
                  <c:v>394</c:v>
                </c:pt>
                <c:pt idx="1486">
                  <c:v>378</c:v>
                </c:pt>
                <c:pt idx="1487">
                  <c:v>373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68B-4B56-B425-51C990D68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3312912"/>
        <c:axId val="753309712"/>
      </c:scatterChart>
      <c:valAx>
        <c:axId val="7533129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1000" b="0" i="0" u="none" strike="noStrike" baseline="0">
                    <a:effectLst/>
                  </a:rPr>
                  <a:t>2θ (</a:t>
                </a:r>
                <a:r>
                  <a:rPr lang="en-IN" sz="1000" b="0" i="0" u="none" strike="noStrike" baseline="0">
                    <a:effectLst/>
                  </a:rPr>
                  <a:t>Degrees)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3309712"/>
        <c:crosses val="autoZero"/>
        <c:crossBetween val="midCat"/>
      </c:valAx>
      <c:valAx>
        <c:axId val="75330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1000" b="0" i="0" u="none" strike="noStrike" baseline="0">
                    <a:effectLst/>
                  </a:rPr>
                  <a:t>Intensity</a:t>
                </a:r>
                <a:r>
                  <a:rPr lang="en-IN" sz="1000" b="0" i="0" u="none" strike="noStrike" baseline="0"/>
                  <a:t> 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33129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D8C90-9353-4CAC-A220-1C3CBD3DA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7FD937-4799-4C70-8030-2EA72FDC2D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203E7-CE30-412F-A3B6-EFEF83BC5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49F0C-70FC-47B7-BA38-3454F9A2D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F66FE-0662-4719-8390-C596AD986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960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0D673-4563-44E8-AA15-D17CEA539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D22FB-650D-4F9B-A484-D3DC4376D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EBB5A-0B66-4160-8E02-1AB967340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EA94C8-A45B-46BB-8417-EC131D262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908C6-0291-4425-B52F-BCB174C66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4305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E0CBA-6201-479F-8384-82442A469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762BE-3838-4806-AAE2-731038892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18E92-C1C9-431B-A508-E512CC41D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04318-496B-4382-AAD9-E46FADB5F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77C67-9FC0-40BF-A8BA-36F57A4F6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3755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921B8-8DE7-4578-ADF9-156205470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0C438-074E-49F0-B0D5-B0523697EB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86577E-A4EF-41D1-BF57-64499897ED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3EF255-BFDB-4807-96F2-3EB93DF4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4AD3A-6544-4739-9E5C-6D53D051F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A5336B-1617-4E42-8509-9873750B5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1584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7BFA9-E79E-42F4-BB34-6AA5FFF22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751FD9-2892-4830-8318-88C6FDDC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8AC80B-507C-4A5E-8942-A65DC87C8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F8181D-CE29-4A81-9A27-7399BA32A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9D4152-AE32-44D7-BBA0-530298696C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121524-FC35-4D8C-B81D-595779BE2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3E83A9-4FED-4623-BC74-F5108762C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25E416-9866-4A97-9876-775465457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0473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0B8B1-36C2-44A5-9433-49CAFCB10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63DC18-CBA7-4FEE-A32F-1052D4164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65AFB8-01D0-4000-ACE3-499F70CF5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397E4-9CDD-4659-AF16-C68E84250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3737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04519B-15A1-4C7C-8761-883016E84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609BBC-54B7-480C-A71D-7BE3E17EA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067D5-A150-4EBF-ABAA-B5BD4BEA2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4945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8C86D-9F81-48E8-8EA8-2271654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82149-DC62-46C9-9A96-4E092163B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10AB9-6548-4185-8F8E-248D7A82B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0B7BCF-731D-471D-AAA7-3F1496C17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AA9FA6-B9AF-4C06-8DB5-894FB58C5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FCA847-0AC3-42D5-AC5D-1D77064B5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8345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ED273-C55F-4F4F-B55A-34EA6BA7F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1E4DB0-5CFD-4FBC-8CAE-D3601B4FBF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726E5-BC18-4749-959A-DE6DF530E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BD1047-40F2-49AB-A027-D7BB060E8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66A994-BE7D-421B-BE09-C8677CDB5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5D74F6-303D-44B3-BC9E-9954FBE25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536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1D043-2F3B-4A03-AA4E-63A143558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0CF8E6-1954-4036-989A-FA3F55936C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8C369-DBEF-4C35-BF25-963C347A1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A926C-2CF5-4644-B97E-F17E97E18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3D876-5981-4AE0-92F4-C82A847B5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7216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2F2EA3-C61C-4501-9211-182DF8FD0F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A8C0DB-C128-4EA8-BD06-43F9A1DCD7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2F760-4814-49FC-80BE-B9EB306ED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A5BAD-9CF2-46DE-8F78-2F74756DA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2AE4F-CEE3-40CF-8FA5-0A409EAF9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5557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B6CDF8-B9BD-4258-9DB4-9F3A0B01E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CD8F1-BA27-4B75-83C6-6FADFD606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0F831-1E83-4E3A-A5F5-7C6464C41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83EA4-93D2-4F0D-8EDA-9A7221E23E0C}" type="datetimeFigureOut">
              <a:rPr lang="en-IN" smtClean="0"/>
              <a:t>05-11-2019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4DBD1-B8BB-48CC-B109-73DFD97190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BEB57-D117-4A5B-869C-90A728CB53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8B49B-C54D-4568-9AFE-7B153F49297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2274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EC2E5-DD84-4014-AD30-925C8298EF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XRD Plots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36BCDA-E058-4837-831E-ECAAF9F242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7832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A2C97-94BE-43A8-A69E-1DA01C95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Class-H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93BF52C-75F1-4BEB-BB23-6AFBA034B0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6978114"/>
              </p:ext>
            </p:extLst>
          </p:nvPr>
        </p:nvGraphicFramePr>
        <p:xfrm>
          <a:off x="838200" y="1590868"/>
          <a:ext cx="10515600" cy="4902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3589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A2C97-94BE-43A8-A69E-1DA01C95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Z-</a:t>
            </a:r>
            <a:r>
              <a:rPr lang="en-IN" dirty="0" err="1"/>
              <a:t>Cem</a:t>
            </a:r>
            <a:endParaRPr lang="en-IN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1226FFA-B6DB-4B42-BBE7-52E0E96DE1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9614651"/>
              </p:ext>
            </p:extLst>
          </p:nvPr>
        </p:nvGraphicFramePr>
        <p:xfrm>
          <a:off x="838201" y="1912775"/>
          <a:ext cx="10515600" cy="4580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89881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A2C97-94BE-43A8-A69E-1DA01C95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Fer 1N-HCl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05D0289-9D35-48E0-9207-A091301B28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7492281"/>
              </p:ext>
            </p:extLst>
          </p:nvPr>
        </p:nvGraphicFramePr>
        <p:xfrm>
          <a:off x="838199" y="2057399"/>
          <a:ext cx="10515599" cy="4435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7936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A2C97-94BE-43A8-A69E-1DA01C95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Fer </a:t>
            </a:r>
            <a:r>
              <a:rPr lang="en-IN" dirty="0" err="1"/>
              <a:t>caOH</a:t>
            </a:r>
            <a:endParaRPr lang="en-IN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E709CAD-7C96-48E8-8767-6CEC6B294F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1587685"/>
              </p:ext>
            </p:extLst>
          </p:nvPr>
        </p:nvGraphicFramePr>
        <p:xfrm>
          <a:off x="838200" y="2057399"/>
          <a:ext cx="10596716" cy="4435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4763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A2C97-94BE-43A8-A69E-1DA01C95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Fer NaCl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5B1637C-5A88-47B1-88BB-CB41867B52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7679050"/>
              </p:ext>
            </p:extLst>
          </p:nvPr>
        </p:nvGraphicFramePr>
        <p:xfrm>
          <a:off x="838201" y="2057399"/>
          <a:ext cx="10582468" cy="4435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2874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A2C97-94BE-43A8-A69E-1DA01C95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Fer Oil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3400BFB-F790-413D-B290-79B4C6317B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2792781"/>
              </p:ext>
            </p:extLst>
          </p:nvPr>
        </p:nvGraphicFramePr>
        <p:xfrm>
          <a:off x="838200" y="2057399"/>
          <a:ext cx="10586884" cy="4435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8379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A2C97-94BE-43A8-A69E-1DA01C95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Fer DI Water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04F3D86-1B92-4E8A-BF59-214A6FE1F5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0109025"/>
              </p:ext>
            </p:extLst>
          </p:nvPr>
        </p:nvGraphicFramePr>
        <p:xfrm>
          <a:off x="838200" y="2057399"/>
          <a:ext cx="10515600" cy="4435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9593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A2C97-94BE-43A8-A69E-1DA01C95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err="1"/>
              <a:t>Mor</a:t>
            </a:r>
            <a:r>
              <a:rPr lang="en-IN" dirty="0"/>
              <a:t> 1N-HCl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E63A7E1-885F-4643-BFF3-4986132D33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8242509"/>
              </p:ext>
            </p:extLst>
          </p:nvPr>
        </p:nvGraphicFramePr>
        <p:xfrm>
          <a:off x="838200" y="2057399"/>
          <a:ext cx="10515600" cy="4435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6016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A2C97-94BE-43A8-A69E-1DA01C95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err="1"/>
              <a:t>Mor</a:t>
            </a:r>
            <a:r>
              <a:rPr lang="en-IN" dirty="0"/>
              <a:t> </a:t>
            </a:r>
            <a:r>
              <a:rPr lang="en-IN" dirty="0" err="1"/>
              <a:t>CaOH</a:t>
            </a:r>
            <a:endParaRPr lang="en-IN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4A0694F-3A02-4751-81F1-1D567FB84B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4717980"/>
              </p:ext>
            </p:extLst>
          </p:nvPr>
        </p:nvGraphicFramePr>
        <p:xfrm>
          <a:off x="838200" y="2057400"/>
          <a:ext cx="10515600" cy="4315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1778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A2C97-94BE-43A8-A69E-1DA01C95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err="1"/>
              <a:t>Mor</a:t>
            </a:r>
            <a:r>
              <a:rPr lang="en-IN" dirty="0"/>
              <a:t> NaCl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2C55F11-AA21-4C53-9F4C-8711EDC0CC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3478919"/>
              </p:ext>
            </p:extLst>
          </p:nvPr>
        </p:nvGraphicFramePr>
        <p:xfrm>
          <a:off x="838200" y="2057399"/>
          <a:ext cx="10515600" cy="4435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9937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A2C97-94BE-43A8-A69E-1DA01C95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err="1"/>
              <a:t>Mor</a:t>
            </a:r>
            <a:r>
              <a:rPr lang="en-IN" dirty="0"/>
              <a:t> Oil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E716A4D-471F-460C-BE8C-0D15299DC2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1372654"/>
              </p:ext>
            </p:extLst>
          </p:nvPr>
        </p:nvGraphicFramePr>
        <p:xfrm>
          <a:off x="838200" y="2057399"/>
          <a:ext cx="10515600" cy="4435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5899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A2C97-94BE-43A8-A69E-1DA01C95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err="1"/>
              <a:t>Mor</a:t>
            </a:r>
            <a:r>
              <a:rPr lang="en-IN" dirty="0"/>
              <a:t> DI Water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9FC4585-B70E-4E7A-AA7D-88BD27ACC1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5433703"/>
              </p:ext>
            </p:extLst>
          </p:nvPr>
        </p:nvGraphicFramePr>
        <p:xfrm>
          <a:off x="838200" y="2057399"/>
          <a:ext cx="10515600" cy="4435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86821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110</Words>
  <Application>Microsoft Office PowerPoint</Application>
  <PresentationFormat>Widescreen</PresentationFormat>
  <Paragraphs>49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XRD Plots</vt:lpstr>
      <vt:lpstr>Class-H</vt:lpstr>
      <vt:lpstr>Z-Cem</vt:lpstr>
      <vt:lpstr>Fer 1N-HCl</vt:lpstr>
      <vt:lpstr>Fer caOH</vt:lpstr>
      <vt:lpstr>Fer NaCl</vt:lpstr>
      <vt:lpstr>Fer Oil</vt:lpstr>
      <vt:lpstr>Fer DI Water</vt:lpstr>
      <vt:lpstr>Mor 1N-HCl</vt:lpstr>
      <vt:lpstr>Mor CaOH</vt:lpstr>
      <vt:lpstr>Mor NaCl</vt:lpstr>
      <vt:lpstr>Mor Oil</vt:lpstr>
      <vt:lpstr>Mor DI Water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XRD Plots</dc:title>
  <dc:creator>Vamsi Krishna</dc:creator>
  <cp:lastModifiedBy>Vamsi Krishna</cp:lastModifiedBy>
  <cp:revision>3</cp:revision>
  <dcterms:created xsi:type="dcterms:W3CDTF">2019-11-05T16:17:02Z</dcterms:created>
  <dcterms:modified xsi:type="dcterms:W3CDTF">2019-11-05T16:39:20Z</dcterms:modified>
</cp:coreProperties>
</file>