
<file path=[Content_Types].xml><?xml version="1.0" encoding="utf-8"?>
<Types xmlns="http://schemas.openxmlformats.org/package/2006/content-types">
  <Default Extension="bin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8" r:id="rId2"/>
    <p:sldId id="262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70AD9265-05A3-4C68-9BC6-F2EFB4771A30}">
          <p14:sldIdLst>
            <p14:sldId id="338"/>
            <p14:sldId id="262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834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52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7925-1C61-4BC1-891D-E77E03D22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22AEB-A0A3-4A5F-BB8E-0EAA4B4A0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3BA40-64C0-427D-86B6-00B4C16C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D0E83-4C97-49D9-B184-AD252C93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D7FFA-7674-4403-9380-C5C025B1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5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1F4-8983-4B3F-A3AA-F5D30ECDF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88413-79D4-4B14-8F74-9151CD388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DA996-F986-49A5-957F-A647252E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E2F56-25CC-4F35-8E10-A4A90BF3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FBBD7-3CB4-4F9C-8AAB-8EF792AC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1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D5678-D2E5-449A-85A6-BD6835D79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0A498-4862-4102-820A-0F690C1CF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C2CD1-6BF2-4957-9F4D-6B6037963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33EC5-46A3-4622-8C87-AD6E3CE7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5558C-5AE2-45AD-A3FF-CA9606C0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BA0FB-3C30-43DC-B983-AA9847958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48C3A-0D18-495A-930E-E9DBE9B1F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0C841-43E2-4BCE-85B5-5197AD5A5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9748-A82A-4C93-A691-500DEEEB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0176D-322E-45F7-AEB7-54509D0E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043AC-8602-4C71-9D8A-C94F3E8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2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E08F-EE0C-400F-9346-C9547227E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A321D-36D3-4B5E-BADC-C11EBBCB1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CE2D8-4BF4-40D4-96B7-3F114F675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2E099-A6A8-4A7F-8F22-5A87789A2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EEA73-E24D-482C-8050-084B7E3AE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10A97E-9FB8-4CC4-A6A7-55ED6A58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D3B97-0670-4CDA-964C-5FD672664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99D0E-202C-4836-82B0-DE8B6A0F0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4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D199-1F0E-4B1F-A33D-AAD434210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0475E-ABFE-4451-A346-0C3408D8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32D64-B411-400D-824D-0DCE07FB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B79830-99B5-4AEB-AE99-FC62D7D3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5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04501-359E-49B0-AFBF-9510163B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C12D6-1B8E-44F6-B4E0-D4393F123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53619-19F9-4C7E-BC02-B2C06B2D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13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2666D-DBD6-452D-9DA1-36D74EC6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8DE21-92DB-4865-9E28-5955A7B23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92C4B-C10A-4398-9DBC-092BADEDB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9E71C-3706-4FDB-8E6C-10266181A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4EAC0-1BF2-4A97-B9E7-906094A6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E2AF-55A3-49F5-90F3-D1BAC86A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47F12-3D6A-410D-A3D2-E25E613E1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440822-0DAD-44D6-9F2E-98C5A2D4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A966D-033E-4ABD-AAB7-E21E712EB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540C1-BBE7-405B-9749-20D20A51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463A0-BD65-4529-B2AC-760292396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413B7-8764-4E6E-898D-04D16B4D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4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43F4-F381-4E60-92F3-209E1D8B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3BDFA-2784-4EE4-834E-EF2BF3676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11769-A370-4F2A-8CCA-BE1CF9102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52B6B-486A-479F-AAE2-675881FB8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4A819-6E7D-4F79-93B3-5834EBCC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3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BC9790-EF44-45A8-81ED-F8641E8C8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E03BE-93DB-4B86-AC05-C69F044CD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70D5B-F7BB-4CFF-8401-8B1EE5795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8361-B8A2-4CDA-899B-8D40E77D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5544B-B861-4E44-9B6E-B32B7CC97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8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753618"/>
            <a:ext cx="9858375" cy="0"/>
          </a:xfrm>
          <a:prstGeom prst="line">
            <a:avLst/>
          </a:prstGeom>
          <a:ln w="22225">
            <a:solidFill>
              <a:srgbClr val="98C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0627" y="1168878"/>
            <a:ext cx="11580921" cy="482797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70628" y="778081"/>
            <a:ext cx="11580921" cy="3735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rgbClr val="F7932B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Page Subtitle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113" y="260267"/>
            <a:ext cx="1917435" cy="76287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258757"/>
            <a:ext cx="12192000" cy="517000"/>
          </a:xfrm>
          <a:prstGeom prst="rect">
            <a:avLst/>
          </a:prstGeom>
          <a:gradFill flip="none" rotWithShape="1">
            <a:gsLst>
              <a:gs pos="44000">
                <a:srgbClr val="98C93D"/>
              </a:gs>
              <a:gs pos="100000">
                <a:srgbClr val="6487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5400000" flipH="1">
            <a:off x="6073142" y="748018"/>
            <a:ext cx="45719" cy="12192000"/>
          </a:xfrm>
          <a:prstGeom prst="rect">
            <a:avLst/>
          </a:prstGeom>
          <a:gradFill flip="none" rotWithShape="1">
            <a:gsLst>
              <a:gs pos="100000">
                <a:srgbClr val="648725"/>
              </a:gs>
              <a:gs pos="37000">
                <a:srgbClr val="98C93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34"/>
          <a:stretch/>
        </p:blipFill>
        <p:spPr>
          <a:xfrm>
            <a:off x="270627" y="6323378"/>
            <a:ext cx="1703316" cy="4257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8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977DC4-18C7-4A68-8918-D979F70F6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26" y="134544"/>
            <a:ext cx="9587749" cy="602548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r>
              <a:rPr lang="en-US" dirty="0"/>
              <a:t>Master Page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390063-3279-473E-9C81-A81F139E21B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D17A343-A79E-463A-977A-59F23D319189}" type="datetime1">
              <a:rPr lang="en-US" smtClean="0"/>
              <a:t>6/7/2021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D2D5C-73ED-4C16-9EE0-B380D143C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CBE36CA-A7C6-4838-9ACB-C8D30B8F2C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5933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0627" y="1168878"/>
            <a:ext cx="11580921" cy="482797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70628" y="778081"/>
            <a:ext cx="11580921" cy="3735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rgbClr val="F7932B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Page Subtitle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113" y="260267"/>
            <a:ext cx="1917435" cy="76287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258757"/>
            <a:ext cx="12192000" cy="517000"/>
          </a:xfrm>
          <a:prstGeom prst="rect">
            <a:avLst/>
          </a:prstGeom>
          <a:gradFill flip="none" rotWithShape="1">
            <a:gsLst>
              <a:gs pos="44000">
                <a:srgbClr val="98C93D"/>
              </a:gs>
              <a:gs pos="100000">
                <a:srgbClr val="6487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5400000" flipH="1">
            <a:off x="6073142" y="748018"/>
            <a:ext cx="45719" cy="12192000"/>
          </a:xfrm>
          <a:prstGeom prst="rect">
            <a:avLst/>
          </a:prstGeom>
          <a:gradFill flip="none" rotWithShape="1">
            <a:gsLst>
              <a:gs pos="100000">
                <a:srgbClr val="648725"/>
              </a:gs>
              <a:gs pos="37000">
                <a:srgbClr val="98C93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34"/>
          <a:stretch/>
        </p:blipFill>
        <p:spPr>
          <a:xfrm>
            <a:off x="270627" y="6323378"/>
            <a:ext cx="1703316" cy="4257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8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977DC4-18C7-4A68-8918-D979F70F6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26" y="134544"/>
            <a:ext cx="9587749" cy="602548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r>
              <a:rPr lang="en-US" dirty="0"/>
              <a:t>Master Page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390063-3279-473E-9C81-A81F139E21B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D17A343-A79E-463A-977A-59F23D319189}" type="datetime1">
              <a:rPr lang="en-US" smtClean="0"/>
              <a:t>6/7/2021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D2D5C-73ED-4C16-9EE0-B380D143C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CBE36CA-A7C6-4838-9ACB-C8D30B8F2C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0580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270628" y="285430"/>
            <a:ext cx="9033029" cy="919232"/>
          </a:xfrm>
        </p:spPr>
        <p:txBody>
          <a:bodyPr anchor="b"/>
          <a:lstStyle>
            <a:lvl1pPr algn="l">
              <a:defRPr sz="6000" b="1">
                <a:solidFill>
                  <a:srgbClr val="373838"/>
                </a:solidFill>
              </a:defRPr>
            </a:lvl1pPr>
          </a:lstStyle>
          <a:p>
            <a:r>
              <a:rPr lang="en-US" dirty="0"/>
              <a:t>Master Cover Title</a:t>
            </a:r>
          </a:p>
        </p:txBody>
      </p:sp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0628" y="1208302"/>
            <a:ext cx="9033029" cy="373510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rgbClr val="98C9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Cover Subtitle</a:t>
            </a:r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899" y="218935"/>
            <a:ext cx="2137292" cy="850348"/>
          </a:xfrm>
          <a:prstGeom prst="rect">
            <a:avLst/>
          </a:prstGeom>
        </p:spPr>
      </p:pic>
      <p:sp>
        <p:nvSpPr>
          <p:cNvPr id="42" name="Subtitle 2"/>
          <p:cNvSpPr txBox="1">
            <a:spLocks/>
          </p:cNvSpPr>
          <p:nvPr userDrawn="1"/>
        </p:nvSpPr>
        <p:spPr>
          <a:xfrm>
            <a:off x="270628" y="6319729"/>
            <a:ext cx="4869402" cy="411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rgbClr val="98C93D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i="0" baseline="0" dirty="0">
                <a:solidFill>
                  <a:schemeClr val="bg1"/>
                </a:solidFill>
                <a:latin typeface="Garamond" panose="02020404030301010803" pitchFamily="18" charset="0"/>
              </a:rPr>
              <a:t>Solutions for Today </a:t>
            </a:r>
            <a:r>
              <a:rPr lang="en-US" sz="1800" b="1" i="0" kern="12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+mn-ea"/>
                <a:cs typeface="+mn-cs"/>
              </a:rPr>
              <a:t>| </a:t>
            </a:r>
            <a:r>
              <a:rPr lang="en-US" sz="1800" b="1" i="0" baseline="0" dirty="0">
                <a:solidFill>
                  <a:schemeClr val="bg1"/>
                </a:solidFill>
                <a:latin typeface="Garamond" panose="02020404030301010803" pitchFamily="18" charset="0"/>
              </a:rPr>
              <a:t>Options for Tomorrow</a:t>
            </a:r>
          </a:p>
        </p:txBody>
      </p:sp>
      <p:pic>
        <p:nvPicPr>
          <p:cNvPr id="9" name="Picture 2" descr="C:\Documents and Settings\Crandald\Desktop\MtSimon.jpg">
            <a:extLst>
              <a:ext uri="{FF2B5EF4-FFF2-40B4-BE49-F238E27FC236}">
                <a16:creationId xmlns:a16="http://schemas.microsoft.com/office/drawing/2014/main" id="{B986DE85-2F47-4D5A-874C-728F7E9060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/>
          <a:srcRect l="43437" r="24338"/>
          <a:stretch/>
        </p:blipFill>
        <p:spPr bwMode="auto">
          <a:xfrm>
            <a:off x="0" y="2298202"/>
            <a:ext cx="3975360" cy="5287123"/>
          </a:xfrm>
          <a:prstGeom prst="rect">
            <a:avLst/>
          </a:prstGeom>
          <a:noFill/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4AEC89E-D6EC-48D9-9F55-1FF61EC2D0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198" y="2287702"/>
            <a:ext cx="7089755" cy="5317315"/>
          </a:xfrm>
          <a:prstGeom prst="chevron">
            <a:avLst/>
          </a:prstGeom>
          <a:noFill/>
          <a:ln w="31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CEE747E-15CE-405D-8F97-B8261CE62D0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r="13297"/>
          <a:stretch/>
        </p:blipFill>
        <p:spPr bwMode="auto">
          <a:xfrm>
            <a:off x="8168953" y="2287702"/>
            <a:ext cx="4023047" cy="5345315"/>
          </a:xfrm>
          <a:prstGeom prst="rect">
            <a:avLst/>
          </a:prstGeom>
          <a:noFill/>
          <a:ln w="31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A05948-AB1C-47E8-835A-97FEF92875F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207" y="2287702"/>
            <a:ext cx="4391647" cy="5308125"/>
          </a:xfrm>
          <a:prstGeom prst="chevron">
            <a:avLst/>
          </a:prstGeom>
          <a:noFill/>
          <a:ln w="31750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3E7500-56D7-4971-8DA5-B2CC0790207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7" b="10024"/>
          <a:stretch/>
        </p:blipFill>
        <p:spPr bwMode="auto">
          <a:xfrm>
            <a:off x="3923870" y="2293571"/>
            <a:ext cx="4682674" cy="5330831"/>
          </a:xfrm>
          <a:prstGeom prst="chevron">
            <a:avLst/>
          </a:prstGeom>
          <a:noFill/>
          <a:ln w="31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50" y="6337699"/>
            <a:ext cx="1431208" cy="348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2239990"/>
            <a:ext cx="12192000" cy="0"/>
          </a:xfrm>
          <a:prstGeom prst="line">
            <a:avLst/>
          </a:prstGeom>
          <a:ln w="31750">
            <a:solidFill>
              <a:srgbClr val="98C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47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B4C98-2EFF-4661-9138-37285232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9C611-8B04-4FA7-88EA-7169C4B97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7CA70-8E9A-4537-8C6B-623DF837C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4C5C5-7142-4563-870D-0FED40914A1D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4E7FF-8566-4907-AA98-2C1BB50C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D27DE-0E05-4278-AC88-CC2C29680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5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4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789A0-A159-494F-B5B2-EE2A8E1B6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580705"/>
            <a:ext cx="10314433" cy="919232"/>
          </a:xfrm>
        </p:spPr>
        <p:txBody>
          <a:bodyPr>
            <a:noAutofit/>
          </a:bodyPr>
          <a:lstStyle/>
          <a:p>
            <a:r>
              <a:rPr lang="en-US" sz="4800" dirty="0"/>
              <a:t>Initial CT - Post Loading GNP Cement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D94D667-4499-4826-B237-722F99817AA7}"/>
              </a:ext>
            </a:extLst>
          </p:cNvPr>
          <p:cNvSpPr txBox="1">
            <a:spLocks/>
          </p:cNvSpPr>
          <p:nvPr/>
        </p:nvSpPr>
        <p:spPr>
          <a:xfrm>
            <a:off x="9209314" y="2012392"/>
            <a:ext cx="2982686" cy="1865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rgbClr val="98C93D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solidFill>
                  <a:srgbClr val="373838"/>
                </a:solidFill>
                <a:latin typeface="Century Gothic" panose="020B0502020202020204" pitchFamily="34" charset="0"/>
              </a:rPr>
              <a:t>06/07/2021</a:t>
            </a:r>
          </a:p>
        </p:txBody>
      </p:sp>
    </p:spTree>
    <p:extLst>
      <p:ext uri="{BB962C8B-B14F-4D97-AF65-F5344CB8AC3E}">
        <p14:creationId xmlns:p14="http://schemas.microsoft.com/office/powerpoint/2010/main" val="18852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surrounded, close&#10;&#10;Description automatically generated">
            <a:extLst>
              <a:ext uri="{FF2B5EF4-FFF2-40B4-BE49-F238E27FC236}">
                <a16:creationId xmlns:a16="http://schemas.microsoft.com/office/drawing/2014/main" id="{8D330D05-B388-4307-8030-C864A7D45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528" y="1151591"/>
            <a:ext cx="4794320" cy="4846320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B34BE8-F5B5-4E7B-9AA4-5FFDB5FD1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214" y="1151591"/>
            <a:ext cx="2744089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Neat-3</a:t>
            </a:r>
          </a:p>
        </p:txBody>
      </p:sp>
      <p:pic>
        <p:nvPicPr>
          <p:cNvPr id="8" name="Picture 7" descr="A picture containing surrounded, set, several, close&#10;&#10;Description automatically generated">
            <a:extLst>
              <a:ext uri="{FF2B5EF4-FFF2-40B4-BE49-F238E27FC236}">
                <a16:creationId xmlns:a16="http://schemas.microsoft.com/office/drawing/2014/main" id="{069BF243-FECB-489F-A9C5-DFC762F71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937" y="1151591"/>
            <a:ext cx="4803808" cy="4846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7BA339-6C56-4C08-9EA3-78BDFCDBF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625" y="1151591"/>
            <a:ext cx="2409941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04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Neat-5</a:t>
            </a:r>
          </a:p>
        </p:txBody>
      </p:sp>
      <p:pic>
        <p:nvPicPr>
          <p:cNvPr id="5" name="Picture 4" descr="A picture containing surrounded, close, several&#10;&#10;Description automatically generated">
            <a:extLst>
              <a:ext uri="{FF2B5EF4-FFF2-40B4-BE49-F238E27FC236}">
                <a16:creationId xmlns:a16="http://schemas.microsoft.com/office/drawing/2014/main" id="{D40253C9-D728-436B-95A2-F5B79E3A1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71" y="1151591"/>
            <a:ext cx="4867576" cy="4846320"/>
          </a:xfrm>
          <a:prstGeom prst="rect">
            <a:avLst/>
          </a:prstGeom>
        </p:spPr>
      </p:pic>
      <p:pic>
        <p:nvPicPr>
          <p:cNvPr id="7" name="Picture 6" descr="A picture containing text, building, white, old&#10;&#10;Description automatically generated">
            <a:extLst>
              <a:ext uri="{FF2B5EF4-FFF2-40B4-BE49-F238E27FC236}">
                <a16:creationId xmlns:a16="http://schemas.microsoft.com/office/drawing/2014/main" id="{6038D43F-3360-47BD-88FE-666EF2F80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666" y="1151591"/>
            <a:ext cx="2552771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6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Neat-7</a:t>
            </a:r>
          </a:p>
        </p:txBody>
      </p:sp>
      <p:pic>
        <p:nvPicPr>
          <p:cNvPr id="6" name="Picture 5" descr="A picture containing indoor, surrounded, rack, close&#10;&#10;Description automatically generated">
            <a:extLst>
              <a:ext uri="{FF2B5EF4-FFF2-40B4-BE49-F238E27FC236}">
                <a16:creationId xmlns:a16="http://schemas.microsoft.com/office/drawing/2014/main" id="{C2EA4B2E-86C1-441E-ADDC-2616DE2A8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655" y="1151591"/>
            <a:ext cx="4895604" cy="4846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8EE23-1A1F-40EE-A53A-149BB8C06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49" y="1151591"/>
            <a:ext cx="2532519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88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0.008% - 2</a:t>
            </a:r>
          </a:p>
        </p:txBody>
      </p:sp>
      <p:pic>
        <p:nvPicPr>
          <p:cNvPr id="5" name="Picture 4" descr="A picture containing sitting&#10;&#10;Description automatically generated">
            <a:extLst>
              <a:ext uri="{FF2B5EF4-FFF2-40B4-BE49-F238E27FC236}">
                <a16:creationId xmlns:a16="http://schemas.microsoft.com/office/drawing/2014/main" id="{ACB88115-087C-4493-BB97-01A390E10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724" y="1151591"/>
            <a:ext cx="4687347" cy="4846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154B24-CE1A-4B1D-AEEA-B69F1590B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920" y="1151591"/>
            <a:ext cx="2566503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53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0.008% - 3</a:t>
            </a:r>
          </a:p>
        </p:txBody>
      </p:sp>
      <p:pic>
        <p:nvPicPr>
          <p:cNvPr id="6" name="Picture 5" descr="A picture containing surrounded, close&#10;&#10;Description automatically generated">
            <a:extLst>
              <a:ext uri="{FF2B5EF4-FFF2-40B4-BE49-F238E27FC236}">
                <a16:creationId xmlns:a16="http://schemas.microsoft.com/office/drawing/2014/main" id="{6F96AF3B-43F6-428C-BF19-730B8EEB7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41" y="1192580"/>
            <a:ext cx="4831401" cy="4846320"/>
          </a:xfrm>
          <a:prstGeom prst="rect">
            <a:avLst/>
          </a:prstGeom>
        </p:spPr>
      </p:pic>
      <p:pic>
        <p:nvPicPr>
          <p:cNvPr id="9" name="Picture 8" descr="A picture containing text, building, outdoor, white&#10;&#10;Description automatically generated">
            <a:extLst>
              <a:ext uri="{FF2B5EF4-FFF2-40B4-BE49-F238E27FC236}">
                <a16:creationId xmlns:a16="http://schemas.microsoft.com/office/drawing/2014/main" id="{E7350143-1BA5-441F-9196-C6553727A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083" y="1192580"/>
            <a:ext cx="2723924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34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0.008% - 4</a:t>
            </a:r>
          </a:p>
        </p:txBody>
      </p:sp>
      <p:pic>
        <p:nvPicPr>
          <p:cNvPr id="5" name="Picture 4" descr="A picture containing close, surrounded, several&#10;&#10;Description automatically generated">
            <a:extLst>
              <a:ext uri="{FF2B5EF4-FFF2-40B4-BE49-F238E27FC236}">
                <a16:creationId xmlns:a16="http://schemas.microsoft.com/office/drawing/2014/main" id="{6BEB421B-F612-4C69-B21E-DCBBA5545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826" y="1151591"/>
            <a:ext cx="4924237" cy="4846320"/>
          </a:xfrm>
          <a:prstGeom prst="rect">
            <a:avLst/>
          </a:prstGeom>
        </p:spPr>
      </p:pic>
      <p:pic>
        <p:nvPicPr>
          <p:cNvPr id="8" name="Picture 7" descr="A picture containing text, white, cement&#10;&#10;Description automatically generated">
            <a:extLst>
              <a:ext uri="{FF2B5EF4-FFF2-40B4-BE49-F238E27FC236}">
                <a16:creationId xmlns:a16="http://schemas.microsoft.com/office/drawing/2014/main" id="{C9240875-C59E-4AF5-AD1D-DA787B6AC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474" y="1151591"/>
            <a:ext cx="2583027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1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0.016% - 2</a:t>
            </a:r>
          </a:p>
        </p:txBody>
      </p:sp>
      <p:pic>
        <p:nvPicPr>
          <p:cNvPr id="6" name="Picture 5" descr="A picture containing surrounded, close&#10;&#10;Description automatically generated">
            <a:extLst>
              <a:ext uri="{FF2B5EF4-FFF2-40B4-BE49-F238E27FC236}">
                <a16:creationId xmlns:a16="http://schemas.microsoft.com/office/drawing/2014/main" id="{F7D493DB-5655-4693-9E34-F204664C1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507" y="1151591"/>
            <a:ext cx="4888551" cy="4846320"/>
          </a:xfrm>
          <a:prstGeom prst="rect">
            <a:avLst/>
          </a:prstGeom>
        </p:spPr>
      </p:pic>
      <p:pic>
        <p:nvPicPr>
          <p:cNvPr id="9" name="Picture 8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13F7236A-F208-48C6-A910-4B1BDBB63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75" y="1151591"/>
            <a:ext cx="2481058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69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0.016% - 3</a:t>
            </a:r>
          </a:p>
        </p:txBody>
      </p:sp>
      <p:pic>
        <p:nvPicPr>
          <p:cNvPr id="5" name="Picture 4" descr="A picture containing surrounded&#10;&#10;Description automatically generated">
            <a:extLst>
              <a:ext uri="{FF2B5EF4-FFF2-40B4-BE49-F238E27FC236}">
                <a16:creationId xmlns:a16="http://schemas.microsoft.com/office/drawing/2014/main" id="{F6386FB2-FC38-4792-9DAF-126845728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81" y="1155153"/>
            <a:ext cx="4762583" cy="4846320"/>
          </a:xfrm>
          <a:prstGeom prst="rect">
            <a:avLst/>
          </a:prstGeom>
        </p:spPr>
      </p:pic>
      <p:pic>
        <p:nvPicPr>
          <p:cNvPr id="8" name="Picture 7" descr="A picture containing text, cement&#10;&#10;Description automatically generated">
            <a:extLst>
              <a:ext uri="{FF2B5EF4-FFF2-40B4-BE49-F238E27FC236}">
                <a16:creationId xmlns:a16="http://schemas.microsoft.com/office/drawing/2014/main" id="{146DE6DF-88AB-4620-9C62-92313A5EE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573" y="1155153"/>
            <a:ext cx="2687233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4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0.05% - 2</a:t>
            </a:r>
          </a:p>
        </p:txBody>
      </p:sp>
      <p:pic>
        <p:nvPicPr>
          <p:cNvPr id="5" name="Picture 4" descr="A picture containing surrounded, close, several&#10;&#10;Description automatically generated">
            <a:extLst>
              <a:ext uri="{FF2B5EF4-FFF2-40B4-BE49-F238E27FC236}">
                <a16:creationId xmlns:a16="http://schemas.microsoft.com/office/drawing/2014/main" id="{004EBFB8-3D23-44BC-A9D6-E14801647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030" y="1151591"/>
            <a:ext cx="4866388" cy="4846320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F4DCFBBE-C7E8-4AFF-9F7B-05640ED20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655" y="1151591"/>
            <a:ext cx="2760308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58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0.05% - 4</a:t>
            </a:r>
          </a:p>
        </p:txBody>
      </p:sp>
      <p:pic>
        <p:nvPicPr>
          <p:cNvPr id="6" name="Picture 5" descr="A picture containing surrounded, close&#10;&#10;Description automatically generated">
            <a:extLst>
              <a:ext uri="{FF2B5EF4-FFF2-40B4-BE49-F238E27FC236}">
                <a16:creationId xmlns:a16="http://schemas.microsoft.com/office/drawing/2014/main" id="{D8F91F54-6007-4C46-9365-3271D98AB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246" y="1151591"/>
            <a:ext cx="4705922" cy="4846320"/>
          </a:xfrm>
          <a:prstGeom prst="rect">
            <a:avLst/>
          </a:prstGeom>
        </p:spPr>
      </p:pic>
      <p:pic>
        <p:nvPicPr>
          <p:cNvPr id="9" name="Picture 8" descr="A picture containing text, white, old, cement&#10;&#10;Description automatically generated">
            <a:extLst>
              <a:ext uri="{FF2B5EF4-FFF2-40B4-BE49-F238E27FC236}">
                <a16:creationId xmlns:a16="http://schemas.microsoft.com/office/drawing/2014/main" id="{6A563519-13AA-483A-841D-3949209D5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847" y="1151591"/>
            <a:ext cx="2626029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71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40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Garamond</vt:lpstr>
      <vt:lpstr>Office Theme</vt:lpstr>
      <vt:lpstr>Initial CT - Post Loading GNP Cement</vt:lpstr>
      <vt:lpstr>Neat-2</vt:lpstr>
      <vt:lpstr>Neat-3</vt:lpstr>
      <vt:lpstr>Neat-5</vt:lpstr>
      <vt:lpstr>Neat-7</vt:lpstr>
      <vt:lpstr>0.008% - 2</vt:lpstr>
      <vt:lpstr>0.008% - 3</vt:lpstr>
      <vt:lpstr>0.008% - 4</vt:lpstr>
      <vt:lpstr>0.016% - 2</vt:lpstr>
      <vt:lpstr>0.016% - 3</vt:lpstr>
      <vt:lpstr>0.05% - 2</vt:lpstr>
      <vt:lpstr>0.05% - 4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EMRE-NETL Monthly Meeting</dc:title>
  <dc:creator>Crandall, Dustin M.</dc:creator>
  <cp:lastModifiedBy>Crandall, Dustin M. </cp:lastModifiedBy>
  <cp:revision>32</cp:revision>
  <dcterms:created xsi:type="dcterms:W3CDTF">2021-02-04T19:32:36Z</dcterms:created>
  <dcterms:modified xsi:type="dcterms:W3CDTF">2021-06-08T01:03:26Z</dcterms:modified>
</cp:coreProperties>
</file>