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8"/>
    <p:restoredTop sz="94130"/>
  </p:normalViewPr>
  <p:slideViewPr>
    <p:cSldViewPr snapToGrid="0" snapToObjects="1">
      <p:cViewPr>
        <p:scale>
          <a:sx n="56" d="100"/>
          <a:sy n="56" d="100"/>
        </p:scale>
        <p:origin x="31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0DD69-F285-B449-9F97-2F99FC83F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94C00-BC7A-7A4F-BA34-C57B3D753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E567D-F5CE-7947-BCBB-02A243EDA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79874-868E-3D45-B8EE-B4EE0956A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8066A-9E8B-624F-82F6-0F3157E26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26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516F7-3D82-A64E-A633-6428472A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58076-5160-BF42-A863-7DC00F7DE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949F1-8650-A246-A0FC-816FD3936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0810A-8335-A74B-8066-C3BDB03D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EB088-80C0-864C-95A1-29CCFCE2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7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44A52-E084-7E46-AC8C-AA001DECA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CE2AD-DB87-7049-BE1E-019E7E077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E61D2-BF8B-7D49-A35B-739F7886E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ECB71-1A80-CF47-9B04-4942954F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9F70D-5DA4-4840-B0B9-8BE06E551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2A88-2AE9-1B44-99A6-339420E6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91B7E-24A9-6F49-A020-B3FF9F9B2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3AC0EC-8FB7-174D-A52E-9E1DA6F6E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E69AF-D53D-A644-89F5-6ECBEF419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078C2-FAF6-9C4A-A4E3-A527B8B83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E3649-9F47-7B4F-B1DF-474538F8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1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42B22-DFBB-1D4C-AF7B-6598C86A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08197D-48B1-AD46-B0CE-4551D3ADB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89CCD-CE3E-D846-BE32-FA18605CA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17D20-6558-4745-A8E4-A40A2376E5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B9D76A-67DA-044B-91D0-F0A86D6F2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268729-2704-7C46-93D2-909294FD7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2EA5F-B1DB-4445-B870-69DC5251F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4ED1DF-4974-6645-8500-6988F32F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1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DAD25-FEC1-9D49-8FC8-9A7BA45C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9A539-031C-FD4A-9020-6F0039801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C37D23-32C2-2E4C-90C8-FD2CAC696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E0A575-F898-3E47-B980-685899B7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30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54CAE6-3416-1549-A0BC-F3AE52D1A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FD7BC-C670-6C46-A249-626C48FF1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05CF0-A4A6-8342-8F7E-FD9095F4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2C0D-A177-6A4E-9D04-A7AFDAA83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204E3-65B3-974A-A92C-56F136627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C95C3-4EFC-B844-A3AB-197EF9E54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2D721-4420-984C-838A-4C90BF9C8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3D8911-1B8D-F84B-A5B7-3EDBDDA6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7E591F-53B3-D643-AB45-60D9FD6F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CA11B-BB8F-D94A-9D1B-6017FB3D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1DDF0D-D7BC-D448-BF17-A1A253BC5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78117-3D6B-8D43-8F50-30F8B51AE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34BF0-10F3-A945-BCC7-88FB0884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A0567-3A76-4B48-83D9-2C624B03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E8996-643D-EB43-839A-4FBE3C60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5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4BE3-42AA-3941-A185-0EA104DF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BDE08-9471-7641-9758-E875EDBE47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BF867-8DCA-2D41-9255-0EDCB200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736EF-B334-434A-8851-48EFA2FB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BC781-CCD0-184E-A6D2-27225312D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0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05AB6B-4837-7A45-B8AB-19BF353A96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D85C4-B819-FE41-80BF-C4C731F24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C67CF-CE94-E944-A926-FF6AE3A8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8F254-9A07-5A4B-B771-D52E0CF4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BAF6F-CD50-514E-9D48-658A9420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6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5A809-7836-0D4A-8B5E-58C131FE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32681-8ECF-6A47-B012-EA6DFF3B1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C1157-60E3-1044-9E9D-74D3FAC700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42390-7A2E-6E46-B3D7-F4DC9DA72709}" type="datetimeFigureOut">
              <a:rPr lang="en-US" smtClean="0"/>
              <a:t>11/6/20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B8E56-ABCD-DA4C-939E-68DC6C1E9B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7EC7A-6C8C-734A-89AC-CEAB1E8DA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B2D9-28F5-334A-B043-810C5F6B7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4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A9466-FC07-B049-8CED-70859CA7A2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Indentation of Graphene 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6C2363-6C56-3344-A2B3-3E327E7C6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1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0C24-4650-904E-93FF-7770DC94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7409"/>
            <a:ext cx="10515600" cy="1325563"/>
          </a:xfrm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Vicker’s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 indentation</a:t>
            </a:r>
          </a:p>
        </p:txBody>
      </p:sp>
      <p:pic>
        <p:nvPicPr>
          <p:cNvPr id="6" name="Content Placeholder 5" descr="A picture containing ground, close&#10;&#10;Description automatically generated">
            <a:extLst>
              <a:ext uri="{FF2B5EF4-FFF2-40B4-BE49-F238E27FC236}">
                <a16:creationId xmlns:a16="http://schemas.microsoft.com/office/drawing/2014/main" id="{74A5FF10-1E04-A241-8B17-9850F53FD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1037" y="1266029"/>
            <a:ext cx="4236318" cy="317723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8DA665-C81B-1747-9F62-0CA1D72BAB20}"/>
              </a:ext>
            </a:extLst>
          </p:cNvPr>
          <p:cNvSpPr txBox="1"/>
          <p:nvPr/>
        </p:nvSpPr>
        <p:spPr>
          <a:xfrm>
            <a:off x="640080" y="5497273"/>
            <a:ext cx="10713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 indentation conducted on polished cement samples of Neat, 0.05%, and 0.1%bwoc graphene addition. Both 0.05% and 0.1% exhibit reduction of elastic modulus indicating increased ductility of the cement.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8A0BD1-BA74-054F-A5D3-060F7A2C8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29894"/>
            <a:ext cx="7831037" cy="40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4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44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Indentation of Graphene Cement</vt:lpstr>
      <vt:lpstr>Vicker’s Micro indentation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Indentation of Graphene Cement</dc:title>
  <dc:creator>Cody Massion</dc:creator>
  <cp:lastModifiedBy>Cody Massion</cp:lastModifiedBy>
  <cp:revision>3</cp:revision>
  <dcterms:created xsi:type="dcterms:W3CDTF">2020-11-06T16:06:18Z</dcterms:created>
  <dcterms:modified xsi:type="dcterms:W3CDTF">2020-11-06T16:24:42Z</dcterms:modified>
</cp:coreProperties>
</file>