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0" r:id="rId14"/>
    <p:sldId id="269" r:id="rId15"/>
    <p:sldId id="268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81" r:id="rId37"/>
    <p:sldId id="295" r:id="rId38"/>
    <p:sldId id="297" r:id="rId39"/>
    <p:sldId id="298" r:id="rId40"/>
    <p:sldId id="282" r:id="rId41"/>
    <p:sldId id="296" r:id="rId42"/>
    <p:sldId id="283" r:id="rId43"/>
    <p:sldId id="300" r:id="rId44"/>
    <p:sldId id="301" r:id="rId45"/>
    <p:sldId id="29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69" autoAdjust="0"/>
    <p:restoredTop sz="94660"/>
  </p:normalViewPr>
  <p:slideViewPr>
    <p:cSldViewPr snapToGrid="0">
      <p:cViewPr>
        <p:scale>
          <a:sx n="72" d="100"/>
          <a:sy n="72" d="100"/>
        </p:scale>
        <p:origin x="1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CA123-3B46-4E24-9627-C4850B784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A135C-BA98-4251-BF04-392BC7792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BABB8-A6E2-4626-B06C-8A2BF7E4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3F8FB-552F-43E8-9DD5-26FA3710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1DC47-3D7D-4619-A0A2-115638573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5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A532-7EFC-4075-ADCF-884E26743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B8A3B-337A-47F5-97D5-07662A758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F285A-B315-4B15-8E43-A712BCC1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FCCDA-B37E-422D-86FA-464D3A3F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50E9F-39C2-479A-8039-EAE16F896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5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03536-9717-456A-8A82-010722AA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5428D-EB38-43DE-8552-18512FF3B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63079-E250-4F84-A413-FFE4E20CE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40A5A-EB69-4082-865E-3425E2AE2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B07E1-029F-4CC2-9AA9-7C9C737AC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4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F2A4-361E-4CC8-8273-2E7748AE0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E5F50-9C0C-4F55-998E-0CFD0FB22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64BB28-0A49-4859-BE98-D320AA8BC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D191A-8425-4EE1-980B-FA9B39B1F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BF93A-93FA-4096-AE24-986B6CFF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FC040-DDCD-40B6-A9CB-F33A7BCBB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52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4F90F-E30A-43C4-981E-0E014EAE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69C52-7214-4BC1-907C-20542E24B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D4B66-A1BB-43A5-8127-0E3C7883A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A6F99-4305-4392-AB20-62B534379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9ABB7C-A4B5-432F-BEF9-ED636A77F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EC6DDA-58BD-4FB1-9F18-1F3E4BEC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07C6C-6C57-4E8B-8B1D-44000371D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005489-0D24-42FE-9757-61261912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4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89EBC-8ACE-436A-A30A-4F981C51A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E3DF39-B2F1-4FFC-A490-B86E0506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F2BE21-E3F8-4A4D-B862-6ABD6640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27235-36CC-4F4E-96B4-3E7C2AF90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0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4A41C9-5F82-48B1-B2C3-7E243A66B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248299-EA2F-4E51-9317-C62E83DC4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9654E-8390-4A16-AC0C-E4413BBC0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6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7D9E8-8079-40CB-8A24-F8B01D06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AC537-772B-4959-AA81-81B2443B5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93017-620D-4DBA-A7A5-E39105954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E7B5B-4EE6-4C5F-BC1D-EC7596D13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FF1C97-056E-4CDD-829F-56038CF4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B585A-916B-4A44-89CA-041D03B88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4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65B18-BE21-4174-AB6A-CB3879456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00344-2D61-4C25-8809-CC4D4C534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2EA19-1BAA-4681-A444-099CF0FD8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25994-F4A9-42CD-809A-2DF63186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A0D05-974D-4628-9DB1-60368832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68E2C-990A-460E-878A-829412A6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48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13BC8-9D57-4D78-AF7E-C795C8F2C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C2FDD-7421-4D99-ACC8-3703906BE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307C8-E330-4688-9CAC-E8EB92AE7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7BE70-E746-42EF-8991-25724914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83E2B-0C4B-43D3-9F4F-07DD9FF91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5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F38E9-93D9-4586-AA83-705C20300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6C32A-6D6B-4617-8FB0-F5B6BEBD6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8EC6C-4E4D-4622-B31A-F6FA1485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04561-E6E4-41D4-9564-8AA818720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BA7B7-E993-4F39-9BB1-2C4D8A20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6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E52C90-DBFE-4650-81E9-0C324B8D4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CB159-AD31-48E9-B176-435530BE4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9D9DD-3A41-4E73-9B95-8A87714F0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32923-7723-47D5-A2E8-11FE12CA81A6}" type="datetimeFigureOut">
              <a:rPr lang="en-US" smtClean="0"/>
              <a:t>8/13/21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CDCF5-6BF9-458F-B903-0ECA16663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6135A-F1C9-4AA5-934A-EF47EC600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EDDCC-A102-4C75-8A65-1B2FB649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7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microsoft.com/office/2007/relationships/hdphoto" Target="../media/hdphoto12.wdp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microsoft.com/office/2007/relationships/hdphoto" Target="../media/hdphoto10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microsoft.com/office/2007/relationships/hdphoto" Target="../media/hdphoto18.wdp"/><Relationship Id="rId3" Type="http://schemas.microsoft.com/office/2007/relationships/hdphoto" Target="../media/hdphoto13.wdp"/><Relationship Id="rId7" Type="http://schemas.microsoft.com/office/2007/relationships/hdphoto" Target="../media/hdphoto15.wdp"/><Relationship Id="rId12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microsoft.com/office/2007/relationships/hdphoto" Target="../media/hdphoto17.wdp"/><Relationship Id="rId5" Type="http://schemas.microsoft.com/office/2007/relationships/hdphoto" Target="../media/hdphoto14.wdp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microsoft.com/office/2007/relationships/hdphoto" Target="../media/hdphoto16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microsoft.com/office/2007/relationships/hdphoto" Target="../media/hdphoto12.wdp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microsoft.com/office/2007/relationships/hdphoto" Target="../media/hdphoto10.wdp"/><Relationship Id="rId1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microsoft.com/office/2007/relationships/hdphoto" Target="../media/hdphoto18.wdp"/><Relationship Id="rId3" Type="http://schemas.microsoft.com/office/2007/relationships/hdphoto" Target="../media/hdphoto13.wdp"/><Relationship Id="rId7" Type="http://schemas.microsoft.com/office/2007/relationships/hdphoto" Target="../media/hdphoto15.wdp"/><Relationship Id="rId12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microsoft.com/office/2007/relationships/hdphoto" Target="../media/hdphoto17.wdp"/><Relationship Id="rId5" Type="http://schemas.microsoft.com/office/2007/relationships/hdphoto" Target="../media/hdphoto14.wdp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microsoft.com/office/2007/relationships/hdphoto" Target="../media/hdphoto16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t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tiff"/><Relationship Id="rId4" Type="http://schemas.openxmlformats.org/officeDocument/2006/relationships/image" Target="../media/image67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BDA1-FDB8-4D02-B056-DF421865E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GNP -Cement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EC939B-374B-4211-BAED-D1DA96C038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BSE EDS Indentation and Mineralogy</a:t>
            </a:r>
          </a:p>
        </p:txBody>
      </p:sp>
    </p:spTree>
    <p:extLst>
      <p:ext uri="{BB962C8B-B14F-4D97-AF65-F5344CB8AC3E}">
        <p14:creationId xmlns:p14="http://schemas.microsoft.com/office/powerpoint/2010/main" val="188217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5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ADE8728-6E8C-4CEB-B52E-9276C0410B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04" b="11138"/>
          <a:stretch/>
        </p:blipFill>
        <p:spPr>
          <a:xfrm>
            <a:off x="643467" y="526634"/>
            <a:ext cx="10905066" cy="3466531"/>
          </a:xfrm>
          <a:prstGeom prst="rect">
            <a:avLst/>
          </a:prstGeom>
        </p:spPr>
      </p:pic>
      <p:pic>
        <p:nvPicPr>
          <p:cNvPr id="5" name="Picture 4" descr="A picture containing nature, crater&#10;&#10;Description automatically generated">
            <a:extLst>
              <a:ext uri="{FF2B5EF4-FFF2-40B4-BE49-F238E27FC236}">
                <a16:creationId xmlns:a16="http://schemas.microsoft.com/office/drawing/2014/main" id="{4AFDE086-AAE8-421F-9157-28E425C931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994" y="4080510"/>
            <a:ext cx="3001141" cy="2250856"/>
          </a:xfrm>
          <a:prstGeom prst="rect">
            <a:avLst/>
          </a:prstGeom>
        </p:spPr>
      </p:pic>
      <p:pic>
        <p:nvPicPr>
          <p:cNvPr id="12" name="Picture 11" descr="A picture containing nature, white&#10;&#10;Description automatically generated">
            <a:extLst>
              <a:ext uri="{FF2B5EF4-FFF2-40B4-BE49-F238E27FC236}">
                <a16:creationId xmlns:a16="http://schemas.microsoft.com/office/drawing/2014/main" id="{7986D433-9513-422D-BE70-141BF102B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4080509"/>
            <a:ext cx="3001142" cy="2250857"/>
          </a:xfrm>
          <a:prstGeom prst="rect">
            <a:avLst/>
          </a:prstGeom>
        </p:spPr>
      </p:pic>
      <p:pic>
        <p:nvPicPr>
          <p:cNvPr id="14" name="Picture 13" descr="A picture containing nature, group, several&#10;&#10;Description automatically generated">
            <a:extLst>
              <a:ext uri="{FF2B5EF4-FFF2-40B4-BE49-F238E27FC236}">
                <a16:creationId xmlns:a16="http://schemas.microsoft.com/office/drawing/2014/main" id="{43560BF4-7B4E-4C11-8B76-4D168EE1CE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874" y="4069932"/>
            <a:ext cx="3001142" cy="22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E2B9AB3-DFEA-4050-BE2D-764A6CCD99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872" t="14266" b="10724"/>
          <a:stretch/>
        </p:blipFill>
        <p:spPr>
          <a:xfrm>
            <a:off x="0" y="206617"/>
            <a:ext cx="12104132" cy="644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07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235D89-F354-4BD8-BFEA-6AE498350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61" y="49861"/>
            <a:ext cx="10577015" cy="670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A41A2E-359E-48F8-948C-28D851B009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10759"/>
          <a:stretch/>
        </p:blipFill>
        <p:spPr>
          <a:xfrm>
            <a:off x="0" y="1596787"/>
            <a:ext cx="12192000" cy="386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9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4870EA5-16B1-44DF-80CE-BD078846E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6"/>
          <a:stretch/>
        </p:blipFill>
        <p:spPr>
          <a:xfrm>
            <a:off x="0" y="1201003"/>
            <a:ext cx="12192000" cy="479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1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36CAE0A-6992-45D8-98CF-F1B2E57B9E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721" b="10648"/>
          <a:stretch/>
        </p:blipFill>
        <p:spPr>
          <a:xfrm>
            <a:off x="0" y="1596788"/>
            <a:ext cx="12192000" cy="38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1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69A6B7F-0F15-49D6-9931-7AD2EB1129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409" b="10270"/>
          <a:stretch/>
        </p:blipFill>
        <p:spPr>
          <a:xfrm>
            <a:off x="0" y="1637731"/>
            <a:ext cx="12192000" cy="38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0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7CBECC90-E831-4CAC-B236-4194A7AA1D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086" b="11523"/>
          <a:stretch/>
        </p:blipFill>
        <p:spPr>
          <a:xfrm>
            <a:off x="0" y="1624084"/>
            <a:ext cx="12192000" cy="37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1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90FF0F4-20B3-4DED-9545-BB05285271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9" b="3713"/>
          <a:stretch/>
        </p:blipFill>
        <p:spPr>
          <a:xfrm>
            <a:off x="0" y="1173707"/>
            <a:ext cx="12192000" cy="465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33424D01-ECA9-4283-AD14-074AC0A00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1793"/>
            <a:ext cx="12192000" cy="515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CCC65FC8-97DF-4293-900C-BB9CA81FC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174"/>
            <a:ext cx="12192000" cy="516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54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5D1A1D1-1C74-4C0A-9AD1-7C1F9B66C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0761"/>
            <a:ext cx="12192000" cy="523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6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F3442984-6D3F-4B7B-89F0-284C1B0FE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6511"/>
            <a:ext cx="12192000" cy="520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47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display&#10;&#10;Description automatically generated">
            <a:extLst>
              <a:ext uri="{FF2B5EF4-FFF2-40B4-BE49-F238E27FC236}">
                <a16:creationId xmlns:a16="http://schemas.microsoft.com/office/drawing/2014/main" id="{C91A938E-E93D-4110-94B7-957D7051C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409"/>
            <a:ext cx="12192000" cy="517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62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E56057A8-61B7-47C1-BE31-4DAD39CD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3623"/>
            <a:ext cx="12192000" cy="517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5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676431C0-FC13-49A4-97AB-F53FA6C24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897"/>
            <a:ext cx="12192000" cy="511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63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C3AC1075-0387-4768-B73D-7D3BF0395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950"/>
            <a:ext cx="12192000" cy="517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43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BFA3526-1D57-40DD-BC48-019B09514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3454"/>
            <a:ext cx="12192000" cy="519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83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8B8B806-EAEE-4378-A177-7D2D55945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499"/>
            <a:ext cx="12192000" cy="516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86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E057DDDD-71F6-4E09-9C34-9BEF813A3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431"/>
            <a:ext cx="12192000" cy="515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74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A3DDDA5-2BE0-4545-88DD-0A8F961EC3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259144"/>
              </p:ext>
            </p:extLst>
          </p:nvPr>
        </p:nvGraphicFramePr>
        <p:xfrm>
          <a:off x="407959" y="2248824"/>
          <a:ext cx="11376082" cy="219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Worksheet" r:id="rId3" imgW="7934178" imgH="1533559" progId="Excel.Sheet.12">
                  <p:embed/>
                </p:oleObj>
              </mc:Choice>
              <mc:Fallback>
                <p:oleObj name="Worksheet" r:id="rId3" imgW="7934178" imgH="15335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959" y="2248824"/>
                        <a:ext cx="11376082" cy="2198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3627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D0D4358E-7E2B-46CA-8B07-D6321CDA5A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99" t="6700" r="261" b="3120"/>
          <a:stretch/>
        </p:blipFill>
        <p:spPr>
          <a:xfrm>
            <a:off x="772383" y="40561"/>
            <a:ext cx="10647234" cy="681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2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FAF7DB3B-C131-4DC6-B2D5-685A451E9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768527"/>
            <a:ext cx="5486400" cy="4114800"/>
          </a:xfrm>
          <a:prstGeom prst="rect">
            <a:avLst/>
          </a:prstGeom>
        </p:spPr>
      </p:pic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768527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72AEC4-2355-47AC-A9A8-59781E85AA23}"/>
              </a:ext>
            </a:extLst>
          </p:cNvPr>
          <p:cNvSpPr txBox="1"/>
          <p:nvPr/>
        </p:nvSpPr>
        <p:spPr>
          <a:xfrm>
            <a:off x="1457739" y="319010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 1 Ca-Si rich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9AADA8A3-8C8E-E643-B018-A927C1B56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450" y="4883327"/>
            <a:ext cx="77851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2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34788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light, traffic, green, dark&#10;&#10;Description automatically generated">
            <a:extLst>
              <a:ext uri="{FF2B5EF4-FFF2-40B4-BE49-F238E27FC236}">
                <a16:creationId xmlns:a16="http://schemas.microsoft.com/office/drawing/2014/main" id="{64BD18F9-C040-40A7-95A1-34FB56467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834788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A30039-B03B-4230-B15D-0F42C01BD3BE}"/>
              </a:ext>
            </a:extLst>
          </p:cNvPr>
          <p:cNvSpPr txBox="1"/>
          <p:nvPr/>
        </p:nvSpPr>
        <p:spPr>
          <a:xfrm>
            <a:off x="1843489" y="305758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 1 C rich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35CD2D59-7FE2-B54A-A412-D787A2524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4949588"/>
            <a:ext cx="77216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5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529987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dark, outdoor object&#10;&#10;Description automatically generated">
            <a:extLst>
              <a:ext uri="{FF2B5EF4-FFF2-40B4-BE49-F238E27FC236}">
                <a16:creationId xmlns:a16="http://schemas.microsoft.com/office/drawing/2014/main" id="{86F9FF90-EE4E-46F2-9ACC-DA6F340EE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529987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0CA217-B378-3B4E-B145-A5D32198EF42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Phase2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8989D99E-AB3D-9148-AB34-399E1E938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4644787"/>
            <a:ext cx="78105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69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636005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dark, silhouette, night sky&#10;&#10;Description automatically generated">
            <a:extLst>
              <a:ext uri="{FF2B5EF4-FFF2-40B4-BE49-F238E27FC236}">
                <a16:creationId xmlns:a16="http://schemas.microsoft.com/office/drawing/2014/main" id="{128AD59C-AD4D-40C4-9C10-8F432C867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6" y="636005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CE73B3-50BD-0F4B-9F64-8032CD3C5FED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Phase3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5F73C14-8551-314C-8B5D-B26E5A713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476" y="4856823"/>
            <a:ext cx="78486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53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636005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plant&#10;&#10;Description automatically generated">
            <a:extLst>
              <a:ext uri="{FF2B5EF4-FFF2-40B4-BE49-F238E27FC236}">
                <a16:creationId xmlns:a16="http://schemas.microsoft.com/office/drawing/2014/main" id="{B476EA52-1D3E-4528-97CA-CCD5D4619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636005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2E7220-26A9-F842-BFDA-CCE93EACAA51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Phase4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C3302E3-C679-F042-8312-09DA8108F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524" y="4750805"/>
            <a:ext cx="78105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19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582996"/>
            <a:ext cx="5486400" cy="4114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F68EF9-58E7-44E3-9257-60DAF3D7F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6" y="582996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02E4B9-A802-5B49-AFAB-EFF5B2FD8EDF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Phase5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86352B66-D38A-BE44-9AE4-2BDB34621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1" y="4697796"/>
            <a:ext cx="78740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33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596248"/>
            <a:ext cx="5486400" cy="4114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CBD910-1DC9-4C08-A8B3-899B6D982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596248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FBE634-8AE1-2C47-B9FC-733A8F2A8872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Phase7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17F48323-0214-E546-AF93-6B0343BAF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711048"/>
            <a:ext cx="79248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91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636006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842D637D-3F61-4D5F-81D4-89A335C77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636006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8BA9C7-AC22-BA4A-975D-9151881A453A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Phase8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6BAAEF9-2253-CF4D-8A13-49B3BC97A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4856825"/>
            <a:ext cx="77978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328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596248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text, dark, outdoor object&#10;&#10;Description automatically generated">
            <a:extLst>
              <a:ext uri="{FF2B5EF4-FFF2-40B4-BE49-F238E27FC236}">
                <a16:creationId xmlns:a16="http://schemas.microsoft.com/office/drawing/2014/main" id="{FDAE5B27-403C-47F9-A336-0BCB0FB09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596248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BCBDF7-A43A-DC4A-A87B-38EEB93B920E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Phase9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79857861-4568-A946-AE7D-99BB5DB5A9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4711048"/>
            <a:ext cx="78105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12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596248"/>
            <a:ext cx="5486400" cy="4114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5310D5-92F1-44DE-9AE8-F2761EBBB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596248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074740-8466-1D46-98D3-9A1AC1A7D507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Phase10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9A4045D-DB40-A74C-8D7F-B298B6053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711048"/>
            <a:ext cx="77724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971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662509"/>
            <a:ext cx="5486400" cy="4114800"/>
          </a:xfrm>
          <a:prstGeom prst="rect">
            <a:avLst/>
          </a:prstGeom>
        </p:spPr>
      </p:pic>
      <p:pic>
        <p:nvPicPr>
          <p:cNvPr id="4" name="Picture 3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D6F274D0-4EEE-4B44-875B-D1CF0C0EF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662509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555126-F124-F34E-83A5-F0A201BDC5EA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Phase12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2D5FF4C-D8E9-7747-A271-B727CF070D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00" y="4777309"/>
            <a:ext cx="78994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2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ature&#10;&#10;Description automatically generated">
            <a:extLst>
              <a:ext uri="{FF2B5EF4-FFF2-40B4-BE49-F238E27FC236}">
                <a16:creationId xmlns:a16="http://schemas.microsoft.com/office/drawing/2014/main" id="{92518C19-EE89-482C-91D6-A3FC24D2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6" y="609501"/>
            <a:ext cx="5486400" cy="4114800"/>
          </a:xfrm>
          <a:prstGeom prst="rect">
            <a:avLst/>
          </a:prstGeom>
        </p:spPr>
      </p:pic>
      <p:pic>
        <p:nvPicPr>
          <p:cNvPr id="4" name="Picture 3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CA48DEE6-8CD3-424F-88EF-91F0BC344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4" y="609501"/>
            <a:ext cx="54864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92618B-A04C-8249-AC91-9AC3EE296AA0}"/>
              </a:ext>
            </a:extLst>
          </p:cNvPr>
          <p:cNvSpPr txBox="1"/>
          <p:nvPr/>
        </p:nvSpPr>
        <p:spPr>
          <a:xfrm>
            <a:off x="1843489" y="160655"/>
            <a:ext cx="425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Phase14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2867D1B2-D516-E346-8C05-7FD189A08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474" y="4724301"/>
            <a:ext cx="78486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281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13A634-EB56-9946-B82D-A2D55B031FF3}"/>
              </a:ext>
            </a:extLst>
          </p:cNvPr>
          <p:cNvSpPr txBox="1"/>
          <p:nvPr/>
        </p:nvSpPr>
        <p:spPr>
          <a:xfrm>
            <a:off x="4956312" y="0"/>
            <a:ext cx="634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Neat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EF4F35-D6BD-7744-BBAD-A0193766C663}"/>
              </a:ext>
            </a:extLst>
          </p:cNvPr>
          <p:cNvGrpSpPr/>
          <p:nvPr/>
        </p:nvGrpSpPr>
        <p:grpSpPr>
          <a:xfrm>
            <a:off x="-601072" y="1064525"/>
            <a:ext cx="13206824" cy="5486400"/>
            <a:chOff x="-601072" y="1064525"/>
            <a:chExt cx="13206824" cy="5486400"/>
          </a:xfrm>
        </p:grpSpPr>
        <p:pic>
          <p:nvPicPr>
            <p:cNvPr id="3" name="Picture 2" descr="A picture containing text, old&#10;&#10;Description automatically generated">
              <a:extLst>
                <a:ext uri="{FF2B5EF4-FFF2-40B4-BE49-F238E27FC236}">
                  <a16:creationId xmlns:a16="http://schemas.microsoft.com/office/drawing/2014/main" id="{56268B6C-9744-784F-919C-8EEDDFD25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1071" y="1064525"/>
              <a:ext cx="7707723" cy="5486400"/>
            </a:xfrm>
            <a:prstGeom prst="rect">
              <a:avLst/>
            </a:prstGeom>
          </p:spPr>
        </p:pic>
        <p:pic>
          <p:nvPicPr>
            <p:cNvPr id="6" name="Picture 5" descr="A close up of water drops&#10;&#10;Description automatically generated with low confidence">
              <a:extLst>
                <a:ext uri="{FF2B5EF4-FFF2-40B4-BE49-F238E27FC236}">
                  <a16:creationId xmlns:a16="http://schemas.microsoft.com/office/drawing/2014/main" id="{BB01A401-1E0B-5449-9359-1CF621480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6202" y="1064525"/>
              <a:ext cx="2749550" cy="1828800"/>
            </a:xfrm>
            <a:prstGeom prst="rect">
              <a:avLst/>
            </a:prstGeom>
          </p:spPr>
        </p:pic>
        <p:pic>
          <p:nvPicPr>
            <p:cNvPr id="8" name="Picture 7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52FFD0B0-A1A3-E14C-BDAA-8F7124849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1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652" y="1064525"/>
              <a:ext cx="2749550" cy="1828800"/>
            </a:xfrm>
            <a:prstGeom prst="rect">
              <a:avLst/>
            </a:prstGeom>
          </p:spPr>
        </p:pic>
        <p:pic>
          <p:nvPicPr>
            <p:cNvPr id="10" name="Picture 9" descr="A picture containing grass, green&#10;&#10;Description automatically generated">
              <a:extLst>
                <a:ext uri="{FF2B5EF4-FFF2-40B4-BE49-F238E27FC236}">
                  <a16:creationId xmlns:a16="http://schemas.microsoft.com/office/drawing/2014/main" id="{40D40008-0363-E444-85F8-D3D530F03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1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6202" y="2893325"/>
              <a:ext cx="2749550" cy="1828800"/>
            </a:xfrm>
            <a:prstGeom prst="rect">
              <a:avLst/>
            </a:prstGeom>
          </p:spPr>
        </p:pic>
        <p:pic>
          <p:nvPicPr>
            <p:cNvPr id="12" name="Picture 11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88E8CF83-D8CB-6F4C-BBAC-F709116F4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1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652" y="4722125"/>
              <a:ext cx="2749550" cy="1828800"/>
            </a:xfrm>
            <a:prstGeom prst="rect">
              <a:avLst/>
            </a:prstGeom>
          </p:spPr>
        </p:pic>
        <p:pic>
          <p:nvPicPr>
            <p:cNvPr id="14" name="Picture 13" descr="A picture containing plant&#10;&#10;Description automatically generated">
              <a:extLst>
                <a:ext uri="{FF2B5EF4-FFF2-40B4-BE49-F238E27FC236}">
                  <a16:creationId xmlns:a16="http://schemas.microsoft.com/office/drawing/2014/main" id="{2E87FA02-9DD4-A04B-AEE2-7A55722E1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15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652" y="2893325"/>
              <a:ext cx="2749550" cy="18288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4080335-A02F-0A4E-A379-3355B6185B39}"/>
                </a:ext>
              </a:extLst>
            </p:cNvPr>
            <p:cNvSpPr txBox="1"/>
            <p:nvPr/>
          </p:nvSpPr>
          <p:spPr>
            <a:xfrm>
              <a:off x="7106652" y="1064525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97DE8A-9FD3-0C40-B7E7-B07CCA14239B}"/>
                </a:ext>
              </a:extLst>
            </p:cNvPr>
            <p:cNvSpPr txBox="1"/>
            <p:nvPr/>
          </p:nvSpPr>
          <p:spPr>
            <a:xfrm>
              <a:off x="9856202" y="1102719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A3C20B-E772-0744-95E3-9BC53DF7AF01}"/>
                </a:ext>
              </a:extLst>
            </p:cNvPr>
            <p:cNvSpPr txBox="1"/>
            <p:nvPr/>
          </p:nvSpPr>
          <p:spPr>
            <a:xfrm>
              <a:off x="7106652" y="2877283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1E8C199-072F-4A46-9261-1E1537D7638B}"/>
                </a:ext>
              </a:extLst>
            </p:cNvPr>
            <p:cNvSpPr txBox="1"/>
            <p:nvPr/>
          </p:nvSpPr>
          <p:spPr>
            <a:xfrm>
              <a:off x="9856202" y="2867351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EDB396-576D-1344-9955-E06974386E89}"/>
                </a:ext>
              </a:extLst>
            </p:cNvPr>
            <p:cNvSpPr txBox="1"/>
            <p:nvPr/>
          </p:nvSpPr>
          <p:spPr>
            <a:xfrm>
              <a:off x="7106652" y="4712193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C137D31-65B3-4447-9728-51E3D518FE36}"/>
                </a:ext>
              </a:extLst>
            </p:cNvPr>
            <p:cNvSpPr txBox="1"/>
            <p:nvPr/>
          </p:nvSpPr>
          <p:spPr>
            <a:xfrm>
              <a:off x="-601072" y="1064525"/>
              <a:ext cx="7614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268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13A634-EB56-9946-B82D-A2D55B031FF3}"/>
              </a:ext>
            </a:extLst>
          </p:cNvPr>
          <p:cNvSpPr txBox="1"/>
          <p:nvPr/>
        </p:nvSpPr>
        <p:spPr>
          <a:xfrm>
            <a:off x="4956312" y="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0.05%G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0BBD4D9-FDF3-884B-9E72-E98B1665D075}"/>
              </a:ext>
            </a:extLst>
          </p:cNvPr>
          <p:cNvGrpSpPr/>
          <p:nvPr/>
        </p:nvGrpSpPr>
        <p:grpSpPr>
          <a:xfrm>
            <a:off x="-601072" y="1064525"/>
            <a:ext cx="13206824" cy="5486400"/>
            <a:chOff x="-601072" y="1064525"/>
            <a:chExt cx="13206824" cy="5486400"/>
          </a:xfrm>
        </p:grpSpPr>
        <p:pic>
          <p:nvPicPr>
            <p:cNvPr id="5" name="Picture 4" descr="Map&#10;&#10;Description automatically generated">
              <a:extLst>
                <a:ext uri="{FF2B5EF4-FFF2-40B4-BE49-F238E27FC236}">
                  <a16:creationId xmlns:a16="http://schemas.microsoft.com/office/drawing/2014/main" id="{235441F2-BD85-7A4C-9C6D-571FD2022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1071" y="1064525"/>
              <a:ext cx="7707723" cy="5486400"/>
            </a:xfrm>
            <a:prstGeom prst="rect">
              <a:avLst/>
            </a:prstGeom>
          </p:spPr>
        </p:pic>
        <p:pic>
          <p:nvPicPr>
            <p:cNvPr id="9" name="Picture 8" descr="A picture containing dark, night, outdoor object, light&#10;&#10;Description automatically generated">
              <a:extLst>
                <a:ext uri="{FF2B5EF4-FFF2-40B4-BE49-F238E27FC236}">
                  <a16:creationId xmlns:a16="http://schemas.microsoft.com/office/drawing/2014/main" id="{1DAB8A79-72B4-4644-8E55-C2B3C184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652" y="1064525"/>
              <a:ext cx="2749550" cy="1828800"/>
            </a:xfrm>
            <a:prstGeom prst="rect">
              <a:avLst/>
            </a:prstGeom>
          </p:spPr>
        </p:pic>
        <p:pic>
          <p:nvPicPr>
            <p:cNvPr id="13" name="Picture 12" descr="A picture containing ocean floor&#10;&#10;Description automatically generated">
              <a:extLst>
                <a:ext uri="{FF2B5EF4-FFF2-40B4-BE49-F238E27FC236}">
                  <a16:creationId xmlns:a16="http://schemas.microsoft.com/office/drawing/2014/main" id="{1FB89065-D569-EE4F-89A7-A75B41938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1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6202" y="1064525"/>
              <a:ext cx="2749550" cy="1828800"/>
            </a:xfrm>
            <a:prstGeom prst="rect">
              <a:avLst/>
            </a:prstGeom>
          </p:spPr>
        </p:pic>
        <p:pic>
          <p:nvPicPr>
            <p:cNvPr id="16" name="Picture 15" descr="A picture containing plant, old&#10;&#10;Description automatically generated">
              <a:extLst>
                <a:ext uri="{FF2B5EF4-FFF2-40B4-BE49-F238E27FC236}">
                  <a16:creationId xmlns:a16="http://schemas.microsoft.com/office/drawing/2014/main" id="{B3230254-0614-574B-A1EE-7BA811E60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1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652" y="2893325"/>
              <a:ext cx="2749550" cy="1828800"/>
            </a:xfrm>
            <a:prstGeom prst="rect">
              <a:avLst/>
            </a:prstGeom>
          </p:spPr>
        </p:pic>
        <p:pic>
          <p:nvPicPr>
            <p:cNvPr id="18" name="Picture 17" descr="A picture containing grass&#10;&#10;Description automatically generated">
              <a:extLst>
                <a:ext uri="{FF2B5EF4-FFF2-40B4-BE49-F238E27FC236}">
                  <a16:creationId xmlns:a16="http://schemas.microsoft.com/office/drawing/2014/main" id="{2BC763C3-FA59-8249-BBE9-B97EA2844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1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6202" y="2893325"/>
              <a:ext cx="2749550" cy="1828800"/>
            </a:xfrm>
            <a:prstGeom prst="rect">
              <a:avLst/>
            </a:prstGeom>
          </p:spPr>
        </p:pic>
        <p:pic>
          <p:nvPicPr>
            <p:cNvPr id="20" name="Picture 19" descr="A picture containing dark, night sky, crowd&#10;&#10;Description automatically generated">
              <a:extLst>
                <a:ext uri="{FF2B5EF4-FFF2-40B4-BE49-F238E27FC236}">
                  <a16:creationId xmlns:a16="http://schemas.microsoft.com/office/drawing/2014/main" id="{941CD62E-AD3F-FE42-BE3D-9DE6FA10E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15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652" y="4722125"/>
              <a:ext cx="2749550" cy="18288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AB0311-2B20-0C45-AB29-E5B658C0B4DC}"/>
                </a:ext>
              </a:extLst>
            </p:cNvPr>
            <p:cNvSpPr txBox="1"/>
            <p:nvPr/>
          </p:nvSpPr>
          <p:spPr>
            <a:xfrm>
              <a:off x="7106652" y="1064525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BA4385-18FE-FD42-8D39-6B3654B7C5F9}"/>
                </a:ext>
              </a:extLst>
            </p:cNvPr>
            <p:cNvSpPr txBox="1"/>
            <p:nvPr/>
          </p:nvSpPr>
          <p:spPr>
            <a:xfrm>
              <a:off x="9856202" y="1102719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F277B0-B73C-574C-88C9-563E688B245C}"/>
                </a:ext>
              </a:extLst>
            </p:cNvPr>
            <p:cNvSpPr txBox="1"/>
            <p:nvPr/>
          </p:nvSpPr>
          <p:spPr>
            <a:xfrm>
              <a:off x="7106652" y="2877283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48D367-41F5-5446-9AF9-B98DB475545F}"/>
                </a:ext>
              </a:extLst>
            </p:cNvPr>
            <p:cNvSpPr txBox="1"/>
            <p:nvPr/>
          </p:nvSpPr>
          <p:spPr>
            <a:xfrm>
              <a:off x="9856202" y="2867351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D63207-AD6F-984C-9FC0-6813EE3A5324}"/>
                </a:ext>
              </a:extLst>
            </p:cNvPr>
            <p:cNvSpPr txBox="1"/>
            <p:nvPr/>
          </p:nvSpPr>
          <p:spPr>
            <a:xfrm>
              <a:off x="7106652" y="4712193"/>
              <a:ext cx="51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C32AC5-C7BC-9C4B-9CCF-B15F6A76BBF3}"/>
                </a:ext>
              </a:extLst>
            </p:cNvPr>
            <p:cNvSpPr txBox="1"/>
            <p:nvPr/>
          </p:nvSpPr>
          <p:spPr>
            <a:xfrm>
              <a:off x="-601072" y="1064525"/>
              <a:ext cx="7614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2879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13A634-EB56-9946-B82D-A2D55B031FF3}"/>
              </a:ext>
            </a:extLst>
          </p:cNvPr>
          <p:cNvSpPr txBox="1"/>
          <p:nvPr/>
        </p:nvSpPr>
        <p:spPr>
          <a:xfrm>
            <a:off x="4956312" y="0"/>
            <a:ext cx="634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Neat</a:t>
            </a:r>
          </a:p>
        </p:txBody>
      </p:sp>
      <p:pic>
        <p:nvPicPr>
          <p:cNvPr id="21" name="Picture 20" descr="A picture containing text, old&#10;&#10;Description automatically generated">
            <a:extLst>
              <a:ext uri="{FF2B5EF4-FFF2-40B4-BE49-F238E27FC236}">
                <a16:creationId xmlns:a16="http://schemas.microsoft.com/office/drawing/2014/main" id="{C3876A1C-6051-174E-A387-3B81C1451A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3802"/>
          <a:stretch/>
        </p:blipFill>
        <p:spPr>
          <a:xfrm>
            <a:off x="4100173" y="480355"/>
            <a:ext cx="2749550" cy="12131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5716EBD-0980-0C4C-A615-02626CAF6C47}"/>
              </a:ext>
            </a:extLst>
          </p:cNvPr>
          <p:cNvCxnSpPr/>
          <p:nvPr/>
        </p:nvCxnSpPr>
        <p:spPr>
          <a:xfrm>
            <a:off x="6143625" y="369331"/>
            <a:ext cx="0" cy="118872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1AE9AF-C25B-F64A-94C2-9386D2C5018C}"/>
              </a:ext>
            </a:extLst>
          </p:cNvPr>
          <p:cNvCxnSpPr/>
          <p:nvPr/>
        </p:nvCxnSpPr>
        <p:spPr>
          <a:xfrm>
            <a:off x="6638925" y="369331"/>
            <a:ext cx="0" cy="118872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CA5B9D-240E-7345-A72E-8863280CB73D}"/>
              </a:ext>
            </a:extLst>
          </p:cNvPr>
          <p:cNvCxnSpPr>
            <a:cxnSpLocks/>
          </p:cNvCxnSpPr>
          <p:nvPr/>
        </p:nvCxnSpPr>
        <p:spPr>
          <a:xfrm flipH="1">
            <a:off x="6143625" y="423448"/>
            <a:ext cx="4953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B2EC62-BF61-F340-BFCD-6D8AE4C38577}"/>
              </a:ext>
            </a:extLst>
          </p:cNvPr>
          <p:cNvCxnSpPr>
            <a:cxnSpLocks/>
          </p:cNvCxnSpPr>
          <p:nvPr/>
        </p:nvCxnSpPr>
        <p:spPr>
          <a:xfrm flipH="1">
            <a:off x="6638925" y="423448"/>
            <a:ext cx="4953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F8C395-D257-0A40-AC71-71AB4A9B194C}"/>
              </a:ext>
            </a:extLst>
          </p:cNvPr>
          <p:cNvCxnSpPr/>
          <p:nvPr/>
        </p:nvCxnSpPr>
        <p:spPr>
          <a:xfrm>
            <a:off x="7137400" y="364012"/>
            <a:ext cx="0" cy="118872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359E3B1-7CF5-DD46-B0BD-3DBF4FF00F73}"/>
              </a:ext>
            </a:extLst>
          </p:cNvPr>
          <p:cNvGrpSpPr/>
          <p:nvPr/>
        </p:nvGrpSpPr>
        <p:grpSpPr>
          <a:xfrm>
            <a:off x="3843498" y="909666"/>
            <a:ext cx="5507669" cy="5766765"/>
            <a:chOff x="3843498" y="909666"/>
            <a:chExt cx="5507669" cy="5766765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A8DDEA0-7575-F440-A354-9BB0B9FE5654}"/>
                </a:ext>
              </a:extLst>
            </p:cNvPr>
            <p:cNvGrpSpPr/>
            <p:nvPr/>
          </p:nvGrpSpPr>
          <p:grpSpPr>
            <a:xfrm>
              <a:off x="3843498" y="909666"/>
              <a:ext cx="5507669" cy="5766765"/>
              <a:chOff x="3843498" y="909666"/>
              <a:chExt cx="5507669" cy="5766765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07E420C-0687-1149-96D6-5BFD58A95C0C}"/>
                  </a:ext>
                </a:extLst>
              </p:cNvPr>
              <p:cNvGrpSpPr/>
              <p:nvPr/>
            </p:nvGrpSpPr>
            <p:grpSpPr>
              <a:xfrm>
                <a:off x="3843498" y="909666"/>
                <a:ext cx="5507669" cy="5766765"/>
                <a:chOff x="3843498" y="909666"/>
                <a:chExt cx="5507669" cy="5766765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9CD4F5D3-DB60-094A-BF32-CC66E835FDDE}"/>
                    </a:ext>
                  </a:extLst>
                </p:cNvPr>
                <p:cNvGrpSpPr/>
                <p:nvPr/>
              </p:nvGrpSpPr>
              <p:grpSpPr>
                <a:xfrm>
                  <a:off x="3843498" y="927950"/>
                  <a:ext cx="5499101" cy="5748481"/>
                  <a:chOff x="3843498" y="927950"/>
                  <a:chExt cx="5499101" cy="5748481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E3A839D3-A041-F441-AB07-BEC0457B3543}"/>
                      </a:ext>
                    </a:extLst>
                  </p:cNvPr>
                  <p:cNvGrpSpPr/>
                  <p:nvPr/>
                </p:nvGrpSpPr>
                <p:grpSpPr>
                  <a:xfrm>
                    <a:off x="3843499" y="930860"/>
                    <a:ext cx="5499100" cy="5745571"/>
                    <a:chOff x="3843499" y="930860"/>
                    <a:chExt cx="5499100" cy="5745571"/>
                  </a:xfrm>
                </p:grpSpPr>
                <p:grpSp>
                  <p:nvGrpSpPr>
                    <p:cNvPr id="22" name="Group 21">
                      <a:extLst>
                        <a:ext uri="{FF2B5EF4-FFF2-40B4-BE49-F238E27FC236}">
                          <a16:creationId xmlns:a16="http://schemas.microsoft.com/office/drawing/2014/main" id="{28EF4F35-D6BD-7744-BBAD-A0193766C66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43499" y="1173883"/>
                      <a:ext cx="5499100" cy="5502548"/>
                      <a:chOff x="7106652" y="1048377"/>
                      <a:chExt cx="5499100" cy="5502548"/>
                    </a:xfrm>
                  </p:grpSpPr>
                  <p:pic>
                    <p:nvPicPr>
                      <p:cNvPr id="3" name="Picture 2" descr="A picture containing text, old&#10;&#10;Description automatically generated">
                        <a:extLst>
                          <a:ext uri="{FF2B5EF4-FFF2-40B4-BE49-F238E27FC236}">
                            <a16:creationId xmlns:a16="http://schemas.microsoft.com/office/drawing/2014/main" id="{56268B6C-9744-784F-919C-8EEDDFD258F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2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3">
                                <a14:imgEffect>
                                  <a14:sharpenSoften amount="15000"/>
                                </a14:imgEffect>
                                <a14:imgEffect>
                                  <a14:brightnessContrast bright="2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240"/>
                      <a:stretch/>
                    </p:blipFill>
                    <p:spPr>
                      <a:xfrm>
                        <a:off x="7106652" y="1061417"/>
                        <a:ext cx="2749550" cy="183501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" name="Picture 5" descr="A close up of water drops&#10;&#10;Description automatically generated with low confidence">
                        <a:extLst>
                          <a:ext uri="{FF2B5EF4-FFF2-40B4-BE49-F238E27FC236}">
                            <a16:creationId xmlns:a16="http://schemas.microsoft.com/office/drawing/2014/main" id="{BB01A401-1E0B-5449-9359-1CF621480B7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5">
                                <a14:imgEffect>
                                  <a14:sharpenSoften amount="15000"/>
                                </a14:imgEffect>
                                <a14:imgEffect>
                                  <a14:brightnessContrast bright="20000" contrast="2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106652" y="4722125"/>
                        <a:ext cx="2749550" cy="18288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" name="Picture 7" descr="A picture containing dark&#10;&#10;Description automatically generated">
                        <a:extLst>
                          <a:ext uri="{FF2B5EF4-FFF2-40B4-BE49-F238E27FC236}">
                            <a16:creationId xmlns:a16="http://schemas.microsoft.com/office/drawing/2014/main" id="{52FFD0B0-A1A3-E14C-BDAA-8F7124849B2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6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7">
                                <a14:imgEffect>
                                  <a14:sharpenSoften amount="15000"/>
                                </a14:imgEffect>
                                <a14:imgEffect>
                                  <a14:brightnessContrast contras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856202" y="1064525"/>
                        <a:ext cx="2749550" cy="18288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" name="Picture 9" descr="A picture containing grass, green&#10;&#10;Description automatically generated">
                        <a:extLst>
                          <a:ext uri="{FF2B5EF4-FFF2-40B4-BE49-F238E27FC236}">
                            <a16:creationId xmlns:a16="http://schemas.microsoft.com/office/drawing/2014/main" id="{40D40008-0363-E444-85F8-D3D530F0390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9">
                                <a14:imgEffect>
                                  <a14:sharpenSoften amount="15000"/>
                                </a14:imgEffect>
                                <a14:imgEffect>
                                  <a14:brightnessContrast contras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856202" y="2893325"/>
                        <a:ext cx="2749550" cy="18288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2" name="Picture 11" descr="A picture containing dark&#10;&#10;Description automatically generated">
                        <a:extLst>
                          <a:ext uri="{FF2B5EF4-FFF2-40B4-BE49-F238E27FC236}">
                            <a16:creationId xmlns:a16="http://schemas.microsoft.com/office/drawing/2014/main" id="{88E8CF83-D8CB-6F4C-BBAC-F709116F44B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0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1">
                                <a14:imgEffect>
                                  <a14:sharpenSoften amount="15000"/>
                                </a14:imgEffect>
                                <a14:imgEffect>
                                  <a14:brightnessContrast bright="20000" contrast="2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856202" y="4722125"/>
                        <a:ext cx="2749550" cy="18288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" name="Picture 13" descr="A picture containing plant&#10;&#10;Description automatically generated">
                        <a:extLst>
                          <a:ext uri="{FF2B5EF4-FFF2-40B4-BE49-F238E27FC236}">
                            <a16:creationId xmlns:a16="http://schemas.microsoft.com/office/drawing/2014/main" id="{2E87FA02-9DD4-A04B-AEE2-7A55722E13C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2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3">
                                <a14:imgEffect>
                                  <a14:sharpenSoften amount="15000"/>
                                </a14:imgEffect>
                                <a14:imgEffect>
                                  <a14:brightnessContrast bright="40000" contrast="4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106652" y="2893325"/>
                        <a:ext cx="2749550" cy="18288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" name="TextBox 14">
                        <a:extLst>
                          <a:ext uri="{FF2B5EF4-FFF2-40B4-BE49-F238E27FC236}">
                            <a16:creationId xmlns:a16="http://schemas.microsoft.com/office/drawing/2014/main" id="{C4080335-A02F-0A4E-A379-3355B6185B3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856202" y="1064525"/>
                        <a:ext cx="51334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</a:t>
                        </a:r>
                      </a:p>
                    </p:txBody>
                  </p:sp>
                  <p:sp>
                    <p:nvSpPr>
                      <p:cNvPr id="16" name="TextBox 15">
                        <a:extLst>
                          <a:ext uri="{FF2B5EF4-FFF2-40B4-BE49-F238E27FC236}">
                            <a16:creationId xmlns:a16="http://schemas.microsoft.com/office/drawing/2014/main" id="{D197DE8A-9FD3-0C40-B7E7-B07CCA14239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06652" y="4760319"/>
                        <a:ext cx="51334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Al</a:t>
                        </a:r>
                      </a:p>
                    </p:txBody>
                  </p:sp>
                  <p:sp>
                    <p:nvSpPr>
                      <p:cNvPr id="17" name="TextBox 16">
                        <a:extLst>
                          <a:ext uri="{FF2B5EF4-FFF2-40B4-BE49-F238E27FC236}">
                            <a16:creationId xmlns:a16="http://schemas.microsoft.com/office/drawing/2014/main" id="{BCA3C20B-E772-0744-95E3-9BC53DF7AF0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06652" y="2877283"/>
                        <a:ext cx="51334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Si</a:t>
                        </a:r>
                      </a:p>
                    </p:txBody>
                  </p:sp>
                  <p:sp>
                    <p:nvSpPr>
                      <p:cNvPr id="18" name="TextBox 17">
                        <a:extLst>
                          <a:ext uri="{FF2B5EF4-FFF2-40B4-BE49-F238E27FC236}">
                            <a16:creationId xmlns:a16="http://schemas.microsoft.com/office/drawing/2014/main" id="{81E8C199-072F-4A46-9261-1E1537D7638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856202" y="2867351"/>
                        <a:ext cx="51334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Ca</a:t>
                        </a:r>
                      </a:p>
                    </p:txBody>
                  </p:sp>
                  <p:sp>
                    <p:nvSpPr>
                      <p:cNvPr id="19" name="TextBox 18">
                        <a:extLst>
                          <a:ext uri="{FF2B5EF4-FFF2-40B4-BE49-F238E27FC236}">
                            <a16:creationId xmlns:a16="http://schemas.microsoft.com/office/drawing/2014/main" id="{5BEDB396-576D-1344-9955-E06974386E8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856202" y="4712193"/>
                        <a:ext cx="513348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Fe</a:t>
                        </a:r>
                      </a:p>
                    </p:txBody>
                  </p:sp>
                  <p:sp>
                    <p:nvSpPr>
                      <p:cNvPr id="20" name="TextBox 19">
                        <a:extLst>
                          <a:ext uri="{FF2B5EF4-FFF2-40B4-BE49-F238E27FC236}">
                            <a16:creationId xmlns:a16="http://schemas.microsoft.com/office/drawing/2014/main" id="{CC137D31-65B3-4447-9728-51E3D518FE3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06652" y="1048377"/>
                        <a:ext cx="761493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BSE</a:t>
                        </a:r>
                      </a:p>
                    </p:txBody>
                  </p:sp>
                </p:grpSp>
                <p:grpSp>
                  <p:nvGrpSpPr>
                    <p:cNvPr id="37" name="Group 36">
                      <a:extLst>
                        <a:ext uri="{FF2B5EF4-FFF2-40B4-BE49-F238E27FC236}">
                          <a16:creationId xmlns:a16="http://schemas.microsoft.com/office/drawing/2014/main" id="{CE129180-A94A-D142-AA17-F209F65F9D3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19744" y="930860"/>
                      <a:ext cx="993775" cy="276999"/>
                      <a:chOff x="7853230" y="930860"/>
                      <a:chExt cx="993775" cy="276999"/>
                    </a:xfrm>
                  </p:grpSpPr>
                  <p:cxnSp>
                    <p:nvCxnSpPr>
                      <p:cNvPr id="28" name="Straight Connector 27">
                        <a:extLst>
                          <a:ext uri="{FF2B5EF4-FFF2-40B4-BE49-F238E27FC236}">
                            <a16:creationId xmlns:a16="http://schemas.microsoft.com/office/drawing/2014/main" id="{ED704C2B-D079-9B4A-89F1-255167131C6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853230" y="1012583"/>
                        <a:ext cx="0" cy="118872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" name="Straight Connector 28">
                        <a:extLst>
                          <a:ext uri="{FF2B5EF4-FFF2-40B4-BE49-F238E27FC236}">
                            <a16:creationId xmlns:a16="http://schemas.microsoft.com/office/drawing/2014/main" id="{C66F816B-4017-CB43-9708-7AEA904284A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853230" y="1069360"/>
                        <a:ext cx="22542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" name="Straight Connector 29">
                        <a:extLst>
                          <a:ext uri="{FF2B5EF4-FFF2-40B4-BE49-F238E27FC236}">
                            <a16:creationId xmlns:a16="http://schemas.microsoft.com/office/drawing/2014/main" id="{FD31D3AF-0B7A-9B4B-8DA8-49EB470E498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8618405" y="1070641"/>
                        <a:ext cx="2286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" name="Straight Connector 30">
                        <a:extLst>
                          <a:ext uri="{FF2B5EF4-FFF2-40B4-BE49-F238E27FC236}">
                            <a16:creationId xmlns:a16="http://schemas.microsoft.com/office/drawing/2014/main" id="{399D550E-D55E-E34F-9E41-9A8B03FA5AD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8847005" y="1012583"/>
                        <a:ext cx="0" cy="118872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4" name="TextBox 33">
                        <a:extLst>
                          <a:ext uri="{FF2B5EF4-FFF2-40B4-BE49-F238E27FC236}">
                            <a16:creationId xmlns:a16="http://schemas.microsoft.com/office/drawing/2014/main" id="{42959D59-78DB-E442-AAFF-71FD5E33F06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013516" y="930860"/>
                        <a:ext cx="672439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solidFill>
                              <a:schemeClr val="bg1"/>
                            </a:solidFill>
                          </a:rPr>
                          <a:t>100 µm</a:t>
                        </a:r>
                      </a:p>
                    </p:txBody>
                  </p:sp>
                </p:grp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847FB91E-6AE0-A042-8B19-DEE49562953B}"/>
                      </a:ext>
                    </a:extLst>
                  </p:cNvPr>
                  <p:cNvGrpSpPr/>
                  <p:nvPr/>
                </p:nvGrpSpPr>
                <p:grpSpPr>
                  <a:xfrm>
                    <a:off x="3843498" y="927950"/>
                    <a:ext cx="5499101" cy="276999"/>
                    <a:chOff x="5778500" y="845086"/>
                    <a:chExt cx="5499101" cy="276999"/>
                  </a:xfrm>
                </p:grpSpPr>
                <p:pic>
                  <p:nvPicPr>
                    <p:cNvPr id="40" name="Picture 39" descr="Map&#10;&#10;Description automatically generated">
                      <a:extLst>
                        <a:ext uri="{FF2B5EF4-FFF2-40B4-BE49-F238E27FC236}">
                          <a16:creationId xmlns:a16="http://schemas.microsoft.com/office/drawing/2014/main" id="{FF7340BC-537B-6F44-9501-8E9AB2702FE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14">
                      <a:extLst>
                        <a:ext uri="{BEBA8EAE-BF5A-486C-A8C5-ECC9F3942E4B}">
                          <a14:imgProps xmlns:a14="http://schemas.microsoft.com/office/drawing/2010/main">
                            <a14:imgLayer r:embed="rId15">
                              <a14:imgEffect>
                                <a14:sharpenSoften amount="15000"/>
                              </a14:imgEffect>
                              <a14:imgEffect>
                                <a14:brightnessContrast contrast="2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93558" r="33294" b="-140"/>
                    <a:stretch/>
                  </p:blipFill>
                  <p:spPr>
                    <a:xfrm>
                      <a:off x="5778500" y="859586"/>
                      <a:ext cx="3671948" cy="257884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41" name="Group 40">
                      <a:extLst>
                        <a:ext uri="{FF2B5EF4-FFF2-40B4-BE49-F238E27FC236}">
                          <a16:creationId xmlns:a16="http://schemas.microsoft.com/office/drawing/2014/main" id="{B1F610F7-AAE0-5043-BB93-461602C059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450449" y="845086"/>
                      <a:ext cx="1827152" cy="276999"/>
                      <a:chOff x="7400319" y="487836"/>
                      <a:chExt cx="1827152" cy="276999"/>
                    </a:xfrm>
                  </p:grpSpPr>
                  <p:sp>
                    <p:nvSpPr>
                      <p:cNvPr id="42" name="Rectangle 41">
                        <a:extLst>
                          <a:ext uri="{FF2B5EF4-FFF2-40B4-BE49-F238E27FC236}">
                            <a16:creationId xmlns:a16="http://schemas.microsoft.com/office/drawing/2014/main" id="{89268784-151C-CA41-A29E-594559645E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00319" y="494414"/>
                        <a:ext cx="1827152" cy="256032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  <a:lumOff val="5000"/>
                          <a:alpha val="92000"/>
                        </a:schemeClr>
                      </a:solidFill>
                      <a:ln w="508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p:cxnSp>
                    <p:nvCxnSpPr>
                      <p:cNvPr id="43" name="Straight Connector 42">
                        <a:extLst>
                          <a:ext uri="{FF2B5EF4-FFF2-40B4-BE49-F238E27FC236}">
                            <a16:creationId xmlns:a16="http://schemas.microsoft.com/office/drawing/2014/main" id="{8C00F746-C5BA-7A47-B5F2-72836C578EE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825958" y="566899"/>
                        <a:ext cx="0" cy="118872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4" name="Straight Connector 43">
                        <a:extLst>
                          <a:ext uri="{FF2B5EF4-FFF2-40B4-BE49-F238E27FC236}">
                            <a16:creationId xmlns:a16="http://schemas.microsoft.com/office/drawing/2014/main" id="{88AF3CCB-88DE-8440-B784-9AB02A188AE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7825958" y="626335"/>
                        <a:ext cx="22542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5" name="Straight Connector 44">
                        <a:extLst>
                          <a:ext uri="{FF2B5EF4-FFF2-40B4-BE49-F238E27FC236}">
                            <a16:creationId xmlns:a16="http://schemas.microsoft.com/office/drawing/2014/main" id="{6498489E-D6B2-864F-A70C-AA76831B888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8591133" y="626335"/>
                        <a:ext cx="2286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6" name="Straight Connector 45">
                        <a:extLst>
                          <a:ext uri="{FF2B5EF4-FFF2-40B4-BE49-F238E27FC236}">
                            <a16:creationId xmlns:a16="http://schemas.microsoft.com/office/drawing/2014/main" id="{737D9F41-5685-E543-BA45-C6F812FCB32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8819733" y="566899"/>
                        <a:ext cx="0" cy="118872"/>
                      </a:xfrm>
                      <a:prstGeom prst="line">
                        <a:avLst/>
                      </a:prstGeom>
                      <a:ln w="127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7" name="TextBox 46">
                        <a:extLst>
                          <a:ext uri="{FF2B5EF4-FFF2-40B4-BE49-F238E27FC236}">
                            <a16:creationId xmlns:a16="http://schemas.microsoft.com/office/drawing/2014/main" id="{0BCAB8F5-1B5D-F445-A75B-F5BADB54F64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986244" y="487836"/>
                        <a:ext cx="672439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dirty="0">
                            <a:solidFill>
                              <a:schemeClr val="bg1"/>
                            </a:solidFill>
                          </a:rPr>
                          <a:t>100 µm</a:t>
                        </a:r>
                      </a:p>
                    </p:txBody>
                  </p:sp>
                </p:grpSp>
              </p:grpSp>
            </p:grp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BCE0C03-CDAB-734B-8C0D-FC38917C88A0}"/>
                    </a:ext>
                  </a:extLst>
                </p:cNvPr>
                <p:cNvSpPr/>
                <p:nvPr/>
              </p:nvSpPr>
              <p:spPr>
                <a:xfrm>
                  <a:off x="3843498" y="909666"/>
                  <a:ext cx="5507669" cy="48444"/>
                </a:xfrm>
                <a:prstGeom prst="rect">
                  <a:avLst/>
                </a:prstGeom>
                <a:solidFill>
                  <a:schemeClr val="bg1"/>
                </a:solidFill>
                <a:ln w="508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422198DB-D574-D840-8901-4CAC4313AE48}"/>
                  </a:ext>
                </a:extLst>
              </p:cNvPr>
              <p:cNvGrpSpPr/>
              <p:nvPr/>
            </p:nvGrpSpPr>
            <p:grpSpPr>
              <a:xfrm>
                <a:off x="4192678" y="1601933"/>
                <a:ext cx="2288218" cy="1287313"/>
                <a:chOff x="4192240" y="1602043"/>
                <a:chExt cx="2288218" cy="1287313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CD10FAA-45B5-CC41-AC40-981768EC2D6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548033">
                  <a:off x="4803921" y="1602043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CE5D7A3D-995C-8B41-8685-1BE1715602B0}"/>
                    </a:ext>
                  </a:extLst>
                </p:cNvPr>
                <p:cNvSpPr txBox="1"/>
                <p:nvPr/>
              </p:nvSpPr>
              <p:spPr>
                <a:xfrm>
                  <a:off x="6143625" y="178017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2F73DDA-E4A3-CE46-AB47-00D8D9750D3E}"/>
                    </a:ext>
                  </a:extLst>
                </p:cNvPr>
                <p:cNvSpPr txBox="1"/>
                <p:nvPr/>
              </p:nvSpPr>
              <p:spPr>
                <a:xfrm>
                  <a:off x="6315851" y="270469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9A663B31-9EBD-AD49-BCC7-05C31C9D8DBD}"/>
                    </a:ext>
                  </a:extLst>
                </p:cNvPr>
                <p:cNvSpPr txBox="1"/>
                <p:nvPr/>
              </p:nvSpPr>
              <p:spPr>
                <a:xfrm>
                  <a:off x="5160650" y="1687844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E522D2F-50D0-D84D-B4B5-4D8BC503985C}"/>
                    </a:ext>
                  </a:extLst>
                </p:cNvPr>
                <p:cNvSpPr txBox="1"/>
                <p:nvPr/>
              </p:nvSpPr>
              <p:spPr>
                <a:xfrm>
                  <a:off x="4596781" y="247725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6BAF810-26B8-D14E-9616-2E55FB96C0EB}"/>
                    </a:ext>
                  </a:extLst>
                </p:cNvPr>
                <p:cNvSpPr txBox="1"/>
                <p:nvPr/>
              </p:nvSpPr>
              <p:spPr>
                <a:xfrm>
                  <a:off x="4192240" y="1767846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4118E0F8-6FC0-8841-A2BB-FE71ECA62D23}"/>
                    </a:ext>
                  </a:extLst>
                </p:cNvPr>
                <p:cNvSpPr txBox="1"/>
                <p:nvPr/>
              </p:nvSpPr>
              <p:spPr>
                <a:xfrm>
                  <a:off x="4988740" y="2027411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45870AEF-F746-3D44-9AE6-2320B3CA5697}"/>
                  </a:ext>
                </a:extLst>
              </p:cNvPr>
              <p:cNvGrpSpPr/>
              <p:nvPr/>
            </p:nvGrpSpPr>
            <p:grpSpPr>
              <a:xfrm>
                <a:off x="6957263" y="1601933"/>
                <a:ext cx="2288218" cy="1287313"/>
                <a:chOff x="4192240" y="1602043"/>
                <a:chExt cx="2288218" cy="1287313"/>
              </a:xfrm>
            </p:grpSpPr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42845C84-AF1C-5442-A7EC-4A29BACC16C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548033">
                  <a:off x="4803921" y="1602043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32C6905-3C02-9448-9558-C3A77316D56C}"/>
                    </a:ext>
                  </a:extLst>
                </p:cNvPr>
                <p:cNvSpPr txBox="1"/>
                <p:nvPr/>
              </p:nvSpPr>
              <p:spPr>
                <a:xfrm>
                  <a:off x="6143625" y="178017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D0EEDB8E-715D-5A4D-9F72-32A39236A35D}"/>
                    </a:ext>
                  </a:extLst>
                </p:cNvPr>
                <p:cNvSpPr txBox="1"/>
                <p:nvPr/>
              </p:nvSpPr>
              <p:spPr>
                <a:xfrm>
                  <a:off x="6315851" y="270469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6EEE5C3A-B8F2-0E4C-9CF0-A7A71349E0A9}"/>
                    </a:ext>
                  </a:extLst>
                </p:cNvPr>
                <p:cNvSpPr txBox="1"/>
                <p:nvPr/>
              </p:nvSpPr>
              <p:spPr>
                <a:xfrm>
                  <a:off x="5160650" y="1687844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3804FF0-089C-DC41-9D8D-33302A2015BE}"/>
                    </a:ext>
                  </a:extLst>
                </p:cNvPr>
                <p:cNvSpPr txBox="1"/>
                <p:nvPr/>
              </p:nvSpPr>
              <p:spPr>
                <a:xfrm>
                  <a:off x="4596781" y="247725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0BBEC819-61EC-9A42-8485-8881FE88F02C}"/>
                    </a:ext>
                  </a:extLst>
                </p:cNvPr>
                <p:cNvSpPr txBox="1"/>
                <p:nvPr/>
              </p:nvSpPr>
              <p:spPr>
                <a:xfrm>
                  <a:off x="4192240" y="1767846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28575D2-F221-2D4D-891F-6EF7850BA349}"/>
                    </a:ext>
                  </a:extLst>
                </p:cNvPr>
                <p:cNvSpPr txBox="1"/>
                <p:nvPr/>
              </p:nvSpPr>
              <p:spPr>
                <a:xfrm>
                  <a:off x="4988740" y="2027411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655B768-F375-8047-9DA4-6B920E0FDDC0}"/>
                  </a:ext>
                </a:extLst>
              </p:cNvPr>
              <p:cNvGrpSpPr/>
              <p:nvPr/>
            </p:nvGrpSpPr>
            <p:grpSpPr>
              <a:xfrm>
                <a:off x="6957263" y="3446897"/>
                <a:ext cx="2288218" cy="1287313"/>
                <a:chOff x="4192240" y="1602043"/>
                <a:chExt cx="2288218" cy="1287313"/>
              </a:xfrm>
            </p:grpSpPr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DF806974-DF11-A747-81D4-9EC57B53AA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548033">
                  <a:off x="4803921" y="1602043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26148019-CAFE-1249-B280-0464EC0AADA3}"/>
                    </a:ext>
                  </a:extLst>
                </p:cNvPr>
                <p:cNvSpPr txBox="1"/>
                <p:nvPr/>
              </p:nvSpPr>
              <p:spPr>
                <a:xfrm>
                  <a:off x="6143625" y="178017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B7B88762-675D-034A-A710-5225402230F6}"/>
                    </a:ext>
                  </a:extLst>
                </p:cNvPr>
                <p:cNvSpPr txBox="1"/>
                <p:nvPr/>
              </p:nvSpPr>
              <p:spPr>
                <a:xfrm>
                  <a:off x="6315851" y="270469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5774C438-96F3-C74C-AF4A-75B9850C394D}"/>
                    </a:ext>
                  </a:extLst>
                </p:cNvPr>
                <p:cNvSpPr txBox="1"/>
                <p:nvPr/>
              </p:nvSpPr>
              <p:spPr>
                <a:xfrm>
                  <a:off x="5160650" y="1687844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EFCEEF1F-863E-054B-8848-0C4046BF6B33}"/>
                    </a:ext>
                  </a:extLst>
                </p:cNvPr>
                <p:cNvSpPr txBox="1"/>
                <p:nvPr/>
              </p:nvSpPr>
              <p:spPr>
                <a:xfrm>
                  <a:off x="4596781" y="247725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A8B395D6-907E-904A-8CA6-0EE1C75BC766}"/>
                    </a:ext>
                  </a:extLst>
                </p:cNvPr>
                <p:cNvSpPr txBox="1"/>
                <p:nvPr/>
              </p:nvSpPr>
              <p:spPr>
                <a:xfrm>
                  <a:off x="4192240" y="1767846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DBF8DAC5-9D3F-974E-91FE-11E310C9E4BC}"/>
                    </a:ext>
                  </a:extLst>
                </p:cNvPr>
                <p:cNvSpPr txBox="1"/>
                <p:nvPr/>
              </p:nvSpPr>
              <p:spPr>
                <a:xfrm>
                  <a:off x="4988740" y="2027411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04EF125B-5EC3-F145-92D4-04880EBC2320}"/>
                  </a:ext>
                </a:extLst>
              </p:cNvPr>
              <p:cNvGrpSpPr/>
              <p:nvPr/>
            </p:nvGrpSpPr>
            <p:grpSpPr>
              <a:xfrm>
                <a:off x="6957263" y="5278340"/>
                <a:ext cx="2288218" cy="1287313"/>
                <a:chOff x="4192240" y="1602043"/>
                <a:chExt cx="2288218" cy="1287313"/>
              </a:xfrm>
            </p:grpSpPr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660AE7C3-89B4-E946-B4D3-4CED238403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548033">
                  <a:off x="4803921" y="1602043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967F675-4FF4-9D41-B0E1-74D77E1CEC25}"/>
                    </a:ext>
                  </a:extLst>
                </p:cNvPr>
                <p:cNvSpPr txBox="1"/>
                <p:nvPr/>
              </p:nvSpPr>
              <p:spPr>
                <a:xfrm>
                  <a:off x="6143625" y="178017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950EF05-F70A-3D4A-9135-C62EF5A04699}"/>
                    </a:ext>
                  </a:extLst>
                </p:cNvPr>
                <p:cNvSpPr txBox="1"/>
                <p:nvPr/>
              </p:nvSpPr>
              <p:spPr>
                <a:xfrm>
                  <a:off x="6315851" y="270469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DD2FA588-C023-614B-B831-3B241370BE03}"/>
                    </a:ext>
                  </a:extLst>
                </p:cNvPr>
                <p:cNvSpPr txBox="1"/>
                <p:nvPr/>
              </p:nvSpPr>
              <p:spPr>
                <a:xfrm>
                  <a:off x="5160650" y="1687844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F777142B-9B0B-754B-931A-42D4C85115CF}"/>
                    </a:ext>
                  </a:extLst>
                </p:cNvPr>
                <p:cNvSpPr txBox="1"/>
                <p:nvPr/>
              </p:nvSpPr>
              <p:spPr>
                <a:xfrm>
                  <a:off x="4596781" y="247725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37741AA-B357-D24E-A559-126E2131664A}"/>
                    </a:ext>
                  </a:extLst>
                </p:cNvPr>
                <p:cNvSpPr txBox="1"/>
                <p:nvPr/>
              </p:nvSpPr>
              <p:spPr>
                <a:xfrm>
                  <a:off x="4192240" y="1767846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BCB71286-367A-7547-B7F5-79D7D8EB3F1B}"/>
                    </a:ext>
                  </a:extLst>
                </p:cNvPr>
                <p:cNvSpPr txBox="1"/>
                <p:nvPr/>
              </p:nvSpPr>
              <p:spPr>
                <a:xfrm>
                  <a:off x="4988740" y="2027411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46C7FE47-AF39-DA42-981D-62F8AE23A1D7}"/>
                  </a:ext>
                </a:extLst>
              </p:cNvPr>
              <p:cNvGrpSpPr/>
              <p:nvPr/>
            </p:nvGrpSpPr>
            <p:grpSpPr>
              <a:xfrm>
                <a:off x="4192678" y="5278340"/>
                <a:ext cx="2288218" cy="1287313"/>
                <a:chOff x="4192240" y="1602043"/>
                <a:chExt cx="2288218" cy="1287313"/>
              </a:xfrm>
            </p:grpSpPr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2BC7B0DC-86D5-5C49-A1F9-981B50EBD0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548033">
                  <a:off x="4803921" y="1602043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AA263463-123E-2142-9BBB-F1966B6F1927}"/>
                    </a:ext>
                  </a:extLst>
                </p:cNvPr>
                <p:cNvSpPr txBox="1"/>
                <p:nvPr/>
              </p:nvSpPr>
              <p:spPr>
                <a:xfrm>
                  <a:off x="6143625" y="178017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0EC9503-A334-A844-B872-51EE2921F862}"/>
                    </a:ext>
                  </a:extLst>
                </p:cNvPr>
                <p:cNvSpPr txBox="1"/>
                <p:nvPr/>
              </p:nvSpPr>
              <p:spPr>
                <a:xfrm>
                  <a:off x="6315851" y="270469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F3E73A68-193E-894F-841F-9A608D4DE835}"/>
                    </a:ext>
                  </a:extLst>
                </p:cNvPr>
                <p:cNvSpPr txBox="1"/>
                <p:nvPr/>
              </p:nvSpPr>
              <p:spPr>
                <a:xfrm>
                  <a:off x="5160650" y="1687844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BF18E2F8-59C8-764C-8727-F2AFA7A0E41D}"/>
                    </a:ext>
                  </a:extLst>
                </p:cNvPr>
                <p:cNvSpPr txBox="1"/>
                <p:nvPr/>
              </p:nvSpPr>
              <p:spPr>
                <a:xfrm>
                  <a:off x="4596781" y="247725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9AD678CB-A0F9-EC40-9DFC-1338850D57A3}"/>
                    </a:ext>
                  </a:extLst>
                </p:cNvPr>
                <p:cNvSpPr txBox="1"/>
                <p:nvPr/>
              </p:nvSpPr>
              <p:spPr>
                <a:xfrm>
                  <a:off x="4192240" y="1767846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B219DD05-FB83-7844-981C-B6A1CE07AC50}"/>
                    </a:ext>
                  </a:extLst>
                </p:cNvPr>
                <p:cNvSpPr txBox="1"/>
                <p:nvPr/>
              </p:nvSpPr>
              <p:spPr>
                <a:xfrm>
                  <a:off x="4988740" y="2027411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59C58E71-C4A5-CE4F-B96C-E0BE78B6D949}"/>
                  </a:ext>
                </a:extLst>
              </p:cNvPr>
              <p:cNvGrpSpPr/>
              <p:nvPr/>
            </p:nvGrpSpPr>
            <p:grpSpPr>
              <a:xfrm>
                <a:off x="4192678" y="3446897"/>
                <a:ext cx="2288218" cy="1287313"/>
                <a:chOff x="4192240" y="1602043"/>
                <a:chExt cx="2288218" cy="1287313"/>
              </a:xfrm>
            </p:grpSpPr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6707EF3D-AA84-374D-A863-14EAD291320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548033">
                  <a:off x="4803921" y="1602043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rgbClr val="00B0F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33D0AB2-2F32-AC41-8CD4-A75CBBF822F4}"/>
                    </a:ext>
                  </a:extLst>
                </p:cNvPr>
                <p:cNvSpPr txBox="1"/>
                <p:nvPr/>
              </p:nvSpPr>
              <p:spPr>
                <a:xfrm>
                  <a:off x="6143625" y="178017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3BD9D39-2513-4B4A-AC56-7A6F68184F20}"/>
                    </a:ext>
                  </a:extLst>
                </p:cNvPr>
                <p:cNvSpPr txBox="1"/>
                <p:nvPr/>
              </p:nvSpPr>
              <p:spPr>
                <a:xfrm>
                  <a:off x="6315851" y="270469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5B768380-006B-C842-9325-D29BE435B471}"/>
                    </a:ext>
                  </a:extLst>
                </p:cNvPr>
                <p:cNvSpPr txBox="1"/>
                <p:nvPr/>
              </p:nvSpPr>
              <p:spPr>
                <a:xfrm>
                  <a:off x="5160650" y="1687844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CBB86650-4E17-FE44-9BC2-6938150FB5A9}"/>
                    </a:ext>
                  </a:extLst>
                </p:cNvPr>
                <p:cNvSpPr txBox="1"/>
                <p:nvPr/>
              </p:nvSpPr>
              <p:spPr>
                <a:xfrm>
                  <a:off x="4596781" y="247725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02B91BA-284C-6B43-BDF0-C31046CEE492}"/>
                    </a:ext>
                  </a:extLst>
                </p:cNvPr>
                <p:cNvSpPr txBox="1"/>
                <p:nvPr/>
              </p:nvSpPr>
              <p:spPr>
                <a:xfrm>
                  <a:off x="4192240" y="1767846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33237E3C-E81D-B14A-BA4A-37B36E3B1546}"/>
                    </a:ext>
                  </a:extLst>
                </p:cNvPr>
                <p:cNvSpPr txBox="1"/>
                <p:nvPr/>
              </p:nvSpPr>
              <p:spPr>
                <a:xfrm>
                  <a:off x="4988740" y="2027411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0DB7147-9EB1-CA49-838D-75EF3F6B42B1}"/>
                </a:ext>
              </a:extLst>
            </p:cNvPr>
            <p:cNvSpPr txBox="1"/>
            <p:nvPr/>
          </p:nvSpPr>
          <p:spPr>
            <a:xfrm>
              <a:off x="4233005" y="2313944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9A27C2B-76EC-FF41-AE56-53233438D6A1}"/>
                </a:ext>
              </a:extLst>
            </p:cNvPr>
            <p:cNvSpPr txBox="1"/>
            <p:nvPr/>
          </p:nvSpPr>
          <p:spPr>
            <a:xfrm>
              <a:off x="5849528" y="1385998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BC4DAD5-B100-2941-A040-2C38FF79C550}"/>
                </a:ext>
              </a:extLst>
            </p:cNvPr>
            <p:cNvSpPr txBox="1"/>
            <p:nvPr/>
          </p:nvSpPr>
          <p:spPr>
            <a:xfrm>
              <a:off x="6992914" y="2310899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605232E-F3A9-7642-9E45-8D662AF57B17}"/>
                </a:ext>
              </a:extLst>
            </p:cNvPr>
            <p:cNvSpPr txBox="1"/>
            <p:nvPr/>
          </p:nvSpPr>
          <p:spPr>
            <a:xfrm>
              <a:off x="8609437" y="1382953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4168A77-4F75-2841-A8A5-55FAEFBD4090}"/>
                </a:ext>
              </a:extLst>
            </p:cNvPr>
            <p:cNvSpPr txBox="1"/>
            <p:nvPr/>
          </p:nvSpPr>
          <p:spPr>
            <a:xfrm>
              <a:off x="4232735" y="4154873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5CAD1F3-A458-0447-93F7-0C1F6D8616AE}"/>
                </a:ext>
              </a:extLst>
            </p:cNvPr>
            <p:cNvSpPr txBox="1"/>
            <p:nvPr/>
          </p:nvSpPr>
          <p:spPr>
            <a:xfrm>
              <a:off x="5849258" y="3226927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CE774BA-A0CA-504C-B40C-2DFB3EDF8F42}"/>
                </a:ext>
              </a:extLst>
            </p:cNvPr>
            <p:cNvSpPr txBox="1"/>
            <p:nvPr/>
          </p:nvSpPr>
          <p:spPr>
            <a:xfrm>
              <a:off x="6992867" y="4156763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8D43CAE-EB31-2844-8B7E-0FC07ED75FE1}"/>
                </a:ext>
              </a:extLst>
            </p:cNvPr>
            <p:cNvSpPr txBox="1"/>
            <p:nvPr/>
          </p:nvSpPr>
          <p:spPr>
            <a:xfrm>
              <a:off x="8609390" y="3228817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D8F3EE3-01CC-D54A-944B-B61F9D7D0492}"/>
                </a:ext>
              </a:extLst>
            </p:cNvPr>
            <p:cNvSpPr txBox="1"/>
            <p:nvPr/>
          </p:nvSpPr>
          <p:spPr>
            <a:xfrm>
              <a:off x="7752433" y="3873267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06720EC-33B1-2E41-B115-9B516F69323C}"/>
                </a:ext>
              </a:extLst>
            </p:cNvPr>
            <p:cNvSpPr txBox="1"/>
            <p:nvPr/>
          </p:nvSpPr>
          <p:spPr>
            <a:xfrm>
              <a:off x="4215633" y="5992221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E3BCA60-1C44-A746-A39D-4CECBD33C877}"/>
                </a:ext>
              </a:extLst>
            </p:cNvPr>
            <p:cNvSpPr txBox="1"/>
            <p:nvPr/>
          </p:nvSpPr>
          <p:spPr>
            <a:xfrm>
              <a:off x="5832156" y="5064275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EE7AF8F-15FD-AC44-8023-A4B9AF8D4503}"/>
                </a:ext>
              </a:extLst>
            </p:cNvPr>
            <p:cNvSpPr txBox="1"/>
            <p:nvPr/>
          </p:nvSpPr>
          <p:spPr>
            <a:xfrm>
              <a:off x="6992867" y="5992221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750E657-9961-9541-AFC2-0E312523C3F4}"/>
                </a:ext>
              </a:extLst>
            </p:cNvPr>
            <p:cNvSpPr txBox="1"/>
            <p:nvPr/>
          </p:nvSpPr>
          <p:spPr>
            <a:xfrm>
              <a:off x="8609390" y="5064275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19373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13A634-EB56-9946-B82D-A2D55B031FF3}"/>
              </a:ext>
            </a:extLst>
          </p:cNvPr>
          <p:cNvSpPr txBox="1"/>
          <p:nvPr/>
        </p:nvSpPr>
        <p:spPr>
          <a:xfrm>
            <a:off x="4956312" y="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0.05%G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852A8C6-E848-0243-ABF7-4CE687B06182}"/>
              </a:ext>
            </a:extLst>
          </p:cNvPr>
          <p:cNvGrpSpPr/>
          <p:nvPr/>
        </p:nvGrpSpPr>
        <p:grpSpPr>
          <a:xfrm>
            <a:off x="5778500" y="814913"/>
            <a:ext cx="5499101" cy="5778927"/>
            <a:chOff x="5778500" y="814913"/>
            <a:chExt cx="5499101" cy="577892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2D6FAF2-EB15-BB4C-85A6-F5FB18048976}"/>
                </a:ext>
              </a:extLst>
            </p:cNvPr>
            <p:cNvGrpSpPr/>
            <p:nvPr/>
          </p:nvGrpSpPr>
          <p:grpSpPr>
            <a:xfrm>
              <a:off x="5778500" y="814913"/>
              <a:ext cx="5499101" cy="5778927"/>
              <a:chOff x="5778500" y="814913"/>
              <a:chExt cx="5499101" cy="5778927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7294222-770F-444B-BEF6-4614EFC8DF22}"/>
                  </a:ext>
                </a:extLst>
              </p:cNvPr>
              <p:cNvGrpSpPr/>
              <p:nvPr/>
            </p:nvGrpSpPr>
            <p:grpSpPr>
              <a:xfrm>
                <a:off x="5778500" y="845086"/>
                <a:ext cx="5499101" cy="5748754"/>
                <a:chOff x="5778500" y="845086"/>
                <a:chExt cx="5499101" cy="5748754"/>
              </a:xfrm>
            </p:grpSpPr>
            <p:pic>
              <p:nvPicPr>
                <p:cNvPr id="19" name="Picture 18" descr="Map&#10;&#10;Description automatically generated">
                  <a:extLst>
                    <a:ext uri="{FF2B5EF4-FFF2-40B4-BE49-F238E27FC236}">
                      <a16:creationId xmlns:a16="http://schemas.microsoft.com/office/drawing/2014/main" id="{B71D327E-C1FF-BD45-AB92-A14E4445C7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harpenSoften amount="15000"/>
                          </a14:imgEffect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6162"/>
                <a:stretch/>
              </p:blipFill>
              <p:spPr>
                <a:xfrm>
                  <a:off x="5778501" y="1110343"/>
                  <a:ext cx="2749550" cy="1836543"/>
                </a:xfrm>
                <a:prstGeom prst="rect">
                  <a:avLst/>
                </a:prstGeom>
              </p:spPr>
            </p:pic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0BBD4D9-FDF3-884B-9E72-E98B1665D075}"/>
                    </a:ext>
                  </a:extLst>
                </p:cNvPr>
                <p:cNvGrpSpPr/>
                <p:nvPr/>
              </p:nvGrpSpPr>
              <p:grpSpPr>
                <a:xfrm>
                  <a:off x="5778500" y="1110344"/>
                  <a:ext cx="5499100" cy="5483496"/>
                  <a:chOff x="7106652" y="1064525"/>
                  <a:chExt cx="5499100" cy="5483496"/>
                </a:xfrm>
              </p:grpSpPr>
              <p:pic>
                <p:nvPicPr>
                  <p:cNvPr id="9" name="Picture 8" descr="A picture containing dark, night, outdoor object, light&#10;&#10;Description automatically generated">
                    <a:extLst>
                      <a:ext uri="{FF2B5EF4-FFF2-40B4-BE49-F238E27FC236}">
                        <a16:creationId xmlns:a16="http://schemas.microsoft.com/office/drawing/2014/main" id="{1DAB8A79-72B4-4644-8E55-C2B3C184B75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sharpenSoften amount="15000"/>
                            </a14:imgEffect>
                            <a14:imgEffect>
                              <a14:brightnessContrast bright="20000"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56202" y="1064525"/>
                    <a:ext cx="2749550" cy="1828800"/>
                  </a:xfrm>
                  <a:prstGeom prst="rect">
                    <a:avLst/>
                  </a:prstGeom>
                </p:spPr>
              </p:pic>
              <p:pic>
                <p:nvPicPr>
                  <p:cNvPr id="13" name="Picture 12" descr="A picture containing ocean floor&#10;&#10;Description automatically generated">
                    <a:extLst>
                      <a:ext uri="{FF2B5EF4-FFF2-40B4-BE49-F238E27FC236}">
                        <a16:creationId xmlns:a16="http://schemas.microsoft.com/office/drawing/2014/main" id="{1FB89065-D569-EE4F-89A7-A75B419388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sharpenSoften amount="15000"/>
                            </a14:imgEffect>
                            <a14:imgEffect>
                              <a14:brightnessContrast bright="20000" contras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106652" y="4719221"/>
                    <a:ext cx="2749550" cy="1828800"/>
                  </a:xfrm>
                  <a:prstGeom prst="rect">
                    <a:avLst/>
                  </a:prstGeom>
                </p:spPr>
              </p:pic>
              <p:pic>
                <p:nvPicPr>
                  <p:cNvPr id="16" name="Picture 15" descr="A picture containing plant, old&#10;&#10;Description automatically generated">
                    <a:extLst>
                      <a:ext uri="{FF2B5EF4-FFF2-40B4-BE49-F238E27FC236}">
                        <a16:creationId xmlns:a16="http://schemas.microsoft.com/office/drawing/2014/main" id="{B3230254-0614-574B-A1EE-7BA811E60A6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sharpenSoften amount="15000"/>
                            </a14:imgEffect>
                            <a14:imgEffect>
                              <a14:brightnessContrast bright="20000" contras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106652" y="2893325"/>
                    <a:ext cx="2749550" cy="1828800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 descr="A picture containing grass&#10;&#10;Description automatically generated">
                    <a:extLst>
                      <a:ext uri="{FF2B5EF4-FFF2-40B4-BE49-F238E27FC236}">
                        <a16:creationId xmlns:a16="http://schemas.microsoft.com/office/drawing/2014/main" id="{2BC763C3-FA59-8249-BBE9-B97EA28445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sharpenSoften amount="15000"/>
                            </a14:imgEffect>
                            <a14:imgEffect>
                              <a14:brightnessContrast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56202" y="2893325"/>
                    <a:ext cx="2749550" cy="1828800"/>
                  </a:xfrm>
                  <a:prstGeom prst="rect">
                    <a:avLst/>
                  </a:prstGeom>
                </p:spPr>
              </p:pic>
              <p:pic>
                <p:nvPicPr>
                  <p:cNvPr id="20" name="Picture 19" descr="A picture containing dark, night sky, crowd&#10;&#10;Description automatically generated">
                    <a:extLst>
                      <a:ext uri="{FF2B5EF4-FFF2-40B4-BE49-F238E27FC236}">
                        <a16:creationId xmlns:a16="http://schemas.microsoft.com/office/drawing/2014/main" id="{941CD62E-AD3F-FE42-BE3D-9DE6FA10E4A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sharpenSoften amount="15000"/>
                            </a14:imgEffect>
                            <a14:imgEffect>
                              <a14:brightnessContrast brigh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56202" y="4719221"/>
                    <a:ext cx="2749550" cy="1828800"/>
                  </a:xfrm>
                  <a:prstGeom prst="rect">
                    <a:avLst/>
                  </a:prstGeom>
                </p:spPr>
              </p:pic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33AB0311-2B20-0C45-AB29-E5B658C0B4DC}"/>
                      </a:ext>
                    </a:extLst>
                  </p:cNvPr>
                  <p:cNvSpPr txBox="1"/>
                  <p:nvPr/>
                </p:nvSpPr>
                <p:spPr>
                  <a:xfrm>
                    <a:off x="9856202" y="1064525"/>
                    <a:ext cx="5133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DBA4385-18FE-FD42-8D39-6B3654B7C5F9}"/>
                      </a:ext>
                    </a:extLst>
                  </p:cNvPr>
                  <p:cNvSpPr txBox="1"/>
                  <p:nvPr/>
                </p:nvSpPr>
                <p:spPr>
                  <a:xfrm>
                    <a:off x="7106652" y="4757415"/>
                    <a:ext cx="5133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Al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55F277B0-B73C-574C-88C9-563E688B245C}"/>
                      </a:ext>
                    </a:extLst>
                  </p:cNvPr>
                  <p:cNvSpPr txBox="1"/>
                  <p:nvPr/>
                </p:nvSpPr>
                <p:spPr>
                  <a:xfrm>
                    <a:off x="7106652" y="2877283"/>
                    <a:ext cx="5133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1D48D367-41F5-5446-9AF9-B98DB475545F}"/>
                      </a:ext>
                    </a:extLst>
                  </p:cNvPr>
                  <p:cNvSpPr txBox="1"/>
                  <p:nvPr/>
                </p:nvSpPr>
                <p:spPr>
                  <a:xfrm>
                    <a:off x="9856202" y="2867351"/>
                    <a:ext cx="5133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Ca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4D63207-AD6F-984C-9FC0-6813EE3A5324}"/>
                      </a:ext>
                    </a:extLst>
                  </p:cNvPr>
                  <p:cNvSpPr txBox="1"/>
                  <p:nvPr/>
                </p:nvSpPr>
                <p:spPr>
                  <a:xfrm>
                    <a:off x="9856202" y="4709289"/>
                    <a:ext cx="5133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Fe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68C32AC5-C7BC-9C4B-9CCF-B15F6A76BBF3}"/>
                      </a:ext>
                    </a:extLst>
                  </p:cNvPr>
                  <p:cNvSpPr txBox="1"/>
                  <p:nvPr/>
                </p:nvSpPr>
                <p:spPr>
                  <a:xfrm>
                    <a:off x="7106652" y="1069519"/>
                    <a:ext cx="76149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BSE</a:t>
                    </a:r>
                  </a:p>
                </p:txBody>
              </p:sp>
            </p:grpSp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F47D3206-DFC5-CF4E-B8C4-D944B925D351}"/>
                    </a:ext>
                  </a:extLst>
                </p:cNvPr>
                <p:cNvGrpSpPr/>
                <p:nvPr/>
              </p:nvGrpSpPr>
              <p:grpSpPr>
                <a:xfrm>
                  <a:off x="5778500" y="845086"/>
                  <a:ext cx="5499101" cy="276999"/>
                  <a:chOff x="5778500" y="845086"/>
                  <a:chExt cx="5499101" cy="276999"/>
                </a:xfrm>
              </p:grpSpPr>
              <p:pic>
                <p:nvPicPr>
                  <p:cNvPr id="29" name="Picture 28" descr="Map&#10;&#10;Description automatically generated">
                    <a:extLst>
                      <a:ext uri="{FF2B5EF4-FFF2-40B4-BE49-F238E27FC236}">
                        <a16:creationId xmlns:a16="http://schemas.microsoft.com/office/drawing/2014/main" id="{F26DEF9D-8562-CD4E-9153-700227A6D9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sharpenSoften amount="15000"/>
                            </a14:imgEffect>
                            <a14:imgEffect>
                              <a14:brightnessContrast contras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93558" r="33294" b="-140"/>
                  <a:stretch/>
                </p:blipFill>
                <p:spPr>
                  <a:xfrm>
                    <a:off x="5778500" y="859586"/>
                    <a:ext cx="3671948" cy="257884"/>
                  </a:xfrm>
                  <a:prstGeom prst="rect">
                    <a:avLst/>
                  </a:prstGeom>
                </p:spPr>
              </p:pic>
              <p:grpSp>
                <p:nvGrpSpPr>
                  <p:cNvPr id="2" name="Group 1">
                    <a:extLst>
                      <a:ext uri="{FF2B5EF4-FFF2-40B4-BE49-F238E27FC236}">
                        <a16:creationId xmlns:a16="http://schemas.microsoft.com/office/drawing/2014/main" id="{A75980E9-0F8E-FE4F-800A-737887C36AA8}"/>
                      </a:ext>
                    </a:extLst>
                  </p:cNvPr>
                  <p:cNvGrpSpPr/>
                  <p:nvPr/>
                </p:nvGrpSpPr>
                <p:grpSpPr>
                  <a:xfrm>
                    <a:off x="9450449" y="845086"/>
                    <a:ext cx="1827152" cy="276999"/>
                    <a:chOff x="7400319" y="487836"/>
                    <a:chExt cx="1827152" cy="276999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3F0C9EB1-27B0-F24B-BA63-876D35E9C8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00319" y="497098"/>
                      <a:ext cx="1827152" cy="256032"/>
                    </a:xfrm>
                    <a:prstGeom prst="rect">
                      <a:avLst/>
                    </a:prstGeom>
                    <a:solidFill>
                      <a:schemeClr val="tx1">
                        <a:lumMod val="95000"/>
                        <a:lumOff val="5000"/>
                        <a:alpha val="92000"/>
                      </a:schemeClr>
                    </a:solidFill>
                    <a:ln w="508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8B7E031F-3943-7A43-BD93-2B58831BE58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825958" y="566899"/>
                      <a:ext cx="0" cy="118872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09F3EA89-F8B3-F54D-9D27-63153B3212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825958" y="626335"/>
                      <a:ext cx="225425" cy="0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00494FF4-6754-9041-BF8F-4B0673ECCC8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591133" y="626335"/>
                      <a:ext cx="228600" cy="0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9255625E-377D-5642-A2FF-E10D90246B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819733" y="566899"/>
                      <a:ext cx="0" cy="118872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B492A942-1359-8D4D-83AC-C5AC67A1652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986244" y="487836"/>
                      <a:ext cx="672439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100 µm</a:t>
                      </a:r>
                    </a:p>
                  </p:txBody>
                </p:sp>
              </p:grpSp>
            </p:grpSp>
          </p:grp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5088806-16C4-4F42-B5BA-E9C02BF50730}"/>
                  </a:ext>
                </a:extLst>
              </p:cNvPr>
              <p:cNvSpPr/>
              <p:nvPr/>
            </p:nvSpPr>
            <p:spPr>
              <a:xfrm>
                <a:off x="5778500" y="814913"/>
                <a:ext cx="5499100" cy="45719"/>
              </a:xfrm>
              <a:prstGeom prst="rect">
                <a:avLst/>
              </a:prstGeom>
              <a:solidFill>
                <a:schemeClr val="bg1"/>
              </a:solidFill>
              <a:ln w="508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F5526A-8CCC-3A4D-83F0-DA6F678FFC95}"/>
                </a:ext>
              </a:extLst>
            </p:cNvPr>
            <p:cNvSpPr/>
            <p:nvPr/>
          </p:nvSpPr>
          <p:spPr>
            <a:xfrm>
              <a:off x="9882573" y="1144317"/>
              <a:ext cx="225425" cy="163663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4D14EFD-D5E5-F146-8773-3D8B305EB43E}"/>
                </a:ext>
              </a:extLst>
            </p:cNvPr>
            <p:cNvSpPr/>
            <p:nvPr/>
          </p:nvSpPr>
          <p:spPr>
            <a:xfrm rot="20034298">
              <a:off x="8599251" y="2275902"/>
              <a:ext cx="270801" cy="202924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3C6BD10-620D-E245-B7D1-6C282761BE8A}"/>
                </a:ext>
              </a:extLst>
            </p:cNvPr>
            <p:cNvSpPr/>
            <p:nvPr/>
          </p:nvSpPr>
          <p:spPr>
            <a:xfrm>
              <a:off x="8598209" y="1128100"/>
              <a:ext cx="91440" cy="9144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0495F8F-E714-244A-8AF1-0CBA0519F423}"/>
                </a:ext>
              </a:extLst>
            </p:cNvPr>
            <p:cNvSpPr/>
            <p:nvPr/>
          </p:nvSpPr>
          <p:spPr>
            <a:xfrm rot="20034298">
              <a:off x="5960599" y="3933324"/>
              <a:ext cx="270801" cy="20292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67DF708-1F75-1044-973E-72503BDAF31A}"/>
                </a:ext>
              </a:extLst>
            </p:cNvPr>
            <p:cNvSpPr/>
            <p:nvPr/>
          </p:nvSpPr>
          <p:spPr>
            <a:xfrm>
              <a:off x="7500812" y="3715965"/>
              <a:ext cx="132158" cy="126479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6DBF78A-E9F2-5040-A5E8-F958B238AF01}"/>
                </a:ext>
              </a:extLst>
            </p:cNvPr>
            <p:cNvGrpSpPr/>
            <p:nvPr/>
          </p:nvGrpSpPr>
          <p:grpSpPr>
            <a:xfrm>
              <a:off x="5844392" y="4740845"/>
              <a:ext cx="2289559" cy="1834447"/>
              <a:chOff x="5843611" y="1069329"/>
              <a:chExt cx="2289559" cy="1834447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6B743A3-4BAC-7648-8799-3264E50B849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623793">
                <a:off x="6696446" y="1576402"/>
                <a:ext cx="896102" cy="892479"/>
              </a:xfrm>
              <a:prstGeom prst="rect">
                <a:avLst/>
              </a:prstGeom>
              <a:noFill/>
              <a:ln w="6350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527E944-E6A2-CE43-A78C-ABEC99E1E7BE}"/>
                  </a:ext>
                </a:extLst>
              </p:cNvPr>
              <p:cNvSpPr txBox="1"/>
              <p:nvPr/>
            </p:nvSpPr>
            <p:spPr>
              <a:xfrm>
                <a:off x="7632970" y="1440209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813AED2-9125-EE44-A0F9-40AF0F06AC27}"/>
                  </a:ext>
                </a:extLst>
              </p:cNvPr>
              <p:cNvSpPr txBox="1"/>
              <p:nvPr/>
            </p:nvSpPr>
            <p:spPr>
              <a:xfrm>
                <a:off x="6852582" y="1250338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2FD4370-32A2-B04D-BB2F-A9FCE4BF16A1}"/>
                  </a:ext>
                </a:extLst>
              </p:cNvPr>
              <p:cNvSpPr txBox="1"/>
              <p:nvPr/>
            </p:nvSpPr>
            <p:spPr>
              <a:xfrm>
                <a:off x="6013695" y="2719110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0C95DB3-1DFA-0E43-AB31-CBFF32C40651}"/>
                  </a:ext>
                </a:extLst>
              </p:cNvPr>
              <p:cNvSpPr txBox="1"/>
              <p:nvPr/>
            </p:nvSpPr>
            <p:spPr>
              <a:xfrm>
                <a:off x="7231477" y="1069329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9D9CB5D-E2D8-944D-88CE-E391843FCB2A}"/>
                  </a:ext>
                </a:extLst>
              </p:cNvPr>
              <p:cNvSpPr txBox="1"/>
              <p:nvPr/>
            </p:nvSpPr>
            <p:spPr>
              <a:xfrm>
                <a:off x="7968563" y="2663407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1B4E895-973A-504E-B795-942E4F2D9CEE}"/>
                  </a:ext>
                </a:extLst>
              </p:cNvPr>
              <p:cNvSpPr txBox="1"/>
              <p:nvPr/>
            </p:nvSpPr>
            <p:spPr>
              <a:xfrm>
                <a:off x="6327472" y="2511435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F48AEEF-216B-8E40-A94D-7B34733C522F}"/>
                  </a:ext>
                </a:extLst>
              </p:cNvPr>
              <p:cNvSpPr txBox="1"/>
              <p:nvPr/>
            </p:nvSpPr>
            <p:spPr>
              <a:xfrm>
                <a:off x="7722738" y="1775585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BF7E470-F4CC-6745-9CE0-B19A7EF5E0FE}"/>
                  </a:ext>
                </a:extLst>
              </p:cNvPr>
              <p:cNvSpPr txBox="1"/>
              <p:nvPr/>
            </p:nvSpPr>
            <p:spPr>
              <a:xfrm>
                <a:off x="5843611" y="2212952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F708347-DFF4-8D4A-9E03-60131D07A3C7}"/>
                </a:ext>
              </a:extLst>
            </p:cNvPr>
            <p:cNvGrpSpPr/>
            <p:nvPr/>
          </p:nvGrpSpPr>
          <p:grpSpPr>
            <a:xfrm>
              <a:off x="8588396" y="2912770"/>
              <a:ext cx="2289559" cy="1834447"/>
              <a:chOff x="5843611" y="1069329"/>
              <a:chExt cx="2289559" cy="1834447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367F54B0-CF99-F64D-9CFD-1EA59931B4C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623793">
                <a:off x="6696446" y="1576402"/>
                <a:ext cx="896102" cy="892479"/>
              </a:xfrm>
              <a:prstGeom prst="rect">
                <a:avLst/>
              </a:prstGeom>
              <a:noFill/>
              <a:ln w="6350">
                <a:solidFill>
                  <a:srgbClr val="C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2A57D5D-FAF4-7343-856A-7791FEBFBA24}"/>
                  </a:ext>
                </a:extLst>
              </p:cNvPr>
              <p:cNvSpPr txBox="1"/>
              <p:nvPr/>
            </p:nvSpPr>
            <p:spPr>
              <a:xfrm>
                <a:off x="7632970" y="1440209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E040515-C378-3549-B79E-D0D80E9F502D}"/>
                  </a:ext>
                </a:extLst>
              </p:cNvPr>
              <p:cNvSpPr txBox="1"/>
              <p:nvPr/>
            </p:nvSpPr>
            <p:spPr>
              <a:xfrm>
                <a:off x="6852582" y="1250338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E3CDC1BE-1F57-954A-978D-DA9BA101AF2F}"/>
                  </a:ext>
                </a:extLst>
              </p:cNvPr>
              <p:cNvSpPr txBox="1"/>
              <p:nvPr/>
            </p:nvSpPr>
            <p:spPr>
              <a:xfrm>
                <a:off x="6013695" y="2719110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1A513FC-67C1-644F-BF6A-F0459CFF204D}"/>
                  </a:ext>
                </a:extLst>
              </p:cNvPr>
              <p:cNvSpPr txBox="1"/>
              <p:nvPr/>
            </p:nvSpPr>
            <p:spPr>
              <a:xfrm>
                <a:off x="7231477" y="1069329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F2EAFFD3-4724-AC4E-A629-6D62C0A6B31F}"/>
                  </a:ext>
                </a:extLst>
              </p:cNvPr>
              <p:cNvSpPr txBox="1"/>
              <p:nvPr/>
            </p:nvSpPr>
            <p:spPr>
              <a:xfrm>
                <a:off x="7968563" y="2663407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DAC3E406-F422-C547-90E2-701C1495ACC6}"/>
                  </a:ext>
                </a:extLst>
              </p:cNvPr>
              <p:cNvSpPr txBox="1"/>
              <p:nvPr/>
            </p:nvSpPr>
            <p:spPr>
              <a:xfrm>
                <a:off x="6327472" y="2511435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6E628D72-1626-4D4B-9963-5FBAF1D118F9}"/>
                  </a:ext>
                </a:extLst>
              </p:cNvPr>
              <p:cNvSpPr txBox="1"/>
              <p:nvPr/>
            </p:nvSpPr>
            <p:spPr>
              <a:xfrm>
                <a:off x="7722738" y="1775585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645DC5F-3463-444C-BAB9-0B3B7C907430}"/>
                  </a:ext>
                </a:extLst>
              </p:cNvPr>
              <p:cNvSpPr txBox="1"/>
              <p:nvPr/>
            </p:nvSpPr>
            <p:spPr>
              <a:xfrm>
                <a:off x="5843611" y="2212952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997F0A81-9AD5-4F44-9581-08D651260806}"/>
                </a:ext>
              </a:extLst>
            </p:cNvPr>
            <p:cNvGrpSpPr/>
            <p:nvPr/>
          </p:nvGrpSpPr>
          <p:grpSpPr>
            <a:xfrm>
              <a:off x="5844392" y="2911525"/>
              <a:ext cx="2289559" cy="1834447"/>
              <a:chOff x="5844392" y="2911525"/>
              <a:chExt cx="2289559" cy="1834447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70A522A7-88D3-2945-8655-8CF4E7AF2568}"/>
                  </a:ext>
                </a:extLst>
              </p:cNvPr>
              <p:cNvGrpSpPr/>
              <p:nvPr/>
            </p:nvGrpSpPr>
            <p:grpSpPr>
              <a:xfrm>
                <a:off x="5844392" y="2911525"/>
                <a:ext cx="2289559" cy="1834447"/>
                <a:chOff x="5843611" y="1069329"/>
                <a:chExt cx="2289559" cy="1834447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95F54211-77B1-1749-A34E-1B538D00966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623793">
                  <a:off x="6696446" y="1576402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rgbClr val="00B0F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E4C29A9-DC7D-3340-82D6-83B4D5855358}"/>
                    </a:ext>
                  </a:extLst>
                </p:cNvPr>
                <p:cNvSpPr txBox="1"/>
                <p:nvPr/>
              </p:nvSpPr>
              <p:spPr>
                <a:xfrm>
                  <a:off x="7632970" y="144020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462DD4BD-7984-F54A-B2EF-DAD5200B0AA1}"/>
                    </a:ext>
                  </a:extLst>
                </p:cNvPr>
                <p:cNvSpPr txBox="1"/>
                <p:nvPr/>
              </p:nvSpPr>
              <p:spPr>
                <a:xfrm>
                  <a:off x="6852582" y="1250338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1633A608-DB12-E640-A9AF-9218EE315CC3}"/>
                    </a:ext>
                  </a:extLst>
                </p:cNvPr>
                <p:cNvSpPr txBox="1"/>
                <p:nvPr/>
              </p:nvSpPr>
              <p:spPr>
                <a:xfrm>
                  <a:off x="6013695" y="271911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C938F8A7-7569-7445-8E1A-341A7B68057F}"/>
                    </a:ext>
                  </a:extLst>
                </p:cNvPr>
                <p:cNvSpPr txBox="1"/>
                <p:nvPr/>
              </p:nvSpPr>
              <p:spPr>
                <a:xfrm>
                  <a:off x="7231477" y="106932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1DAA6DD-48D3-064F-94DE-6F2EB29EDC12}"/>
                    </a:ext>
                  </a:extLst>
                </p:cNvPr>
                <p:cNvSpPr txBox="1"/>
                <p:nvPr/>
              </p:nvSpPr>
              <p:spPr>
                <a:xfrm>
                  <a:off x="7968563" y="266340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BFB54E5-197D-5142-8316-A5C17488EABF}"/>
                    </a:ext>
                  </a:extLst>
                </p:cNvPr>
                <p:cNvSpPr txBox="1"/>
                <p:nvPr/>
              </p:nvSpPr>
              <p:spPr>
                <a:xfrm>
                  <a:off x="6327472" y="251143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4E64D95A-AB7D-EE41-87BC-1A305B5A26B4}"/>
                    </a:ext>
                  </a:extLst>
                </p:cNvPr>
                <p:cNvSpPr txBox="1"/>
                <p:nvPr/>
              </p:nvSpPr>
              <p:spPr>
                <a:xfrm>
                  <a:off x="7722738" y="177558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FC7E072E-C9BC-E742-BBBB-409B468925D9}"/>
                    </a:ext>
                  </a:extLst>
                </p:cNvPr>
                <p:cNvSpPr txBox="1"/>
                <p:nvPr/>
              </p:nvSpPr>
              <p:spPr>
                <a:xfrm>
                  <a:off x="5843611" y="2212952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</p:grp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5471105-2966-1943-8ED3-ED96A8D30182}"/>
                  </a:ext>
                </a:extLst>
              </p:cNvPr>
              <p:cNvSpPr txBox="1"/>
              <p:nvPr/>
            </p:nvSpPr>
            <p:spPr>
              <a:xfrm>
                <a:off x="6159246" y="3907604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C2E244F7-1C20-7F48-862A-D5DB1F2D837E}"/>
                </a:ext>
              </a:extLst>
            </p:cNvPr>
            <p:cNvGrpSpPr/>
            <p:nvPr/>
          </p:nvGrpSpPr>
          <p:grpSpPr>
            <a:xfrm>
              <a:off x="5844392" y="1076303"/>
              <a:ext cx="2289559" cy="1834447"/>
              <a:chOff x="5844392" y="1076303"/>
              <a:chExt cx="2289559" cy="1834447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E19CC58-6440-1048-A678-5E5A455CC115}"/>
                  </a:ext>
                </a:extLst>
              </p:cNvPr>
              <p:cNvGrpSpPr/>
              <p:nvPr/>
            </p:nvGrpSpPr>
            <p:grpSpPr>
              <a:xfrm>
                <a:off x="5844392" y="1076303"/>
                <a:ext cx="2289559" cy="1834447"/>
                <a:chOff x="5843611" y="1069329"/>
                <a:chExt cx="2289559" cy="1834447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8E2137F-B2C6-FC4D-9381-7CAD752815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623793">
                  <a:off x="6696446" y="1576402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61873856-D36E-F449-B3E9-F5A7BDEA8E26}"/>
                    </a:ext>
                  </a:extLst>
                </p:cNvPr>
                <p:cNvSpPr txBox="1"/>
                <p:nvPr/>
              </p:nvSpPr>
              <p:spPr>
                <a:xfrm>
                  <a:off x="7632970" y="144020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3E21F62-1B06-4243-8F05-FC52442FED66}"/>
                    </a:ext>
                  </a:extLst>
                </p:cNvPr>
                <p:cNvSpPr txBox="1"/>
                <p:nvPr/>
              </p:nvSpPr>
              <p:spPr>
                <a:xfrm>
                  <a:off x="6852582" y="1250338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20BCCB4-411A-B04D-83F4-59F7AB9A2DF5}"/>
                    </a:ext>
                  </a:extLst>
                </p:cNvPr>
                <p:cNvSpPr txBox="1"/>
                <p:nvPr/>
              </p:nvSpPr>
              <p:spPr>
                <a:xfrm>
                  <a:off x="6013695" y="271911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EE529B8-03DC-DC41-9243-D659DCD08A3D}"/>
                    </a:ext>
                  </a:extLst>
                </p:cNvPr>
                <p:cNvSpPr txBox="1"/>
                <p:nvPr/>
              </p:nvSpPr>
              <p:spPr>
                <a:xfrm>
                  <a:off x="7231477" y="106932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74D7168-F075-694F-BD9B-73730679C4CE}"/>
                    </a:ext>
                  </a:extLst>
                </p:cNvPr>
                <p:cNvSpPr txBox="1"/>
                <p:nvPr/>
              </p:nvSpPr>
              <p:spPr>
                <a:xfrm>
                  <a:off x="7968563" y="266340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9491EFE-0B4B-6D47-968F-53C7B3648762}"/>
                    </a:ext>
                  </a:extLst>
                </p:cNvPr>
                <p:cNvSpPr txBox="1"/>
                <p:nvPr/>
              </p:nvSpPr>
              <p:spPr>
                <a:xfrm>
                  <a:off x="6327472" y="251143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A4D1276-D19C-B742-9391-CE4609D7D68C}"/>
                    </a:ext>
                  </a:extLst>
                </p:cNvPr>
                <p:cNvSpPr txBox="1"/>
                <p:nvPr/>
              </p:nvSpPr>
              <p:spPr>
                <a:xfrm>
                  <a:off x="7722738" y="177558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FD72F17B-409B-0D44-A35A-31B7DE75B82D}"/>
                    </a:ext>
                  </a:extLst>
                </p:cNvPr>
                <p:cNvSpPr txBox="1"/>
                <p:nvPr/>
              </p:nvSpPr>
              <p:spPr>
                <a:xfrm>
                  <a:off x="5843611" y="2212952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</p:grp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A735584-67FC-CE46-8020-69AFFC595D50}"/>
                  </a:ext>
                </a:extLst>
              </p:cNvPr>
              <p:cNvSpPr txBox="1"/>
              <p:nvPr/>
            </p:nvSpPr>
            <p:spPr>
              <a:xfrm>
                <a:off x="6099285" y="2096700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6CBE4F51-2FE7-E240-812B-2A272009AFD8}"/>
                </a:ext>
              </a:extLst>
            </p:cNvPr>
            <p:cNvGrpSpPr/>
            <p:nvPr/>
          </p:nvGrpSpPr>
          <p:grpSpPr>
            <a:xfrm>
              <a:off x="8629281" y="1076303"/>
              <a:ext cx="2289559" cy="1834447"/>
              <a:chOff x="8629281" y="1076303"/>
              <a:chExt cx="2289559" cy="1834447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0925E8BD-4B0C-6142-AC0C-5D92659D7A3D}"/>
                  </a:ext>
                </a:extLst>
              </p:cNvPr>
              <p:cNvGrpSpPr/>
              <p:nvPr/>
            </p:nvGrpSpPr>
            <p:grpSpPr>
              <a:xfrm>
                <a:off x="8629281" y="1076303"/>
                <a:ext cx="2289559" cy="1834447"/>
                <a:chOff x="5843611" y="1069329"/>
                <a:chExt cx="2289559" cy="1834447"/>
              </a:xfrm>
            </p:grpSpPr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5660E01C-50B7-1043-A8B1-C0805D6502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623793">
                  <a:off x="6696446" y="1576402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7FA96593-2688-2B4D-BBBE-EB59B1589811}"/>
                    </a:ext>
                  </a:extLst>
                </p:cNvPr>
                <p:cNvSpPr txBox="1"/>
                <p:nvPr/>
              </p:nvSpPr>
              <p:spPr>
                <a:xfrm>
                  <a:off x="7632970" y="144020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607D2B2C-7A1C-C047-B33E-D3805526BC23}"/>
                    </a:ext>
                  </a:extLst>
                </p:cNvPr>
                <p:cNvSpPr txBox="1"/>
                <p:nvPr/>
              </p:nvSpPr>
              <p:spPr>
                <a:xfrm>
                  <a:off x="6852582" y="1250338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276A6974-0CA9-3B49-905C-037AC1E4516D}"/>
                    </a:ext>
                  </a:extLst>
                </p:cNvPr>
                <p:cNvSpPr txBox="1"/>
                <p:nvPr/>
              </p:nvSpPr>
              <p:spPr>
                <a:xfrm>
                  <a:off x="6013695" y="271911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D43A043-73C9-6541-893E-A6A56D3E260F}"/>
                    </a:ext>
                  </a:extLst>
                </p:cNvPr>
                <p:cNvSpPr txBox="1"/>
                <p:nvPr/>
              </p:nvSpPr>
              <p:spPr>
                <a:xfrm>
                  <a:off x="7231477" y="106932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FD4C7376-6D43-904A-AF83-9BEB3CFD1ADB}"/>
                    </a:ext>
                  </a:extLst>
                </p:cNvPr>
                <p:cNvSpPr txBox="1"/>
                <p:nvPr/>
              </p:nvSpPr>
              <p:spPr>
                <a:xfrm>
                  <a:off x="7968563" y="266340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DCD2CA69-BF95-A24A-A09B-DDE10DA99707}"/>
                    </a:ext>
                  </a:extLst>
                </p:cNvPr>
                <p:cNvSpPr txBox="1"/>
                <p:nvPr/>
              </p:nvSpPr>
              <p:spPr>
                <a:xfrm>
                  <a:off x="6327472" y="251143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3794F5F4-C022-2A49-B084-67FD849E8BAF}"/>
                    </a:ext>
                  </a:extLst>
                </p:cNvPr>
                <p:cNvSpPr txBox="1"/>
                <p:nvPr/>
              </p:nvSpPr>
              <p:spPr>
                <a:xfrm>
                  <a:off x="7722738" y="177558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2239A64F-C786-0C41-9214-C08875958954}"/>
                    </a:ext>
                  </a:extLst>
                </p:cNvPr>
                <p:cNvSpPr txBox="1"/>
                <p:nvPr/>
              </p:nvSpPr>
              <p:spPr>
                <a:xfrm>
                  <a:off x="5843611" y="2212952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</p:grp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340305F-CFED-FA43-819C-62F3E1D78D65}"/>
                  </a:ext>
                </a:extLst>
              </p:cNvPr>
              <p:cNvSpPr txBox="1"/>
              <p:nvPr/>
            </p:nvSpPr>
            <p:spPr>
              <a:xfrm>
                <a:off x="8872073" y="2094789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A0CC57C-0E90-DA48-A304-3B96BDB8CB89}"/>
                </a:ext>
              </a:extLst>
            </p:cNvPr>
            <p:cNvSpPr txBox="1"/>
            <p:nvPr/>
          </p:nvSpPr>
          <p:spPr>
            <a:xfrm>
              <a:off x="8867490" y="3898295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274DAF4-FB8C-B046-847E-2A73E996778E}"/>
                </a:ext>
              </a:extLst>
            </p:cNvPr>
            <p:cNvSpPr txBox="1"/>
            <p:nvPr/>
          </p:nvSpPr>
          <p:spPr>
            <a:xfrm>
              <a:off x="6159246" y="5774832"/>
              <a:ext cx="16460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DFA904F7-5408-7045-8B57-0DA206833EC8}"/>
                </a:ext>
              </a:extLst>
            </p:cNvPr>
            <p:cNvGrpSpPr/>
            <p:nvPr/>
          </p:nvGrpSpPr>
          <p:grpSpPr>
            <a:xfrm>
              <a:off x="8588396" y="4742090"/>
              <a:ext cx="2289559" cy="1834447"/>
              <a:chOff x="8588396" y="4742090"/>
              <a:chExt cx="2289559" cy="1834447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39EFA012-0FD7-1A43-9FBE-4CBC4EFD38FC}"/>
                  </a:ext>
                </a:extLst>
              </p:cNvPr>
              <p:cNvGrpSpPr/>
              <p:nvPr/>
            </p:nvGrpSpPr>
            <p:grpSpPr>
              <a:xfrm>
                <a:off x="8588396" y="4742090"/>
                <a:ext cx="2289559" cy="1834447"/>
                <a:chOff x="5843611" y="1069329"/>
                <a:chExt cx="2289559" cy="1834447"/>
              </a:xfrm>
            </p:grpSpPr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4C30694D-F4C8-3348-A89C-6A131312B0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2623793">
                  <a:off x="6696446" y="1576402"/>
                  <a:ext cx="896102" cy="892479"/>
                </a:xfrm>
                <a:prstGeom prst="rect">
                  <a:avLst/>
                </a:prstGeom>
                <a:noFill/>
                <a:ln w="6350">
                  <a:solidFill>
                    <a:schemeClr val="accent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D1BF8417-4670-C84D-B5F5-031BF20E300F}"/>
                    </a:ext>
                  </a:extLst>
                </p:cNvPr>
                <p:cNvSpPr txBox="1"/>
                <p:nvPr/>
              </p:nvSpPr>
              <p:spPr>
                <a:xfrm>
                  <a:off x="7632970" y="144020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298A15C4-509E-4945-B141-BF689FAECC5C}"/>
                    </a:ext>
                  </a:extLst>
                </p:cNvPr>
                <p:cNvSpPr txBox="1"/>
                <p:nvPr/>
              </p:nvSpPr>
              <p:spPr>
                <a:xfrm>
                  <a:off x="6852582" y="1250338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8E4D8BBA-3571-3D47-9243-13099B3B6F9A}"/>
                    </a:ext>
                  </a:extLst>
                </p:cNvPr>
                <p:cNvSpPr txBox="1"/>
                <p:nvPr/>
              </p:nvSpPr>
              <p:spPr>
                <a:xfrm>
                  <a:off x="6013695" y="2719110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D630C5EA-05DC-E24A-84E5-2126EBC170C6}"/>
                    </a:ext>
                  </a:extLst>
                </p:cNvPr>
                <p:cNvSpPr txBox="1"/>
                <p:nvPr/>
              </p:nvSpPr>
              <p:spPr>
                <a:xfrm>
                  <a:off x="7231477" y="1069329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133D3DB8-61F6-DA4E-AA91-9FEFC07EC245}"/>
                    </a:ext>
                  </a:extLst>
                </p:cNvPr>
                <p:cNvSpPr txBox="1"/>
                <p:nvPr/>
              </p:nvSpPr>
              <p:spPr>
                <a:xfrm>
                  <a:off x="7968563" y="2663407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224DD10-ECD8-FE44-B125-516099CACB39}"/>
                    </a:ext>
                  </a:extLst>
                </p:cNvPr>
                <p:cNvSpPr txBox="1"/>
                <p:nvPr/>
              </p:nvSpPr>
              <p:spPr>
                <a:xfrm>
                  <a:off x="6327472" y="251143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D5DCCB14-C84D-7749-89BF-069BA62CAF38}"/>
                    </a:ext>
                  </a:extLst>
                </p:cNvPr>
                <p:cNvSpPr txBox="1"/>
                <p:nvPr/>
              </p:nvSpPr>
              <p:spPr>
                <a:xfrm>
                  <a:off x="7722738" y="1775585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02B80DB8-F692-8D47-BB2B-719D7D085485}"/>
                    </a:ext>
                  </a:extLst>
                </p:cNvPr>
                <p:cNvSpPr txBox="1"/>
                <p:nvPr/>
              </p:nvSpPr>
              <p:spPr>
                <a:xfrm>
                  <a:off x="5843611" y="2212952"/>
                  <a:ext cx="16460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2A4D12A-B9B7-0A4A-B99A-5C942DDB7569}"/>
                  </a:ext>
                </a:extLst>
              </p:cNvPr>
              <p:cNvSpPr txBox="1"/>
              <p:nvPr/>
            </p:nvSpPr>
            <p:spPr>
              <a:xfrm>
                <a:off x="8867490" y="5765523"/>
                <a:ext cx="164607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3976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C47D02F-53C4-5842-BAE8-798BC2F0A973}"/>
              </a:ext>
            </a:extLst>
          </p:cNvPr>
          <p:cNvGrpSpPr/>
          <p:nvPr/>
        </p:nvGrpSpPr>
        <p:grpSpPr>
          <a:xfrm>
            <a:off x="366268" y="1604334"/>
            <a:ext cx="8845993" cy="3767766"/>
            <a:chOff x="366268" y="1604334"/>
            <a:chExt cx="8845993" cy="3767766"/>
          </a:xfrm>
        </p:grpSpPr>
        <p:pic>
          <p:nvPicPr>
            <p:cNvPr id="2" name="Picture 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9BD1CD7-8154-D84B-BEFD-CFD5F544D4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2" t="9066" r="4488"/>
            <a:stretch/>
          </p:blipFill>
          <p:spPr>
            <a:xfrm>
              <a:off x="366268" y="1604334"/>
              <a:ext cx="4873557" cy="364933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248AFEB-AFCC-8D4B-9049-ECA98C095D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492" b="7977"/>
            <a:stretch/>
          </p:blipFill>
          <p:spPr>
            <a:xfrm>
              <a:off x="5388429" y="1604334"/>
              <a:ext cx="3823832" cy="3767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749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862D14A-09A5-214E-AE4F-BF853BB5A20D}"/>
              </a:ext>
            </a:extLst>
          </p:cNvPr>
          <p:cNvGrpSpPr/>
          <p:nvPr/>
        </p:nvGrpSpPr>
        <p:grpSpPr>
          <a:xfrm>
            <a:off x="1705982" y="-346550"/>
            <a:ext cx="8780036" cy="7204550"/>
            <a:chOff x="1705982" y="-346550"/>
            <a:chExt cx="8780036" cy="720455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4FA3CF3-6A91-5144-B108-BA6129B88479}"/>
                </a:ext>
              </a:extLst>
            </p:cNvPr>
            <p:cNvGrpSpPr/>
            <p:nvPr/>
          </p:nvGrpSpPr>
          <p:grpSpPr>
            <a:xfrm>
              <a:off x="2167518" y="-345787"/>
              <a:ext cx="8318500" cy="7203787"/>
              <a:chOff x="2167518" y="-345787"/>
              <a:chExt cx="8318500" cy="720378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1F331EC-AFC5-1D4A-951F-3E7E3DF48D22}"/>
                  </a:ext>
                </a:extLst>
              </p:cNvPr>
              <p:cNvGrpSpPr/>
              <p:nvPr/>
            </p:nvGrpSpPr>
            <p:grpSpPr>
              <a:xfrm>
                <a:off x="2167518" y="-345787"/>
                <a:ext cx="8318500" cy="3670300"/>
                <a:chOff x="2486172" y="1593850"/>
                <a:chExt cx="8318500" cy="36703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C71A961E-2E10-FF47-AB18-4E32F60D15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486172" y="1593850"/>
                  <a:ext cx="4152900" cy="3670300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CB0F0883-1237-5F44-B961-67C0A7A199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639072" y="1593850"/>
                  <a:ext cx="4165600" cy="3670300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52896FF-8190-6642-95F8-8129560B4B4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07741" y="3369773"/>
                <a:ext cx="8078277" cy="3488227"/>
                <a:chOff x="1869822" y="913613"/>
                <a:chExt cx="6821798" cy="2945671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CDF206F-BCD5-0542-936B-52D64A528326}"/>
                    </a:ext>
                  </a:extLst>
                </p:cNvPr>
                <p:cNvGrpSpPr/>
                <p:nvPr/>
              </p:nvGrpSpPr>
              <p:grpSpPr>
                <a:xfrm>
                  <a:off x="1869822" y="913613"/>
                  <a:ext cx="6821798" cy="2651222"/>
                  <a:chOff x="1869822" y="834100"/>
                  <a:chExt cx="6821798" cy="2651222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F300302-2636-5B45-8E14-FA94EF19BD98}"/>
                      </a:ext>
                    </a:extLst>
                  </p:cNvPr>
                  <p:cNvGrpSpPr/>
                  <p:nvPr/>
                </p:nvGrpSpPr>
                <p:grpSpPr>
                  <a:xfrm>
                    <a:off x="1869822" y="834100"/>
                    <a:ext cx="6378289" cy="2651222"/>
                    <a:chOff x="2127399" y="1181830"/>
                    <a:chExt cx="6378289" cy="2651222"/>
                  </a:xfrm>
                </p:grpSpPr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83D1BABF-B6A0-8448-B668-3A4CE2120D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27399" y="1600977"/>
                      <a:ext cx="3500487" cy="2232075"/>
                      <a:chOff x="2127399" y="1600977"/>
                      <a:chExt cx="3500487" cy="2232075"/>
                    </a:xfrm>
                  </p:grpSpPr>
                  <p:pic>
                    <p:nvPicPr>
                      <p:cNvPr id="21" name="Picture 20">
                        <a:extLst>
                          <a:ext uri="{FF2B5EF4-FFF2-40B4-BE49-F238E27FC236}">
                            <a16:creationId xmlns:a16="http://schemas.microsoft.com/office/drawing/2014/main" id="{8A8542E4-97EB-4340-A836-EB4F9074BB3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/>
                      <a:srcRect l="2137" t="48383" r="92553" b="26136"/>
                      <a:stretch/>
                    </p:blipFill>
                    <p:spPr>
                      <a:xfrm>
                        <a:off x="2127399" y="1600977"/>
                        <a:ext cx="326105" cy="207603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2" name="Picture 21">
                        <a:extLst>
                          <a:ext uri="{FF2B5EF4-FFF2-40B4-BE49-F238E27FC236}">
                            <a16:creationId xmlns:a16="http://schemas.microsoft.com/office/drawing/2014/main" id="{4BB003B9-D2EB-D74E-8F9C-729C74FB5499}"/>
                          </a:ext>
                        </a:extLst>
                      </p:cNvPr>
                      <p:cNvPicPr>
                        <a:picLocks/>
                      </p:cNvPicPr>
                      <p:nvPr/>
                    </p:nvPicPr>
                    <p:blipFill rotWithShape="1">
                      <a:blip r:embed="rId5"/>
                      <a:srcRect l="7131" t="61122" r="5031" b="6447"/>
                      <a:stretch/>
                    </p:blipFill>
                    <p:spPr>
                      <a:xfrm>
                        <a:off x="2427486" y="1608957"/>
                        <a:ext cx="3200400" cy="2224095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09404C52-73CE-844E-9B59-94372B5FFE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90472" y="1181830"/>
                      <a:ext cx="308775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Pore Throat Size Histogram</a:t>
                      </a: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EE9CBE22-CB9A-DB4A-90A7-1433725F85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80132" y="1387598"/>
                      <a:ext cx="308775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Neat</a:t>
                      </a:r>
                    </a:p>
                  </p:txBody>
                </p:sp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54A627CC-F244-C54B-9C7E-AA657155F9B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17932" y="1387598"/>
                      <a:ext cx="308775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0.05%GNP</a:t>
                      </a:r>
                    </a:p>
                  </p:txBody>
                </p:sp>
              </p:grpSp>
              <p:pic>
                <p:nvPicPr>
                  <p:cNvPr id="14" name="Picture 13">
                    <a:extLst>
                      <a:ext uri="{FF2B5EF4-FFF2-40B4-BE49-F238E27FC236}">
                        <a16:creationId xmlns:a16="http://schemas.microsoft.com/office/drawing/2014/main" id="{50A61061-2823-5B41-B504-5D2DCB017C95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4"/>
                  <a:srcRect l="7509" t="61025" r="6785" b="6544"/>
                  <a:stretch/>
                </p:blipFill>
                <p:spPr>
                  <a:xfrm>
                    <a:off x="5376773" y="1253247"/>
                    <a:ext cx="3200400" cy="2224095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609A2495-AA52-8B48-B147-9D0690575593}"/>
                      </a:ext>
                    </a:extLst>
                  </p:cNvPr>
                  <p:cNvSpPr txBox="1"/>
                  <p:nvPr/>
                </p:nvSpPr>
                <p:spPr>
                  <a:xfrm>
                    <a:off x="4161831" y="1079157"/>
                    <a:ext cx="1275008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u="sng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Size Classification: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647B6A58-CD97-2349-A6EE-94A55E92E35D}"/>
                      </a:ext>
                    </a:extLst>
                  </p:cNvPr>
                  <p:cNvSpPr txBox="1"/>
                  <p:nvPr/>
                </p:nvSpPr>
                <p:spPr>
                  <a:xfrm>
                    <a:off x="7416612" y="1075636"/>
                    <a:ext cx="1275008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u="sng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Size Classification:</a:t>
                    </a:r>
                  </a:p>
                </p:txBody>
              </p:sp>
            </p:grpSp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9ACA9B1D-8610-FB43-95CB-D135D184A5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1047" t="93301" r="21922" b="2235"/>
                <a:stretch/>
              </p:blipFill>
              <p:spPr>
                <a:xfrm>
                  <a:off x="3983370" y="3495574"/>
                  <a:ext cx="2888326" cy="363710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0FBA63-0505-DD4C-BF7F-B172543FD027}"/>
                </a:ext>
              </a:extLst>
            </p:cNvPr>
            <p:cNvSpPr txBox="1"/>
            <p:nvPr/>
          </p:nvSpPr>
          <p:spPr>
            <a:xfrm>
              <a:off x="1705982" y="-345787"/>
              <a:ext cx="12523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E99CBF5-6833-4644-A03B-3CD49DEA4656}"/>
                </a:ext>
              </a:extLst>
            </p:cNvPr>
            <p:cNvSpPr txBox="1"/>
            <p:nvPr/>
          </p:nvSpPr>
          <p:spPr>
            <a:xfrm>
              <a:off x="5926782" y="-346550"/>
              <a:ext cx="12523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E852AC-3B6F-DC4A-836B-2E5E45EB6046}"/>
                </a:ext>
              </a:extLst>
            </p:cNvPr>
            <p:cNvSpPr txBox="1"/>
            <p:nvPr/>
          </p:nvSpPr>
          <p:spPr>
            <a:xfrm>
              <a:off x="1705982" y="3437711"/>
              <a:ext cx="12523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2177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294EAB3-F2D9-AF42-8DA4-86755C8EC1B5}"/>
              </a:ext>
            </a:extLst>
          </p:cNvPr>
          <p:cNvGrpSpPr/>
          <p:nvPr/>
        </p:nvGrpSpPr>
        <p:grpSpPr>
          <a:xfrm>
            <a:off x="2124424" y="874644"/>
            <a:ext cx="9237175" cy="5479892"/>
            <a:chOff x="2124424" y="874644"/>
            <a:chExt cx="9237175" cy="54798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8DD4BF3-79C7-CE45-AE6E-5094431CBEEB}"/>
                </a:ext>
              </a:extLst>
            </p:cNvPr>
            <p:cNvGrpSpPr/>
            <p:nvPr/>
          </p:nvGrpSpPr>
          <p:grpSpPr>
            <a:xfrm>
              <a:off x="2124424" y="1543050"/>
              <a:ext cx="9237175" cy="4811486"/>
              <a:chOff x="2124424" y="1543050"/>
              <a:chExt cx="9237175" cy="4811486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34232D91-C9E8-4A40-BF20-407126D059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7788" t="27623" r="6506" b="2218"/>
              <a:stretch/>
            </p:blipFill>
            <p:spPr>
              <a:xfrm>
                <a:off x="6930886" y="1543050"/>
                <a:ext cx="4430713" cy="4811486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CE0A76C-E38E-1444-9599-EAEB19D1E2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810" t="27406" r="5031" b="2435"/>
              <a:stretch/>
            </p:blipFill>
            <p:spPr>
              <a:xfrm>
                <a:off x="2124424" y="1543050"/>
                <a:ext cx="4764180" cy="4811486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31E7A8-D8E7-7E48-A74A-B2EF9896A152}"/>
                </a:ext>
              </a:extLst>
            </p:cNvPr>
            <p:cNvSpPr txBox="1"/>
            <p:nvPr/>
          </p:nvSpPr>
          <p:spPr>
            <a:xfrm>
              <a:off x="5387008" y="874644"/>
              <a:ext cx="3087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Pore Throat Size Histogram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2BF684-357B-6344-AEB7-4F88052F3C5D}"/>
                </a:ext>
              </a:extLst>
            </p:cNvPr>
            <p:cNvSpPr txBox="1"/>
            <p:nvPr/>
          </p:nvSpPr>
          <p:spPr>
            <a:xfrm>
              <a:off x="3154017" y="1239625"/>
              <a:ext cx="3087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Neat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0A09F9-B791-BC4B-9283-B72DBD5A2F15}"/>
                </a:ext>
              </a:extLst>
            </p:cNvPr>
            <p:cNvSpPr txBox="1"/>
            <p:nvPr/>
          </p:nvSpPr>
          <p:spPr>
            <a:xfrm>
              <a:off x="7943438" y="1241660"/>
              <a:ext cx="30877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0.05%GNP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495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0792014-396C-3744-BE3E-5C78BB13C39C}"/>
              </a:ext>
            </a:extLst>
          </p:cNvPr>
          <p:cNvGrpSpPr/>
          <p:nvPr/>
        </p:nvGrpSpPr>
        <p:grpSpPr>
          <a:xfrm>
            <a:off x="1843803" y="541656"/>
            <a:ext cx="4866924" cy="5900836"/>
            <a:chOff x="1843803" y="541656"/>
            <a:chExt cx="4866924" cy="590083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294EAB3-F2D9-AF42-8DA4-86755C8EC1B5}"/>
                </a:ext>
              </a:extLst>
            </p:cNvPr>
            <p:cNvGrpSpPr/>
            <p:nvPr/>
          </p:nvGrpSpPr>
          <p:grpSpPr>
            <a:xfrm>
              <a:off x="1843803" y="541656"/>
              <a:ext cx="4866924" cy="4037237"/>
              <a:chOff x="2101380" y="889386"/>
              <a:chExt cx="4866924" cy="403723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8DD4BF3-79C7-CE45-AE6E-5094431CBEEB}"/>
                  </a:ext>
                </a:extLst>
              </p:cNvPr>
              <p:cNvGrpSpPr/>
              <p:nvPr/>
            </p:nvGrpSpPr>
            <p:grpSpPr>
              <a:xfrm>
                <a:off x="2101380" y="1608957"/>
                <a:ext cx="4866924" cy="3317666"/>
                <a:chOff x="2101380" y="1608957"/>
                <a:chExt cx="4866924" cy="3317666"/>
              </a:xfrm>
            </p:grpSpPr>
            <p:pic>
              <p:nvPicPr>
                <p:cNvPr id="2" name="Picture 1">
                  <a:extLst>
                    <a:ext uri="{FF2B5EF4-FFF2-40B4-BE49-F238E27FC236}">
                      <a16:creationId xmlns:a16="http://schemas.microsoft.com/office/drawing/2014/main" id="{34232D91-C9E8-4A40-BF20-407126D059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2137" t="48383" r="92553" b="26136"/>
                <a:stretch/>
              </p:blipFill>
              <p:spPr>
                <a:xfrm>
                  <a:off x="2101380" y="2850592"/>
                  <a:ext cx="326105" cy="2076031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9CE0A76C-E38E-1444-9599-EAEB19D1E2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7131" t="61122" r="5031" b="5637"/>
                <a:stretch/>
              </p:blipFill>
              <p:spPr>
                <a:xfrm>
                  <a:off x="2427485" y="1608957"/>
                  <a:ext cx="4540819" cy="2279651"/>
                </a:xfrm>
                <a:prstGeom prst="rect">
                  <a:avLst/>
                </a:prstGeom>
              </p:spPr>
            </p:pic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31E7A8-D8E7-7E48-A74A-B2EF9896A152}"/>
                  </a:ext>
                </a:extLst>
              </p:cNvPr>
              <p:cNvSpPr txBox="1"/>
              <p:nvPr/>
            </p:nvSpPr>
            <p:spPr>
              <a:xfrm>
                <a:off x="3265821" y="889386"/>
                <a:ext cx="30877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Pore Throat Size Histogram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2BF684-357B-6344-AEB7-4F88052F3C5D}"/>
                  </a:ext>
                </a:extLst>
              </p:cNvPr>
              <p:cNvSpPr txBox="1"/>
              <p:nvPr/>
            </p:nvSpPr>
            <p:spPr>
              <a:xfrm>
                <a:off x="3154015" y="1342834"/>
                <a:ext cx="30877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Neat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0A09F9-B791-BC4B-9283-B72DBD5A2F15}"/>
                  </a:ext>
                </a:extLst>
              </p:cNvPr>
              <p:cNvSpPr txBox="1"/>
              <p:nvPr/>
            </p:nvSpPr>
            <p:spPr>
              <a:xfrm>
                <a:off x="3154015" y="3983216"/>
                <a:ext cx="30877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0.05%GNP</a:t>
                </a: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0B1A69C-ADEA-AD4D-96E9-DF10231C3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509" t="61025" r="6785" b="2532"/>
            <a:stretch/>
          </p:blipFill>
          <p:spPr>
            <a:xfrm>
              <a:off x="2224961" y="3943263"/>
              <a:ext cx="4430713" cy="2499229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4E0E26A-5302-414D-B613-1377015F0E74}"/>
                </a:ext>
              </a:extLst>
            </p:cNvPr>
            <p:cNvSpPr txBox="1"/>
            <p:nvPr/>
          </p:nvSpPr>
          <p:spPr>
            <a:xfrm>
              <a:off x="5129243" y="1034394"/>
              <a:ext cx="12750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Size Classification: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7ED16-C3DE-6B4C-ADEC-11450C98DA94}"/>
                </a:ext>
              </a:extLst>
            </p:cNvPr>
            <p:cNvSpPr txBox="1"/>
            <p:nvPr/>
          </p:nvSpPr>
          <p:spPr>
            <a:xfrm>
              <a:off x="5129243" y="3720290"/>
              <a:ext cx="12750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Size Classification: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39717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48B9932-1C60-9F44-BC31-C4918D24F63E}"/>
              </a:ext>
            </a:extLst>
          </p:cNvPr>
          <p:cNvGrpSpPr/>
          <p:nvPr/>
        </p:nvGrpSpPr>
        <p:grpSpPr>
          <a:xfrm>
            <a:off x="1869822" y="622647"/>
            <a:ext cx="6821798" cy="3236637"/>
            <a:chOff x="1869822" y="622647"/>
            <a:chExt cx="6821798" cy="323663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0792014-396C-3744-BE3E-5C78BB13C39C}"/>
                </a:ext>
              </a:extLst>
            </p:cNvPr>
            <p:cNvGrpSpPr/>
            <p:nvPr/>
          </p:nvGrpSpPr>
          <p:grpSpPr>
            <a:xfrm>
              <a:off x="1869822" y="622647"/>
              <a:ext cx="6821798" cy="2942188"/>
              <a:chOff x="1869822" y="543134"/>
              <a:chExt cx="6821798" cy="294218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294EAB3-F2D9-AF42-8DA4-86755C8EC1B5}"/>
                  </a:ext>
                </a:extLst>
              </p:cNvPr>
              <p:cNvGrpSpPr/>
              <p:nvPr/>
            </p:nvGrpSpPr>
            <p:grpSpPr>
              <a:xfrm>
                <a:off x="1869822" y="543134"/>
                <a:ext cx="6378289" cy="2942188"/>
                <a:chOff x="2127399" y="890864"/>
                <a:chExt cx="6378289" cy="2942188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E8DD4BF3-79C7-CE45-AE6E-5094431CBEEB}"/>
                    </a:ext>
                  </a:extLst>
                </p:cNvPr>
                <p:cNvGrpSpPr/>
                <p:nvPr/>
              </p:nvGrpSpPr>
              <p:grpSpPr>
                <a:xfrm>
                  <a:off x="2127399" y="1600977"/>
                  <a:ext cx="3500487" cy="2232075"/>
                  <a:chOff x="2127399" y="1600977"/>
                  <a:chExt cx="3500487" cy="2232075"/>
                </a:xfrm>
              </p:grpSpPr>
              <p:pic>
                <p:nvPicPr>
                  <p:cNvPr id="2" name="Picture 1">
                    <a:extLst>
                      <a:ext uri="{FF2B5EF4-FFF2-40B4-BE49-F238E27FC236}">
                        <a16:creationId xmlns:a16="http://schemas.microsoft.com/office/drawing/2014/main" id="{34232D91-C9E8-4A40-BF20-407126D059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2137" t="48383" r="92553" b="26136"/>
                  <a:stretch/>
                </p:blipFill>
                <p:spPr>
                  <a:xfrm>
                    <a:off x="2127399" y="1600977"/>
                    <a:ext cx="326105" cy="2076031"/>
                  </a:xfrm>
                  <a:prstGeom prst="rect">
                    <a:avLst/>
                  </a:prstGeom>
                </p:spPr>
              </p:pic>
              <p:pic>
                <p:nvPicPr>
                  <p:cNvPr id="4" name="Picture 3">
                    <a:extLst>
                      <a:ext uri="{FF2B5EF4-FFF2-40B4-BE49-F238E27FC236}">
                        <a16:creationId xmlns:a16="http://schemas.microsoft.com/office/drawing/2014/main" id="{9CE0A76C-E38E-1444-9599-EAEB19D1E29B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3"/>
                  <a:srcRect l="7131" t="61122" r="5031" b="6447"/>
                  <a:stretch/>
                </p:blipFill>
                <p:spPr>
                  <a:xfrm>
                    <a:off x="2427486" y="1608957"/>
                    <a:ext cx="3200400" cy="222409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131E7A8-D8E7-7E48-A74A-B2EF9896A152}"/>
                    </a:ext>
                  </a:extLst>
                </p:cNvPr>
                <p:cNvSpPr txBox="1"/>
                <p:nvPr/>
              </p:nvSpPr>
              <p:spPr>
                <a:xfrm>
                  <a:off x="4090472" y="890864"/>
                  <a:ext cx="30877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Pore Throat Size Histogram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22BF684-357B-6344-AEB7-4F88052F3C5D}"/>
                    </a:ext>
                  </a:extLst>
                </p:cNvPr>
                <p:cNvSpPr txBox="1"/>
                <p:nvPr/>
              </p:nvSpPr>
              <p:spPr>
                <a:xfrm>
                  <a:off x="2186603" y="1342834"/>
                  <a:ext cx="308775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Neat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50A09F9-B791-BC4B-9283-B72DBD5A2F15}"/>
                    </a:ext>
                  </a:extLst>
                </p:cNvPr>
                <p:cNvSpPr txBox="1"/>
                <p:nvPr/>
              </p:nvSpPr>
              <p:spPr>
                <a:xfrm>
                  <a:off x="5417932" y="1342834"/>
                  <a:ext cx="308775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0.05%GNP</a:t>
                  </a:r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0B1A69C-ADEA-AD4D-96E9-DF10231C3B73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"/>
              <a:srcRect l="7509" t="61025" r="6785" b="6544"/>
              <a:stretch/>
            </p:blipFill>
            <p:spPr>
              <a:xfrm>
                <a:off x="5376773" y="1253247"/>
                <a:ext cx="3200400" cy="2224095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E0E26A-5302-414D-B613-1377015F0E74}"/>
                  </a:ext>
                </a:extLst>
              </p:cNvPr>
              <p:cNvSpPr txBox="1"/>
              <p:nvPr/>
            </p:nvSpPr>
            <p:spPr>
              <a:xfrm>
                <a:off x="4161831" y="1034394"/>
                <a:ext cx="127500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Size Classification: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C7ED16-C3DE-6B4C-ADEC-11450C98DA94}"/>
                  </a:ext>
                </a:extLst>
              </p:cNvPr>
              <p:cNvSpPr txBox="1"/>
              <p:nvPr/>
            </p:nvSpPr>
            <p:spPr>
              <a:xfrm>
                <a:off x="7416612" y="1030872"/>
                <a:ext cx="127500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Size Classification:</a:t>
                </a: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C965BD0-CE64-AC49-990A-9C980D1EC2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047" t="93301" r="21922" b="2235"/>
            <a:stretch/>
          </p:blipFill>
          <p:spPr>
            <a:xfrm>
              <a:off x="3983370" y="3495574"/>
              <a:ext cx="2888326" cy="363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7713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839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</TotalTime>
  <Words>220</Words>
  <Application>Microsoft Macintosh PowerPoint</Application>
  <PresentationFormat>Widescreen</PresentationFormat>
  <Paragraphs>169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Office Theme</vt:lpstr>
      <vt:lpstr>Worksheet</vt:lpstr>
      <vt:lpstr>GNP -Cement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Zhao</dc:creator>
  <cp:lastModifiedBy>Cody Massion</cp:lastModifiedBy>
  <cp:revision>14</cp:revision>
  <dcterms:created xsi:type="dcterms:W3CDTF">2021-08-01T01:36:01Z</dcterms:created>
  <dcterms:modified xsi:type="dcterms:W3CDTF">2021-08-13T14:49:15Z</dcterms:modified>
</cp:coreProperties>
</file>