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7" r:id="rId2"/>
    <p:sldId id="28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58"/>
  </p:normalViewPr>
  <p:slideViewPr>
    <p:cSldViewPr snapToGrid="0" snapToObjects="1">
      <p:cViewPr>
        <p:scale>
          <a:sx n="106" d="100"/>
          <a:sy n="106" d="100"/>
        </p:scale>
        <p:origin x="25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222A7-D166-AF4C-84C6-C139EAD537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459EA4-86FE-9748-9B20-1F42B353A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160D01-D001-3C44-993D-8A91794DC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2ADC6-A225-6F41-BA16-EA7D0988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F702D-53BD-0648-9713-9AF42386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9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3999B-7472-0847-AAF4-8B70FB7AA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8AF85-590F-4341-9987-11FFE4A66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4C4A3F-176F-334B-8C92-7480AA0A7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68AB2-CC91-5F43-ABAA-3E8ADFDCF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CD6D41-A801-DD4C-97A5-BD4E35E7C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8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2EDA3-39BD-AA4E-B37B-FE28F7FE9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4098B9-82A7-894E-8A58-67DC5EA6A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2C9E5-FBF5-0748-944B-836F5BF9A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5DDE-6F9F-024C-9A39-1E8C509B3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C45AD-EA91-F04B-BB80-DC59EEDD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97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3CB52-5843-CD40-8D27-545E4DC27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C9BA4-2570-3D41-BF2D-3BA2761D58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ED02AA-4166-9844-B5A6-765F22594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617B57-5E05-7048-97AB-DC9E4D83E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B43B5-5F70-6D49-A876-F22A9D1D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D33F93-87FA-1649-B936-55E28983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09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BF7FA-5F5B-494C-9283-8F73FAD85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00E0F-185B-CC48-8341-823389472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5D72D4-ABA1-E94A-A2DB-1CC9B55AA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D71545-C4FB-8B45-B624-143334A209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DB84B-901F-474E-BA7E-6E53411441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93E7AE-9078-0841-BE6B-9B16DDA1F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3C8129-2BC8-1045-BA89-F40A43712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8A17CA-6337-5844-B8AC-A2080B480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76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A1ACE-72EB-EC4C-A927-D8971D39B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2BDE1D-383A-7B4A-A960-F47A7D316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3831AE-2127-9C4E-87FD-108C61AF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BF86F-44BF-7B4D-8437-C1C8F935E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2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E6BC56-1C33-284D-8CA5-D6A7CF5FA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72F135-3DAA-B740-AF54-F75CE3D45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BDC1A-2DBD-0B43-87FA-4580B89EF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003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EB82-5E96-684B-B021-A4DE4C13E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F2F06-07E8-BE45-BC12-2BE412FF8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63987-4FF5-B044-8EBC-205808809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412CEE-4DB9-4C44-A205-E4B3B1CE3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757E7-D450-734C-8260-A4EB82279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7068D-1D76-8E42-8D80-73271304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1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ED529-B4A5-4848-B50F-59C0122D7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C6D307-ECE5-E945-BEA8-7BFD181ED7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24052-3746-4C48-8A6B-657D3F65DD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A7FE5B-F82E-EE47-B441-34E5ECB3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341C8E-697B-A845-8702-36AE16B4B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0D536-F9EE-9E42-8180-357A0588C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93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69276-7E6F-DE45-80A7-D5B96B0B6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697F6F-FC07-BE4E-8636-F8D5AC6F9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0B60F-F336-7C4A-AD4C-6D4E3761F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DA5B1-557F-9740-958E-8FDB61BE7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05905-CF4A-E647-A1B0-4226CC50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69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615305-B5F5-C140-9C74-841AB10DBD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D70572-2394-CF4A-B28A-E5327CA38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EDD14-8ADE-CD47-9CE4-05AC6D212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61A97-E391-0549-9055-7D91D3135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52386-E4CC-C14D-9006-63B81B97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3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CAD2EE-8FD0-4740-B9B9-8F8F72FF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B5038-6DC5-EC41-8EB1-2B6AA3F92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A6F81-2289-0E4A-98F5-1C0C54292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771B2-E3FC-E343-9732-81743DB01EB7}" type="datetimeFigureOut">
              <a:rPr lang="en-US" smtClean="0"/>
              <a:t>12/2/21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598A6-3B46-A14B-8E89-4CE8530E0B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BB79E-6E58-9047-9B64-99A46C88D5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B74D4-7315-0D44-A965-5ADC8DAE2A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48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envelope&#10;&#10;Description automatically generated">
            <a:extLst>
              <a:ext uri="{FF2B5EF4-FFF2-40B4-BE49-F238E27FC236}">
                <a16:creationId xmlns:a16="http://schemas.microsoft.com/office/drawing/2014/main" id="{736FC946-2B39-B847-ADC3-65F3C2A9D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20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98" y="1356178"/>
            <a:ext cx="2971800" cy="3446463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A3FE13D-4157-EE40-9143-BEE1EDCEB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4200" y="1356177"/>
            <a:ext cx="2971800" cy="3446463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A8210726-29BE-BC4D-9976-B4AFD05B3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brightnessContrast bright="20000" contrast="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24004" y="1356176"/>
            <a:ext cx="2971800" cy="3446463"/>
          </a:xfrm>
          <a:prstGeom prst="rect">
            <a:avLst/>
          </a:prstGeom>
        </p:spPr>
      </p:pic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6BD07EC-D337-4A4F-AA62-CDA20ED96C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00000"/>
                    </a14:imgEffect>
                    <a14:imgEffect>
                      <a14:brightnessContrast bright="20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51810" y="1356176"/>
            <a:ext cx="2971800" cy="34464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4C71E1-E67C-A543-AF7A-F6BFD8DA3518}"/>
              </a:ext>
            </a:extLst>
          </p:cNvPr>
          <p:cNvSpPr txBox="1"/>
          <p:nvPr/>
        </p:nvSpPr>
        <p:spPr>
          <a:xfrm>
            <a:off x="2265022" y="4855491"/>
            <a:ext cx="688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 images of thin and nearly transparent graphene nanoplatelets with layering indicated by darker areas.</a:t>
            </a:r>
          </a:p>
        </p:txBody>
      </p:sp>
    </p:spTree>
    <p:extLst>
      <p:ext uri="{BB962C8B-B14F-4D97-AF65-F5344CB8AC3E}">
        <p14:creationId xmlns:p14="http://schemas.microsoft.com/office/powerpoint/2010/main" val="2100946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B7656DE-3C28-5649-B8B1-C4C48B615426}"/>
              </a:ext>
            </a:extLst>
          </p:cNvPr>
          <p:cNvGrpSpPr/>
          <p:nvPr/>
        </p:nvGrpSpPr>
        <p:grpSpPr>
          <a:xfrm>
            <a:off x="4012474" y="1016540"/>
            <a:ext cx="6047205" cy="3446464"/>
            <a:chOff x="4012474" y="1016540"/>
            <a:chExt cx="6047205" cy="3446464"/>
          </a:xfrm>
        </p:grpSpPr>
        <p:pic>
          <p:nvPicPr>
            <p:cNvPr id="4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DA08213-69F5-FB4F-9BBF-CEB213F05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2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12474" y="1016540"/>
              <a:ext cx="2971800" cy="3446463"/>
            </a:xfrm>
            <a:prstGeom prst="rect">
              <a:avLst/>
            </a:prstGeom>
          </p:spPr>
        </p:pic>
        <p:pic>
          <p:nvPicPr>
            <p:cNvPr id="5" name="Picture 4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66F45D6C-2893-7C43-A677-030BCDD0E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5000"/>
                      </a14:imgEffect>
                      <a14:imgEffect>
                        <a14:brightnessContrast bright="20000" contras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087879" y="1016541"/>
              <a:ext cx="2971800" cy="344646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B1BB3F4-EA2E-5948-B8F4-91BCDAC60EF5}"/>
                </a:ext>
              </a:extLst>
            </p:cNvPr>
            <p:cNvSpPr txBox="1"/>
            <p:nvPr/>
          </p:nvSpPr>
          <p:spPr>
            <a:xfrm>
              <a:off x="8922058" y="2192784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071C24-70E7-E449-A0E4-414DCC1501F6}"/>
                </a:ext>
              </a:extLst>
            </p:cNvPr>
            <p:cNvSpPr txBox="1"/>
            <p:nvPr/>
          </p:nvSpPr>
          <p:spPr>
            <a:xfrm>
              <a:off x="9311168" y="342900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7164B8B-AA0F-2F4A-861F-B8DB31B4C44E}"/>
                </a:ext>
              </a:extLst>
            </p:cNvPr>
            <p:cNvSpPr txBox="1"/>
            <p:nvPr/>
          </p:nvSpPr>
          <p:spPr>
            <a:xfrm>
              <a:off x="7707297" y="1714869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D6502B0-8A24-EC4A-BAC0-FA40063824BD}"/>
                </a:ext>
              </a:extLst>
            </p:cNvPr>
            <p:cNvCxnSpPr/>
            <p:nvPr/>
          </p:nvCxnSpPr>
          <p:spPr>
            <a:xfrm flipV="1">
              <a:off x="5166600" y="1869825"/>
              <a:ext cx="62144" cy="4779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9318002-1A4E-C94B-91FF-616DB650EA9C}"/>
                </a:ext>
              </a:extLst>
            </p:cNvPr>
            <p:cNvCxnSpPr/>
            <p:nvPr/>
          </p:nvCxnSpPr>
          <p:spPr>
            <a:xfrm flipV="1">
              <a:off x="4923677" y="1630868"/>
              <a:ext cx="62144" cy="4779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A1B834E-2C32-3D44-BA57-BEFA7F2ACCCB}"/>
                </a:ext>
              </a:extLst>
            </p:cNvPr>
            <p:cNvCxnSpPr/>
            <p:nvPr/>
          </p:nvCxnSpPr>
          <p:spPr>
            <a:xfrm flipV="1">
              <a:off x="5031923" y="1757206"/>
              <a:ext cx="62144" cy="477915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8306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19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Cody Massion</dc:creator>
  <cp:lastModifiedBy>Cody Massion</cp:lastModifiedBy>
  <cp:revision>2</cp:revision>
  <dcterms:created xsi:type="dcterms:W3CDTF">2020-12-01T22:30:13Z</dcterms:created>
  <dcterms:modified xsi:type="dcterms:W3CDTF">2021-12-03T04:42:41Z</dcterms:modified>
</cp:coreProperties>
</file>