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0">
  <p:sldMasterIdLst>
    <p:sldMasterId id="2147483721" r:id="rId1"/>
    <p:sldMasterId id="2147483737" r:id="rId2"/>
  </p:sldMasterIdLst>
  <p:notesMasterIdLst>
    <p:notesMasterId r:id="rId17"/>
  </p:notesMasterIdLst>
  <p:handoutMasterIdLst>
    <p:handoutMasterId r:id="rId18"/>
  </p:handoutMasterIdLst>
  <p:sldIdLst>
    <p:sldId id="880" r:id="rId3"/>
    <p:sldId id="1363" r:id="rId4"/>
    <p:sldId id="1364" r:id="rId5"/>
    <p:sldId id="1365" r:id="rId6"/>
    <p:sldId id="1387" r:id="rId7"/>
    <p:sldId id="1366" r:id="rId8"/>
    <p:sldId id="1374" r:id="rId9"/>
    <p:sldId id="1367" r:id="rId10"/>
    <p:sldId id="1370" r:id="rId11"/>
    <p:sldId id="1369" r:id="rId12"/>
    <p:sldId id="1371" r:id="rId13"/>
    <p:sldId id="1388" r:id="rId14"/>
    <p:sldId id="1372" r:id="rId15"/>
    <p:sldId id="1389" r:id="rId16"/>
  </p:sldIdLst>
  <p:sldSz cx="9144000" cy="6858000" type="screen4x3"/>
  <p:notesSz cx="69342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4" userDrawn="1">
          <p15:clr>
            <a:srgbClr val="A4A3A4"/>
          </p15:clr>
        </p15:guide>
        <p15:guide id="2" pos="218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 Kneafsey" initials="TK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CCFF"/>
    <a:srgbClr val="FFCC66"/>
    <a:srgbClr val="5F5F5F"/>
    <a:srgbClr val="EEECE1"/>
    <a:srgbClr val="806263"/>
    <a:srgbClr val="625256"/>
    <a:srgbClr val="006600"/>
    <a:srgbClr val="0000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52" autoAdjust="0"/>
    <p:restoredTop sz="95897" autoAdjust="0"/>
  </p:normalViewPr>
  <p:slideViewPr>
    <p:cSldViewPr snapToGrid="0" showGuides="1">
      <p:cViewPr varScale="1">
        <p:scale>
          <a:sx n="121" d="100"/>
          <a:sy n="121" d="100"/>
        </p:scale>
        <p:origin x="178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25" d="100"/>
        <a:sy n="125" d="100"/>
      </p:scale>
      <p:origin x="0" y="-1584"/>
    </p:cViewPr>
  </p:sorterViewPr>
  <p:notesViewPr>
    <p:cSldViewPr snapToGrid="0" showGuides="1">
      <p:cViewPr varScale="1">
        <p:scale>
          <a:sx n="85" d="100"/>
          <a:sy n="85" d="100"/>
        </p:scale>
        <p:origin x="3786" y="90"/>
      </p:cViewPr>
      <p:guideLst>
        <p:guide orient="horz" pos="2904"/>
        <p:guide pos="218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5F2255-502E-4A8C-BC50-FD4389904CC7}">
      <dgm:prSet custT="1"/>
      <dgm:spPr/>
      <dgm:t>
        <a:bodyPr/>
        <a:lstStyle/>
        <a:p>
          <a:pPr rtl="0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gm:t>
    </dgm:pt>
    <dgm:pt modelId="{751FE5CE-40F7-45A8-8A07-6F9B940A921A}" type="par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48EF6-0AE0-4362-B2FE-C188E7B3BC0C}" type="sib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5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3AA6A-29A7-4710-A20F-02B3BD610B11}" type="pres">
      <dgm:prSet presAssocID="{21AB1BAD-538C-4A3D-8D59-30EC6D47EC06}" presName="parSpace" presStyleCnt="0"/>
      <dgm:spPr/>
    </dgm:pt>
    <dgm:pt modelId="{108DFC1F-A0BA-482D-B4CB-DC75AA016711}" type="pres">
      <dgm:prSet presAssocID="{D95F2255-502E-4A8C-BC50-FD4389904CC7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2C22B-A9CA-4AD5-9CBD-6EAC95BC6B52}" type="presOf" srcId="{D95F2255-502E-4A8C-BC50-FD4389904CC7}" destId="{108DFC1F-A0BA-482D-B4CB-DC75AA016711}" srcOrd="0" destOrd="0" presId="urn:microsoft.com/office/officeart/2005/8/layout/hChevron3"/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6D256B5-CF14-4F47-AF7A-EA9E98EA8BA0}" srcId="{ECF1F88B-3623-45E5-95F6-89EFE735DBAB}" destId="{D95F2255-502E-4A8C-BC50-FD4389904CC7}" srcOrd="4" destOrd="0" parTransId="{751FE5CE-40F7-45A8-8A07-6F9B940A921A}" sibTransId="{F1548EF6-0AE0-4362-B2FE-C188E7B3BC0C}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  <dgm:cxn modelId="{9566BB78-267F-4097-9C89-B9AA411AF9BE}" type="presParOf" srcId="{B84E7DC5-CE9E-4233-8A13-59F09C60BBFC}" destId="{0793AA6A-29A7-4710-A20F-02B3BD610B11}" srcOrd="7" destOrd="0" presId="urn:microsoft.com/office/officeart/2005/8/layout/hChevron3"/>
    <dgm:cxn modelId="{A3E3C850-CFF4-43C3-B806-CCF45F98C6A1}" type="presParOf" srcId="{B84E7DC5-CE9E-4233-8A13-59F09C60BBFC}" destId="{108DFC1F-A0BA-482D-B4CB-DC75AA01671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5F2255-502E-4A8C-BC50-FD4389904CC7}">
      <dgm:prSet custT="1"/>
      <dgm:spPr/>
      <dgm:t>
        <a:bodyPr/>
        <a:lstStyle/>
        <a:p>
          <a:pPr rtl="0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gm:t>
    </dgm:pt>
    <dgm:pt modelId="{751FE5CE-40F7-45A8-8A07-6F9B940A921A}" type="par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48EF6-0AE0-4362-B2FE-C188E7B3BC0C}" type="sib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5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3AA6A-29A7-4710-A20F-02B3BD610B11}" type="pres">
      <dgm:prSet presAssocID="{21AB1BAD-538C-4A3D-8D59-30EC6D47EC06}" presName="parSpace" presStyleCnt="0"/>
      <dgm:spPr/>
    </dgm:pt>
    <dgm:pt modelId="{108DFC1F-A0BA-482D-B4CB-DC75AA016711}" type="pres">
      <dgm:prSet presAssocID="{D95F2255-502E-4A8C-BC50-FD4389904CC7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2C22B-A9CA-4AD5-9CBD-6EAC95BC6B52}" type="presOf" srcId="{D95F2255-502E-4A8C-BC50-FD4389904CC7}" destId="{108DFC1F-A0BA-482D-B4CB-DC75AA016711}" srcOrd="0" destOrd="0" presId="urn:microsoft.com/office/officeart/2005/8/layout/hChevron3"/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6D256B5-CF14-4F47-AF7A-EA9E98EA8BA0}" srcId="{ECF1F88B-3623-45E5-95F6-89EFE735DBAB}" destId="{D95F2255-502E-4A8C-BC50-FD4389904CC7}" srcOrd="4" destOrd="0" parTransId="{751FE5CE-40F7-45A8-8A07-6F9B940A921A}" sibTransId="{F1548EF6-0AE0-4362-B2FE-C188E7B3BC0C}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  <dgm:cxn modelId="{9566BB78-267F-4097-9C89-B9AA411AF9BE}" type="presParOf" srcId="{B84E7DC5-CE9E-4233-8A13-59F09C60BBFC}" destId="{0793AA6A-29A7-4710-A20F-02B3BD610B11}" srcOrd="7" destOrd="0" presId="urn:microsoft.com/office/officeart/2005/8/layout/hChevron3"/>
    <dgm:cxn modelId="{A3E3C850-CFF4-43C3-B806-CCF45F98C6A1}" type="presParOf" srcId="{B84E7DC5-CE9E-4233-8A13-59F09C60BBFC}" destId="{108DFC1F-A0BA-482D-B4CB-DC75AA01671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5F2255-502E-4A8C-BC50-FD4389904CC7}">
      <dgm:prSet custT="1"/>
      <dgm:spPr/>
      <dgm:t>
        <a:bodyPr/>
        <a:lstStyle/>
        <a:p>
          <a:pPr rtl="0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gm:t>
    </dgm:pt>
    <dgm:pt modelId="{751FE5CE-40F7-45A8-8A07-6F9B940A921A}" type="par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48EF6-0AE0-4362-B2FE-C188E7B3BC0C}" type="sib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5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3AA6A-29A7-4710-A20F-02B3BD610B11}" type="pres">
      <dgm:prSet presAssocID="{21AB1BAD-538C-4A3D-8D59-30EC6D47EC06}" presName="parSpace" presStyleCnt="0"/>
      <dgm:spPr/>
    </dgm:pt>
    <dgm:pt modelId="{108DFC1F-A0BA-482D-B4CB-DC75AA016711}" type="pres">
      <dgm:prSet presAssocID="{D95F2255-502E-4A8C-BC50-FD4389904CC7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2C22B-A9CA-4AD5-9CBD-6EAC95BC6B52}" type="presOf" srcId="{D95F2255-502E-4A8C-BC50-FD4389904CC7}" destId="{108DFC1F-A0BA-482D-B4CB-DC75AA016711}" srcOrd="0" destOrd="0" presId="urn:microsoft.com/office/officeart/2005/8/layout/hChevron3"/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6D256B5-CF14-4F47-AF7A-EA9E98EA8BA0}" srcId="{ECF1F88B-3623-45E5-95F6-89EFE735DBAB}" destId="{D95F2255-502E-4A8C-BC50-FD4389904CC7}" srcOrd="4" destOrd="0" parTransId="{751FE5CE-40F7-45A8-8A07-6F9B940A921A}" sibTransId="{F1548EF6-0AE0-4362-B2FE-C188E7B3BC0C}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  <dgm:cxn modelId="{9566BB78-267F-4097-9C89-B9AA411AF9BE}" type="presParOf" srcId="{B84E7DC5-CE9E-4233-8A13-59F09C60BBFC}" destId="{0793AA6A-29A7-4710-A20F-02B3BD610B11}" srcOrd="7" destOrd="0" presId="urn:microsoft.com/office/officeart/2005/8/layout/hChevron3"/>
    <dgm:cxn modelId="{A3E3C850-CFF4-43C3-B806-CCF45F98C6A1}" type="presParOf" srcId="{B84E7DC5-CE9E-4233-8A13-59F09C60BBFC}" destId="{108DFC1F-A0BA-482D-B4CB-DC75AA01671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5F2255-502E-4A8C-BC50-FD4389904CC7}">
      <dgm:prSet custT="1"/>
      <dgm:spPr/>
      <dgm:t>
        <a:bodyPr/>
        <a:lstStyle/>
        <a:p>
          <a:pPr rtl="0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gm:t>
    </dgm:pt>
    <dgm:pt modelId="{751FE5CE-40F7-45A8-8A07-6F9B940A921A}" type="par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48EF6-0AE0-4362-B2FE-C188E7B3BC0C}" type="sib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5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3AA6A-29A7-4710-A20F-02B3BD610B11}" type="pres">
      <dgm:prSet presAssocID="{21AB1BAD-538C-4A3D-8D59-30EC6D47EC06}" presName="parSpace" presStyleCnt="0"/>
      <dgm:spPr/>
    </dgm:pt>
    <dgm:pt modelId="{108DFC1F-A0BA-482D-B4CB-DC75AA016711}" type="pres">
      <dgm:prSet presAssocID="{D95F2255-502E-4A8C-BC50-FD4389904CC7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2C22B-A9CA-4AD5-9CBD-6EAC95BC6B52}" type="presOf" srcId="{D95F2255-502E-4A8C-BC50-FD4389904CC7}" destId="{108DFC1F-A0BA-482D-B4CB-DC75AA016711}" srcOrd="0" destOrd="0" presId="urn:microsoft.com/office/officeart/2005/8/layout/hChevron3"/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6D256B5-CF14-4F47-AF7A-EA9E98EA8BA0}" srcId="{ECF1F88B-3623-45E5-95F6-89EFE735DBAB}" destId="{D95F2255-502E-4A8C-BC50-FD4389904CC7}" srcOrd="4" destOrd="0" parTransId="{751FE5CE-40F7-45A8-8A07-6F9B940A921A}" sibTransId="{F1548EF6-0AE0-4362-B2FE-C188E7B3BC0C}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  <dgm:cxn modelId="{9566BB78-267F-4097-9C89-B9AA411AF9BE}" type="presParOf" srcId="{B84E7DC5-CE9E-4233-8A13-59F09C60BBFC}" destId="{0793AA6A-29A7-4710-A20F-02B3BD610B11}" srcOrd="7" destOrd="0" presId="urn:microsoft.com/office/officeart/2005/8/layout/hChevron3"/>
    <dgm:cxn modelId="{A3E3C850-CFF4-43C3-B806-CCF45F98C6A1}" type="presParOf" srcId="{B84E7DC5-CE9E-4233-8A13-59F09C60BBFC}" destId="{108DFC1F-A0BA-482D-B4CB-DC75AA01671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5F2255-502E-4A8C-BC50-FD4389904CC7}">
      <dgm:prSet custT="1"/>
      <dgm:spPr/>
      <dgm:t>
        <a:bodyPr/>
        <a:lstStyle/>
        <a:p>
          <a:pPr rtl="0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gm:t>
    </dgm:pt>
    <dgm:pt modelId="{751FE5CE-40F7-45A8-8A07-6F9B940A921A}" type="par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48EF6-0AE0-4362-B2FE-C188E7B3BC0C}" type="sib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5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3AA6A-29A7-4710-A20F-02B3BD610B11}" type="pres">
      <dgm:prSet presAssocID="{21AB1BAD-538C-4A3D-8D59-30EC6D47EC06}" presName="parSpace" presStyleCnt="0"/>
      <dgm:spPr/>
    </dgm:pt>
    <dgm:pt modelId="{108DFC1F-A0BA-482D-B4CB-DC75AA016711}" type="pres">
      <dgm:prSet presAssocID="{D95F2255-502E-4A8C-BC50-FD4389904CC7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2C22B-A9CA-4AD5-9CBD-6EAC95BC6B52}" type="presOf" srcId="{D95F2255-502E-4A8C-BC50-FD4389904CC7}" destId="{108DFC1F-A0BA-482D-B4CB-DC75AA016711}" srcOrd="0" destOrd="0" presId="urn:microsoft.com/office/officeart/2005/8/layout/hChevron3"/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6D256B5-CF14-4F47-AF7A-EA9E98EA8BA0}" srcId="{ECF1F88B-3623-45E5-95F6-89EFE735DBAB}" destId="{D95F2255-502E-4A8C-BC50-FD4389904CC7}" srcOrd="4" destOrd="0" parTransId="{751FE5CE-40F7-45A8-8A07-6F9B940A921A}" sibTransId="{F1548EF6-0AE0-4362-B2FE-C188E7B3BC0C}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  <dgm:cxn modelId="{9566BB78-267F-4097-9C89-B9AA411AF9BE}" type="presParOf" srcId="{B84E7DC5-CE9E-4233-8A13-59F09C60BBFC}" destId="{0793AA6A-29A7-4710-A20F-02B3BD610B11}" srcOrd="7" destOrd="0" presId="urn:microsoft.com/office/officeart/2005/8/layout/hChevron3"/>
    <dgm:cxn modelId="{A3E3C850-CFF4-43C3-B806-CCF45F98C6A1}" type="presParOf" srcId="{B84E7DC5-CE9E-4233-8A13-59F09C60BBFC}" destId="{108DFC1F-A0BA-482D-B4CB-DC75AA01671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Stress-strain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5F2255-502E-4A8C-BC50-FD4389904CC7}">
      <dgm:prSet custT="1"/>
      <dgm:spPr/>
      <dgm:t>
        <a:bodyPr/>
        <a:lstStyle/>
        <a:p>
          <a:pPr rtl="0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gm:t>
    </dgm:pt>
    <dgm:pt modelId="{751FE5CE-40F7-45A8-8A07-6F9B940A921A}" type="par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48EF6-0AE0-4362-B2FE-C188E7B3BC0C}" type="sib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5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3AA6A-29A7-4710-A20F-02B3BD610B11}" type="pres">
      <dgm:prSet presAssocID="{21AB1BAD-538C-4A3D-8D59-30EC6D47EC06}" presName="parSpace" presStyleCnt="0"/>
      <dgm:spPr/>
    </dgm:pt>
    <dgm:pt modelId="{108DFC1F-A0BA-482D-B4CB-DC75AA016711}" type="pres">
      <dgm:prSet presAssocID="{D95F2255-502E-4A8C-BC50-FD4389904CC7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2C22B-A9CA-4AD5-9CBD-6EAC95BC6B52}" type="presOf" srcId="{D95F2255-502E-4A8C-BC50-FD4389904CC7}" destId="{108DFC1F-A0BA-482D-B4CB-DC75AA016711}" srcOrd="0" destOrd="0" presId="urn:microsoft.com/office/officeart/2005/8/layout/hChevron3"/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6D256B5-CF14-4F47-AF7A-EA9E98EA8BA0}" srcId="{ECF1F88B-3623-45E5-95F6-89EFE735DBAB}" destId="{D95F2255-502E-4A8C-BC50-FD4389904CC7}" srcOrd="4" destOrd="0" parTransId="{751FE5CE-40F7-45A8-8A07-6F9B940A921A}" sibTransId="{F1548EF6-0AE0-4362-B2FE-C188E7B3BC0C}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  <dgm:cxn modelId="{9566BB78-267F-4097-9C89-B9AA411AF9BE}" type="presParOf" srcId="{B84E7DC5-CE9E-4233-8A13-59F09C60BBFC}" destId="{0793AA6A-29A7-4710-A20F-02B3BD610B11}" srcOrd="7" destOrd="0" presId="urn:microsoft.com/office/officeart/2005/8/layout/hChevron3"/>
    <dgm:cxn modelId="{A3E3C850-CFF4-43C3-B806-CCF45F98C6A1}" type="presParOf" srcId="{B84E7DC5-CE9E-4233-8A13-59F09C60BBFC}" destId="{108DFC1F-A0BA-482D-B4CB-DC75AA01671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5F2255-502E-4A8C-BC50-FD4389904CC7}">
      <dgm:prSet custT="1"/>
      <dgm:spPr/>
      <dgm:t>
        <a:bodyPr/>
        <a:lstStyle/>
        <a:p>
          <a:pPr rtl="0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gm:t>
    </dgm:pt>
    <dgm:pt modelId="{751FE5CE-40F7-45A8-8A07-6F9B940A921A}" type="par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48EF6-0AE0-4362-B2FE-C188E7B3BC0C}" type="sib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5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3AA6A-29A7-4710-A20F-02B3BD610B11}" type="pres">
      <dgm:prSet presAssocID="{21AB1BAD-538C-4A3D-8D59-30EC6D47EC06}" presName="parSpace" presStyleCnt="0"/>
      <dgm:spPr/>
    </dgm:pt>
    <dgm:pt modelId="{108DFC1F-A0BA-482D-B4CB-DC75AA016711}" type="pres">
      <dgm:prSet presAssocID="{D95F2255-502E-4A8C-BC50-FD4389904CC7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2C22B-A9CA-4AD5-9CBD-6EAC95BC6B52}" type="presOf" srcId="{D95F2255-502E-4A8C-BC50-FD4389904CC7}" destId="{108DFC1F-A0BA-482D-B4CB-DC75AA016711}" srcOrd="0" destOrd="0" presId="urn:microsoft.com/office/officeart/2005/8/layout/hChevron3"/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6D256B5-CF14-4F47-AF7A-EA9E98EA8BA0}" srcId="{ECF1F88B-3623-45E5-95F6-89EFE735DBAB}" destId="{D95F2255-502E-4A8C-BC50-FD4389904CC7}" srcOrd="4" destOrd="0" parTransId="{751FE5CE-40F7-45A8-8A07-6F9B940A921A}" sibTransId="{F1548EF6-0AE0-4362-B2FE-C188E7B3BC0C}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  <dgm:cxn modelId="{9566BB78-267F-4097-9C89-B9AA411AF9BE}" type="presParOf" srcId="{B84E7DC5-CE9E-4233-8A13-59F09C60BBFC}" destId="{0793AA6A-29A7-4710-A20F-02B3BD610B11}" srcOrd="7" destOrd="0" presId="urn:microsoft.com/office/officeart/2005/8/layout/hChevron3"/>
    <dgm:cxn modelId="{A3E3C850-CFF4-43C3-B806-CCF45F98C6A1}" type="presParOf" srcId="{B84E7DC5-CE9E-4233-8A13-59F09C60BBFC}" destId="{108DFC1F-A0BA-482D-B4CB-DC75AA01671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5F2255-502E-4A8C-BC50-FD4389904CC7}">
      <dgm:prSet custT="1"/>
      <dgm:spPr/>
      <dgm:t>
        <a:bodyPr/>
        <a:lstStyle/>
        <a:p>
          <a:pPr rtl="0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gm:t>
    </dgm:pt>
    <dgm:pt modelId="{751FE5CE-40F7-45A8-8A07-6F9B940A921A}" type="par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48EF6-0AE0-4362-B2FE-C188E7B3BC0C}" type="sib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5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3AA6A-29A7-4710-A20F-02B3BD610B11}" type="pres">
      <dgm:prSet presAssocID="{21AB1BAD-538C-4A3D-8D59-30EC6D47EC06}" presName="parSpace" presStyleCnt="0"/>
      <dgm:spPr/>
    </dgm:pt>
    <dgm:pt modelId="{108DFC1F-A0BA-482D-B4CB-DC75AA016711}" type="pres">
      <dgm:prSet presAssocID="{D95F2255-502E-4A8C-BC50-FD4389904CC7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2C22B-A9CA-4AD5-9CBD-6EAC95BC6B52}" type="presOf" srcId="{D95F2255-502E-4A8C-BC50-FD4389904CC7}" destId="{108DFC1F-A0BA-482D-B4CB-DC75AA016711}" srcOrd="0" destOrd="0" presId="urn:microsoft.com/office/officeart/2005/8/layout/hChevron3"/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6D256B5-CF14-4F47-AF7A-EA9E98EA8BA0}" srcId="{ECF1F88B-3623-45E5-95F6-89EFE735DBAB}" destId="{D95F2255-502E-4A8C-BC50-FD4389904CC7}" srcOrd="4" destOrd="0" parTransId="{751FE5CE-40F7-45A8-8A07-6F9B940A921A}" sibTransId="{F1548EF6-0AE0-4362-B2FE-C188E7B3BC0C}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  <dgm:cxn modelId="{9566BB78-267F-4097-9C89-B9AA411AF9BE}" type="presParOf" srcId="{B84E7DC5-CE9E-4233-8A13-59F09C60BBFC}" destId="{0793AA6A-29A7-4710-A20F-02B3BD610B11}" srcOrd="7" destOrd="0" presId="urn:microsoft.com/office/officeart/2005/8/layout/hChevron3"/>
    <dgm:cxn modelId="{A3E3C850-CFF4-43C3-B806-CCF45F98C6A1}" type="presParOf" srcId="{B84E7DC5-CE9E-4233-8A13-59F09C60BBFC}" destId="{108DFC1F-A0BA-482D-B4CB-DC75AA01671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Post-test failure patterns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5F2255-502E-4A8C-BC50-FD4389904CC7}">
      <dgm:prSet custT="1"/>
      <dgm:spPr/>
      <dgm:t>
        <a:bodyPr/>
        <a:lstStyle/>
        <a:p>
          <a:pPr rtl="0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gm:t>
    </dgm:pt>
    <dgm:pt modelId="{751FE5CE-40F7-45A8-8A07-6F9B940A921A}" type="par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48EF6-0AE0-4362-B2FE-C188E7B3BC0C}" type="sib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3115D9-1A63-487E-AB46-2246D40052B1}">
      <dgm:prSet/>
      <dgm:spPr>
        <a:solidFill>
          <a:schemeClr val="accent1"/>
        </a:solidFill>
      </dgm:spPr>
      <dgm:t>
        <a:bodyPr/>
        <a:lstStyle/>
        <a:p>
          <a:pPr rtl="0"/>
          <a:r>
            <a:rPr lang="en-US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9901FE9C-992A-46DA-BBC0-A43CD7838A0B}" type="parTrans" cxnId="{02F725C0-2514-4921-B289-B8056CC31EA3}">
      <dgm:prSet/>
      <dgm:spPr/>
      <dgm:t>
        <a:bodyPr/>
        <a:lstStyle/>
        <a:p>
          <a:endParaRPr lang="en-US"/>
        </a:p>
      </dgm:t>
    </dgm:pt>
    <dgm:pt modelId="{061A3125-7D74-4317-B92E-DD292B7275BC}" type="sibTrans" cxnId="{02F725C0-2514-4921-B289-B8056CC31EA3}">
      <dgm:prSet/>
      <dgm:spPr/>
      <dgm:t>
        <a:bodyPr/>
        <a:lstStyle/>
        <a:p>
          <a:endParaRPr lang="en-US"/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6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3AA6A-29A7-4710-A20F-02B3BD610B11}" type="pres">
      <dgm:prSet presAssocID="{21AB1BAD-538C-4A3D-8D59-30EC6D47EC06}" presName="parSpace" presStyleCnt="0"/>
      <dgm:spPr/>
    </dgm:pt>
    <dgm:pt modelId="{0A7B8167-C2DC-4577-B8D1-A68EFE1765D5}" type="pres">
      <dgm:prSet presAssocID="{453115D9-1A63-487E-AB46-2246D40052B1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CAC9DF-EE9F-44BC-8CBE-056B14ACFD83}" type="pres">
      <dgm:prSet presAssocID="{061A3125-7D74-4317-B92E-DD292B7275BC}" presName="parSpace" presStyleCnt="0"/>
      <dgm:spPr/>
    </dgm:pt>
    <dgm:pt modelId="{108DFC1F-A0BA-482D-B4CB-DC75AA016711}" type="pres">
      <dgm:prSet presAssocID="{D95F2255-502E-4A8C-BC50-FD4389904CC7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2C22B-A9CA-4AD5-9CBD-6EAC95BC6B52}" type="presOf" srcId="{D95F2255-502E-4A8C-BC50-FD4389904CC7}" destId="{108DFC1F-A0BA-482D-B4CB-DC75AA016711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02F725C0-2514-4921-B289-B8056CC31EA3}" srcId="{ECF1F88B-3623-45E5-95F6-89EFE735DBAB}" destId="{453115D9-1A63-487E-AB46-2246D40052B1}" srcOrd="4" destOrd="0" parTransId="{9901FE9C-992A-46DA-BBC0-A43CD7838A0B}" sibTransId="{061A3125-7D74-4317-B92E-DD292B7275BC}"/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92618BD4-C356-41EB-A703-8B01A85FCA31}" type="presOf" srcId="{453115D9-1A63-487E-AB46-2246D40052B1}" destId="{0A7B8167-C2DC-4577-B8D1-A68EFE1765D5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96D256B5-CF14-4F47-AF7A-EA9E98EA8BA0}" srcId="{ECF1F88B-3623-45E5-95F6-89EFE735DBAB}" destId="{D95F2255-502E-4A8C-BC50-FD4389904CC7}" srcOrd="5" destOrd="0" parTransId="{751FE5CE-40F7-45A8-8A07-6F9B940A921A}" sibTransId="{F1548EF6-0AE0-4362-B2FE-C188E7B3BC0C}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  <dgm:cxn modelId="{9566BB78-267F-4097-9C89-B9AA411AF9BE}" type="presParOf" srcId="{B84E7DC5-CE9E-4233-8A13-59F09C60BBFC}" destId="{0793AA6A-29A7-4710-A20F-02B3BD610B11}" srcOrd="7" destOrd="0" presId="urn:microsoft.com/office/officeart/2005/8/layout/hChevron3"/>
    <dgm:cxn modelId="{879F1D75-9592-4DCF-B1A0-593C7C51AE73}" type="presParOf" srcId="{B84E7DC5-CE9E-4233-8A13-59F09C60BBFC}" destId="{0A7B8167-C2DC-4577-B8D1-A68EFE1765D5}" srcOrd="8" destOrd="0" presId="urn:microsoft.com/office/officeart/2005/8/layout/hChevron3"/>
    <dgm:cxn modelId="{A2C9B431-F636-4C84-A321-2B411567570E}" type="presParOf" srcId="{B84E7DC5-CE9E-4233-8A13-59F09C60BBFC}" destId="{4ACAC9DF-EE9F-44BC-8CBE-056B14ACFD83}" srcOrd="9" destOrd="0" presId="urn:microsoft.com/office/officeart/2005/8/layout/hChevron3"/>
    <dgm:cxn modelId="{A3E3C850-CFF4-43C3-B806-CCF45F98C6A1}" type="presParOf" srcId="{B84E7DC5-CE9E-4233-8A13-59F09C60BBFC}" destId="{108DFC1F-A0BA-482D-B4CB-DC75AA016711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/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5F2255-502E-4A8C-BC50-FD4389904CC7}">
      <dgm:prSet custT="1"/>
      <dgm:spPr/>
      <dgm:t>
        <a:bodyPr/>
        <a:lstStyle/>
        <a:p>
          <a:pPr rtl="0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gm:t>
    </dgm:pt>
    <dgm:pt modelId="{751FE5CE-40F7-45A8-8A07-6F9B940A921A}" type="par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48EF6-0AE0-4362-B2FE-C188E7B3BC0C}" type="sibTrans" cxnId="{96D256B5-CF14-4F47-AF7A-EA9E98EA8BA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5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93AA6A-29A7-4710-A20F-02B3BD610B11}" type="pres">
      <dgm:prSet presAssocID="{21AB1BAD-538C-4A3D-8D59-30EC6D47EC06}" presName="parSpace" presStyleCnt="0"/>
      <dgm:spPr/>
    </dgm:pt>
    <dgm:pt modelId="{108DFC1F-A0BA-482D-B4CB-DC75AA016711}" type="pres">
      <dgm:prSet presAssocID="{D95F2255-502E-4A8C-BC50-FD4389904CC7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32C22B-A9CA-4AD5-9CBD-6EAC95BC6B52}" type="presOf" srcId="{D95F2255-502E-4A8C-BC50-FD4389904CC7}" destId="{108DFC1F-A0BA-482D-B4CB-DC75AA016711}" srcOrd="0" destOrd="0" presId="urn:microsoft.com/office/officeart/2005/8/layout/hChevron3"/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6D256B5-CF14-4F47-AF7A-EA9E98EA8BA0}" srcId="{ECF1F88B-3623-45E5-95F6-89EFE735DBAB}" destId="{D95F2255-502E-4A8C-BC50-FD4389904CC7}" srcOrd="4" destOrd="0" parTransId="{751FE5CE-40F7-45A8-8A07-6F9B940A921A}" sibTransId="{F1548EF6-0AE0-4362-B2FE-C188E7B3BC0C}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  <dgm:cxn modelId="{9566BB78-267F-4097-9C89-B9AA411AF9BE}" type="presParOf" srcId="{B84E7DC5-CE9E-4233-8A13-59F09C60BBFC}" destId="{0793AA6A-29A7-4710-A20F-02B3BD610B11}" srcOrd="7" destOrd="0" presId="urn:microsoft.com/office/officeart/2005/8/layout/hChevron3"/>
    <dgm:cxn modelId="{A3E3C850-CFF4-43C3-B806-CCF45F98C6A1}" type="presParOf" srcId="{B84E7DC5-CE9E-4233-8A13-59F09C60BBFC}" destId="{108DFC1F-A0BA-482D-B4CB-DC75AA01671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4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CF1F88B-3623-45E5-95F6-89EFE735DBA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14911-1DB4-4526-B2EE-963FE3D68C12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gm:t>
    </dgm:pt>
    <dgm:pt modelId="{D0B403D8-A5CA-427E-91D6-F2E3BEC1D3B8}" type="par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21D6DE-FCC9-4534-AB4B-E0B33EB4095A}" type="sibTrans" cxnId="{902CD302-529B-4265-9B80-4F877AFB8950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E66DA1-633B-4060-B1A8-B24D22123018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gm:t>
    </dgm:pt>
    <dgm:pt modelId="{60E8967D-51A7-489A-B5FA-E4AD34844B51}" type="par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AC60A34-7C99-4C39-BF35-0CFF5A29F07A}" type="sibTrans" cxnId="{884C422C-6304-40A0-8187-102754B9EC0B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61BBCA-555C-42EB-9A2E-A0C27DF1020E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gm:t>
    </dgm:pt>
    <dgm:pt modelId="{55EE61D5-8F62-42EF-BA4A-7B97F46E86AF}" type="par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39CB90-7E28-469F-9D2C-18583CD25ED1}" type="sibTrans" cxnId="{A50B11B1-AED9-42E2-81DA-D4933838DEF2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2ABD6A-0D17-455A-8800-21A0060331DC}">
      <dgm:prSet custT="1"/>
      <dgm:spPr>
        <a:solidFill>
          <a:srgbClr val="92D050"/>
        </a:solidFill>
      </dgm:spPr>
      <dgm:t>
        <a:bodyPr/>
        <a:lstStyle/>
        <a:p>
          <a:pPr rtl="0"/>
          <a:r>
            <a:rPr lang="en-US" sz="1200" b="1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gm:t>
    </dgm:pt>
    <dgm:pt modelId="{C7DE1669-E9F2-4A28-A54B-A12FBF62858B}" type="par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AB1BAD-538C-4A3D-8D59-30EC6D47EC06}" type="sibTrans" cxnId="{7570F1E1-344D-4B3E-BAB9-102A9C7E6201}">
      <dgm:prSet/>
      <dgm:spPr/>
      <dgm:t>
        <a:bodyPr/>
        <a:lstStyle/>
        <a:p>
          <a:endParaRPr lang="en-US" sz="4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4E7DC5-CE9E-4233-8A13-59F09C60BBFC}" type="pres">
      <dgm:prSet presAssocID="{ECF1F88B-3623-45E5-95F6-89EFE735DB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0F830F-BDF5-48F9-A5D3-29EE9FE1A3FF}" type="pres">
      <dgm:prSet presAssocID="{D9414911-1DB4-4526-B2EE-963FE3D68C12}" presName="parTxOnly" presStyleLbl="node1" presStyleIdx="0" presStyleCnt="4" custLinFactX="-66313" custLinFactNeighborX="-100000" custLinFactNeighborY="3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7D637-A5B2-470D-8A41-2C67A23FDFC1}" type="pres">
      <dgm:prSet presAssocID="{6121D6DE-FCC9-4534-AB4B-E0B33EB4095A}" presName="parSpace" presStyleCnt="0"/>
      <dgm:spPr/>
    </dgm:pt>
    <dgm:pt modelId="{51F6139D-A19B-4328-8EA1-97682C5C960E}" type="pres">
      <dgm:prSet presAssocID="{78E66DA1-633B-4060-B1A8-B24D22123018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AD8E0-A838-4430-A428-6B8B8591420F}" type="pres">
      <dgm:prSet presAssocID="{1AC60A34-7C99-4C39-BF35-0CFF5A29F07A}" presName="parSpace" presStyleCnt="0"/>
      <dgm:spPr/>
    </dgm:pt>
    <dgm:pt modelId="{2AF0255B-37EC-4332-8184-81EC7CD1586E}" type="pres">
      <dgm:prSet presAssocID="{A661BBCA-555C-42EB-9A2E-A0C27DF1020E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BBF66-FE5D-4B97-9764-B8C977C6816D}" type="pres">
      <dgm:prSet presAssocID="{7C39CB90-7E28-469F-9D2C-18583CD25ED1}" presName="parSpace" presStyleCnt="0"/>
      <dgm:spPr/>
    </dgm:pt>
    <dgm:pt modelId="{F1078D7C-4420-4722-9808-2747DA28056D}" type="pres">
      <dgm:prSet presAssocID="{762ABD6A-0D17-455A-8800-21A0060331DC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0537FA-95B0-4FBF-8579-D39CF0FE7BB1}" type="presOf" srcId="{A661BBCA-555C-42EB-9A2E-A0C27DF1020E}" destId="{2AF0255B-37EC-4332-8184-81EC7CD1586E}" srcOrd="0" destOrd="0" presId="urn:microsoft.com/office/officeart/2005/8/layout/hChevron3"/>
    <dgm:cxn modelId="{038400A1-7FA2-4AEC-A6E7-A87638F3CFD7}" type="presOf" srcId="{D9414911-1DB4-4526-B2EE-963FE3D68C12}" destId="{430F830F-BDF5-48F9-A5D3-29EE9FE1A3FF}" srcOrd="0" destOrd="0" presId="urn:microsoft.com/office/officeart/2005/8/layout/hChevron3"/>
    <dgm:cxn modelId="{884C422C-6304-40A0-8187-102754B9EC0B}" srcId="{ECF1F88B-3623-45E5-95F6-89EFE735DBAB}" destId="{78E66DA1-633B-4060-B1A8-B24D22123018}" srcOrd="1" destOrd="0" parTransId="{60E8967D-51A7-489A-B5FA-E4AD34844B51}" sibTransId="{1AC60A34-7C99-4C39-BF35-0CFF5A29F07A}"/>
    <dgm:cxn modelId="{A50B11B1-AED9-42E2-81DA-D4933838DEF2}" srcId="{ECF1F88B-3623-45E5-95F6-89EFE735DBAB}" destId="{A661BBCA-555C-42EB-9A2E-A0C27DF1020E}" srcOrd="2" destOrd="0" parTransId="{55EE61D5-8F62-42EF-BA4A-7B97F46E86AF}" sibTransId="{7C39CB90-7E28-469F-9D2C-18583CD25ED1}"/>
    <dgm:cxn modelId="{7570F1E1-344D-4B3E-BAB9-102A9C7E6201}" srcId="{ECF1F88B-3623-45E5-95F6-89EFE735DBAB}" destId="{762ABD6A-0D17-455A-8800-21A0060331DC}" srcOrd="3" destOrd="0" parTransId="{C7DE1669-E9F2-4A28-A54B-A12FBF62858B}" sibTransId="{21AB1BAD-538C-4A3D-8D59-30EC6D47EC06}"/>
    <dgm:cxn modelId="{6259D799-6BD9-4214-A9B8-3380165F766A}" type="presOf" srcId="{762ABD6A-0D17-455A-8800-21A0060331DC}" destId="{F1078D7C-4420-4722-9808-2747DA28056D}" srcOrd="0" destOrd="0" presId="urn:microsoft.com/office/officeart/2005/8/layout/hChevron3"/>
    <dgm:cxn modelId="{3A6E12E3-A815-4BCB-ABB8-7B5F68C28905}" type="presOf" srcId="{ECF1F88B-3623-45E5-95F6-89EFE735DBAB}" destId="{B84E7DC5-CE9E-4233-8A13-59F09C60BBFC}" srcOrd="0" destOrd="0" presId="urn:microsoft.com/office/officeart/2005/8/layout/hChevron3"/>
    <dgm:cxn modelId="{88F5FDD0-A7AE-4B74-9F01-3F1046544D28}" type="presOf" srcId="{78E66DA1-633B-4060-B1A8-B24D22123018}" destId="{51F6139D-A19B-4328-8EA1-97682C5C960E}" srcOrd="0" destOrd="0" presId="urn:microsoft.com/office/officeart/2005/8/layout/hChevron3"/>
    <dgm:cxn modelId="{902CD302-529B-4265-9B80-4F877AFB8950}" srcId="{ECF1F88B-3623-45E5-95F6-89EFE735DBAB}" destId="{D9414911-1DB4-4526-B2EE-963FE3D68C12}" srcOrd="0" destOrd="0" parTransId="{D0B403D8-A5CA-427E-91D6-F2E3BEC1D3B8}" sibTransId="{6121D6DE-FCC9-4534-AB4B-E0B33EB4095A}"/>
    <dgm:cxn modelId="{005C0F00-6BF1-4623-BF49-816333C077CC}" type="presParOf" srcId="{B84E7DC5-CE9E-4233-8A13-59F09C60BBFC}" destId="{430F830F-BDF5-48F9-A5D3-29EE9FE1A3FF}" srcOrd="0" destOrd="0" presId="urn:microsoft.com/office/officeart/2005/8/layout/hChevron3"/>
    <dgm:cxn modelId="{E8C7D284-088B-47A9-AE2F-B7C3FF9A9D48}" type="presParOf" srcId="{B84E7DC5-CE9E-4233-8A13-59F09C60BBFC}" destId="{D3A7D637-A5B2-470D-8A41-2C67A23FDFC1}" srcOrd="1" destOrd="0" presId="urn:microsoft.com/office/officeart/2005/8/layout/hChevron3"/>
    <dgm:cxn modelId="{E0D87E97-9F80-47F1-9A0D-1ACE951D21C5}" type="presParOf" srcId="{B84E7DC5-CE9E-4233-8A13-59F09C60BBFC}" destId="{51F6139D-A19B-4328-8EA1-97682C5C960E}" srcOrd="2" destOrd="0" presId="urn:microsoft.com/office/officeart/2005/8/layout/hChevron3"/>
    <dgm:cxn modelId="{CC964C04-1253-4B8F-844C-701F2051B9C8}" type="presParOf" srcId="{B84E7DC5-CE9E-4233-8A13-59F09C60BBFC}" destId="{472AD8E0-A838-4430-A428-6B8B8591420F}" srcOrd="3" destOrd="0" presId="urn:microsoft.com/office/officeart/2005/8/layout/hChevron3"/>
    <dgm:cxn modelId="{383842BE-6E68-47EA-A928-AC07EF5BF194}" type="presParOf" srcId="{B84E7DC5-CE9E-4233-8A13-59F09C60BBFC}" destId="{2AF0255B-37EC-4332-8184-81EC7CD1586E}" srcOrd="4" destOrd="0" presId="urn:microsoft.com/office/officeart/2005/8/layout/hChevron3"/>
    <dgm:cxn modelId="{E9E3AC62-B06C-4648-8B62-0D41D46A4B41}" type="presParOf" srcId="{B84E7DC5-CE9E-4233-8A13-59F09C60BBFC}" destId="{C52BBF66-FE5D-4B97-9764-B8C977C6816D}" srcOrd="5" destOrd="0" presId="urn:microsoft.com/office/officeart/2005/8/layout/hChevron3"/>
    <dgm:cxn modelId="{4FE3FE83-B5FA-4DFC-A6E7-67E081776CC3}" type="presParOf" srcId="{B84E7DC5-CE9E-4233-8A13-59F09C60BBFC}" destId="{F1078D7C-4420-4722-9808-2747DA28056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558380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445586" cy="451175"/>
      </dsp:txXfrm>
    </dsp:sp>
    <dsp:sp modelId="{51F6139D-A19B-4328-8EA1-97682C5C960E}">
      <dsp:nvSpPr>
        <dsp:cNvPr id="0" name=""/>
        <dsp:cNvSpPr/>
      </dsp:nvSpPr>
      <dsp:spPr>
        <a:xfrm>
          <a:off x="1247503" y="0"/>
          <a:ext cx="1558380" cy="451175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sp:txBody>
      <dsp:txXfrm>
        <a:off x="1473091" y="0"/>
        <a:ext cx="1107205" cy="451175"/>
      </dsp:txXfrm>
    </dsp:sp>
    <dsp:sp modelId="{2AF0255B-37EC-4332-8184-81EC7CD1586E}">
      <dsp:nvSpPr>
        <dsp:cNvPr id="0" name=""/>
        <dsp:cNvSpPr/>
      </dsp:nvSpPr>
      <dsp:spPr>
        <a:xfrm>
          <a:off x="2494208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2719796" y="0"/>
        <a:ext cx="1107205" cy="451175"/>
      </dsp:txXfrm>
    </dsp:sp>
    <dsp:sp modelId="{F1078D7C-4420-4722-9808-2747DA28056D}">
      <dsp:nvSpPr>
        <dsp:cNvPr id="0" name=""/>
        <dsp:cNvSpPr/>
      </dsp:nvSpPr>
      <dsp:spPr>
        <a:xfrm>
          <a:off x="3740913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3966501" y="0"/>
        <a:ext cx="1107205" cy="451175"/>
      </dsp:txXfrm>
    </dsp:sp>
    <dsp:sp modelId="{108DFC1F-A0BA-482D-B4CB-DC75AA016711}">
      <dsp:nvSpPr>
        <dsp:cNvPr id="0" name=""/>
        <dsp:cNvSpPr/>
      </dsp:nvSpPr>
      <dsp:spPr>
        <a:xfrm>
          <a:off x="4987617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sp:txBody>
      <dsp:txXfrm>
        <a:off x="5213205" y="0"/>
        <a:ext cx="1107205" cy="4511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558380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445586" cy="451175"/>
      </dsp:txXfrm>
    </dsp:sp>
    <dsp:sp modelId="{51F6139D-A19B-4328-8EA1-97682C5C960E}">
      <dsp:nvSpPr>
        <dsp:cNvPr id="0" name=""/>
        <dsp:cNvSpPr/>
      </dsp:nvSpPr>
      <dsp:spPr>
        <a:xfrm>
          <a:off x="1247503" y="0"/>
          <a:ext cx="1558380" cy="451175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sp:txBody>
      <dsp:txXfrm>
        <a:off x="1473091" y="0"/>
        <a:ext cx="1107205" cy="451175"/>
      </dsp:txXfrm>
    </dsp:sp>
    <dsp:sp modelId="{2AF0255B-37EC-4332-8184-81EC7CD1586E}">
      <dsp:nvSpPr>
        <dsp:cNvPr id="0" name=""/>
        <dsp:cNvSpPr/>
      </dsp:nvSpPr>
      <dsp:spPr>
        <a:xfrm>
          <a:off x="2494208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2719796" y="0"/>
        <a:ext cx="1107205" cy="451175"/>
      </dsp:txXfrm>
    </dsp:sp>
    <dsp:sp modelId="{F1078D7C-4420-4722-9808-2747DA28056D}">
      <dsp:nvSpPr>
        <dsp:cNvPr id="0" name=""/>
        <dsp:cNvSpPr/>
      </dsp:nvSpPr>
      <dsp:spPr>
        <a:xfrm>
          <a:off x="3740913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3966501" y="0"/>
        <a:ext cx="1107205" cy="451175"/>
      </dsp:txXfrm>
    </dsp:sp>
    <dsp:sp modelId="{108DFC1F-A0BA-482D-B4CB-DC75AA016711}">
      <dsp:nvSpPr>
        <dsp:cNvPr id="0" name=""/>
        <dsp:cNvSpPr/>
      </dsp:nvSpPr>
      <dsp:spPr>
        <a:xfrm>
          <a:off x="4987617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sp:txBody>
      <dsp:txXfrm>
        <a:off x="5213205" y="0"/>
        <a:ext cx="1107205" cy="4511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558380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445586" cy="451175"/>
      </dsp:txXfrm>
    </dsp:sp>
    <dsp:sp modelId="{51F6139D-A19B-4328-8EA1-97682C5C960E}">
      <dsp:nvSpPr>
        <dsp:cNvPr id="0" name=""/>
        <dsp:cNvSpPr/>
      </dsp:nvSpPr>
      <dsp:spPr>
        <a:xfrm>
          <a:off x="1247503" y="0"/>
          <a:ext cx="1558380" cy="451175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sp:txBody>
      <dsp:txXfrm>
        <a:off x="1473091" y="0"/>
        <a:ext cx="1107205" cy="451175"/>
      </dsp:txXfrm>
    </dsp:sp>
    <dsp:sp modelId="{2AF0255B-37EC-4332-8184-81EC7CD1586E}">
      <dsp:nvSpPr>
        <dsp:cNvPr id="0" name=""/>
        <dsp:cNvSpPr/>
      </dsp:nvSpPr>
      <dsp:spPr>
        <a:xfrm>
          <a:off x="2494208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2719796" y="0"/>
        <a:ext cx="1107205" cy="451175"/>
      </dsp:txXfrm>
    </dsp:sp>
    <dsp:sp modelId="{F1078D7C-4420-4722-9808-2747DA28056D}">
      <dsp:nvSpPr>
        <dsp:cNvPr id="0" name=""/>
        <dsp:cNvSpPr/>
      </dsp:nvSpPr>
      <dsp:spPr>
        <a:xfrm>
          <a:off x="3740913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3966501" y="0"/>
        <a:ext cx="1107205" cy="451175"/>
      </dsp:txXfrm>
    </dsp:sp>
    <dsp:sp modelId="{108DFC1F-A0BA-482D-B4CB-DC75AA016711}">
      <dsp:nvSpPr>
        <dsp:cNvPr id="0" name=""/>
        <dsp:cNvSpPr/>
      </dsp:nvSpPr>
      <dsp:spPr>
        <a:xfrm>
          <a:off x="4987617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sp:txBody>
      <dsp:txXfrm>
        <a:off x="5213205" y="0"/>
        <a:ext cx="1107205" cy="4511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558380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445586" cy="451175"/>
      </dsp:txXfrm>
    </dsp:sp>
    <dsp:sp modelId="{51F6139D-A19B-4328-8EA1-97682C5C960E}">
      <dsp:nvSpPr>
        <dsp:cNvPr id="0" name=""/>
        <dsp:cNvSpPr/>
      </dsp:nvSpPr>
      <dsp:spPr>
        <a:xfrm>
          <a:off x="1247503" y="0"/>
          <a:ext cx="1558380" cy="451175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sp:txBody>
      <dsp:txXfrm>
        <a:off x="1473091" y="0"/>
        <a:ext cx="1107205" cy="451175"/>
      </dsp:txXfrm>
    </dsp:sp>
    <dsp:sp modelId="{2AF0255B-37EC-4332-8184-81EC7CD1586E}">
      <dsp:nvSpPr>
        <dsp:cNvPr id="0" name=""/>
        <dsp:cNvSpPr/>
      </dsp:nvSpPr>
      <dsp:spPr>
        <a:xfrm>
          <a:off x="2494208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2719796" y="0"/>
        <a:ext cx="1107205" cy="451175"/>
      </dsp:txXfrm>
    </dsp:sp>
    <dsp:sp modelId="{F1078D7C-4420-4722-9808-2747DA28056D}">
      <dsp:nvSpPr>
        <dsp:cNvPr id="0" name=""/>
        <dsp:cNvSpPr/>
      </dsp:nvSpPr>
      <dsp:spPr>
        <a:xfrm>
          <a:off x="3740913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3966501" y="0"/>
        <a:ext cx="1107205" cy="451175"/>
      </dsp:txXfrm>
    </dsp:sp>
    <dsp:sp modelId="{108DFC1F-A0BA-482D-B4CB-DC75AA016711}">
      <dsp:nvSpPr>
        <dsp:cNvPr id="0" name=""/>
        <dsp:cNvSpPr/>
      </dsp:nvSpPr>
      <dsp:spPr>
        <a:xfrm>
          <a:off x="4987617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sp:txBody>
      <dsp:txXfrm>
        <a:off x="5213205" y="0"/>
        <a:ext cx="1107205" cy="4511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558380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445586" cy="451175"/>
      </dsp:txXfrm>
    </dsp:sp>
    <dsp:sp modelId="{51F6139D-A19B-4328-8EA1-97682C5C960E}">
      <dsp:nvSpPr>
        <dsp:cNvPr id="0" name=""/>
        <dsp:cNvSpPr/>
      </dsp:nvSpPr>
      <dsp:spPr>
        <a:xfrm>
          <a:off x="1247503" y="0"/>
          <a:ext cx="1558380" cy="451175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sp:txBody>
      <dsp:txXfrm>
        <a:off x="1473091" y="0"/>
        <a:ext cx="1107205" cy="451175"/>
      </dsp:txXfrm>
    </dsp:sp>
    <dsp:sp modelId="{2AF0255B-37EC-4332-8184-81EC7CD1586E}">
      <dsp:nvSpPr>
        <dsp:cNvPr id="0" name=""/>
        <dsp:cNvSpPr/>
      </dsp:nvSpPr>
      <dsp:spPr>
        <a:xfrm>
          <a:off x="2494208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2719796" y="0"/>
        <a:ext cx="1107205" cy="451175"/>
      </dsp:txXfrm>
    </dsp:sp>
    <dsp:sp modelId="{F1078D7C-4420-4722-9808-2747DA28056D}">
      <dsp:nvSpPr>
        <dsp:cNvPr id="0" name=""/>
        <dsp:cNvSpPr/>
      </dsp:nvSpPr>
      <dsp:spPr>
        <a:xfrm>
          <a:off x="3740913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3966501" y="0"/>
        <a:ext cx="1107205" cy="451175"/>
      </dsp:txXfrm>
    </dsp:sp>
    <dsp:sp modelId="{108DFC1F-A0BA-482D-B4CB-DC75AA016711}">
      <dsp:nvSpPr>
        <dsp:cNvPr id="0" name=""/>
        <dsp:cNvSpPr/>
      </dsp:nvSpPr>
      <dsp:spPr>
        <a:xfrm>
          <a:off x="4987617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sp:txBody>
      <dsp:txXfrm>
        <a:off x="5213205" y="0"/>
        <a:ext cx="1107205" cy="4511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558380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445586" cy="451175"/>
      </dsp:txXfrm>
    </dsp:sp>
    <dsp:sp modelId="{51F6139D-A19B-4328-8EA1-97682C5C960E}">
      <dsp:nvSpPr>
        <dsp:cNvPr id="0" name=""/>
        <dsp:cNvSpPr/>
      </dsp:nvSpPr>
      <dsp:spPr>
        <a:xfrm>
          <a:off x="1247503" y="0"/>
          <a:ext cx="1558380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Stress-strain curve</a:t>
          </a:r>
        </a:p>
      </dsp:txBody>
      <dsp:txXfrm>
        <a:off x="1473091" y="0"/>
        <a:ext cx="1107205" cy="451175"/>
      </dsp:txXfrm>
    </dsp:sp>
    <dsp:sp modelId="{2AF0255B-37EC-4332-8184-81EC7CD1586E}">
      <dsp:nvSpPr>
        <dsp:cNvPr id="0" name=""/>
        <dsp:cNvSpPr/>
      </dsp:nvSpPr>
      <dsp:spPr>
        <a:xfrm>
          <a:off x="2494208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2719796" y="0"/>
        <a:ext cx="1107205" cy="451175"/>
      </dsp:txXfrm>
    </dsp:sp>
    <dsp:sp modelId="{F1078D7C-4420-4722-9808-2747DA28056D}">
      <dsp:nvSpPr>
        <dsp:cNvPr id="0" name=""/>
        <dsp:cNvSpPr/>
      </dsp:nvSpPr>
      <dsp:spPr>
        <a:xfrm>
          <a:off x="3740913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3966501" y="0"/>
        <a:ext cx="1107205" cy="451175"/>
      </dsp:txXfrm>
    </dsp:sp>
    <dsp:sp modelId="{108DFC1F-A0BA-482D-B4CB-DC75AA016711}">
      <dsp:nvSpPr>
        <dsp:cNvPr id="0" name=""/>
        <dsp:cNvSpPr/>
      </dsp:nvSpPr>
      <dsp:spPr>
        <a:xfrm>
          <a:off x="4987617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sp:txBody>
      <dsp:txXfrm>
        <a:off x="5213205" y="0"/>
        <a:ext cx="1107205" cy="4511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558380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445586" cy="451175"/>
      </dsp:txXfrm>
    </dsp:sp>
    <dsp:sp modelId="{51F6139D-A19B-4328-8EA1-97682C5C960E}">
      <dsp:nvSpPr>
        <dsp:cNvPr id="0" name=""/>
        <dsp:cNvSpPr/>
      </dsp:nvSpPr>
      <dsp:spPr>
        <a:xfrm>
          <a:off x="1247503" y="0"/>
          <a:ext cx="1558380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sp:txBody>
      <dsp:txXfrm>
        <a:off x="1473091" y="0"/>
        <a:ext cx="1107205" cy="451175"/>
      </dsp:txXfrm>
    </dsp:sp>
    <dsp:sp modelId="{2AF0255B-37EC-4332-8184-81EC7CD1586E}">
      <dsp:nvSpPr>
        <dsp:cNvPr id="0" name=""/>
        <dsp:cNvSpPr/>
      </dsp:nvSpPr>
      <dsp:spPr>
        <a:xfrm>
          <a:off x="2494208" y="0"/>
          <a:ext cx="1558380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2719796" y="0"/>
        <a:ext cx="1107205" cy="451175"/>
      </dsp:txXfrm>
    </dsp:sp>
    <dsp:sp modelId="{F1078D7C-4420-4722-9808-2747DA28056D}">
      <dsp:nvSpPr>
        <dsp:cNvPr id="0" name=""/>
        <dsp:cNvSpPr/>
      </dsp:nvSpPr>
      <dsp:spPr>
        <a:xfrm>
          <a:off x="3740913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3966501" y="0"/>
        <a:ext cx="1107205" cy="451175"/>
      </dsp:txXfrm>
    </dsp:sp>
    <dsp:sp modelId="{108DFC1F-A0BA-482D-B4CB-DC75AA016711}">
      <dsp:nvSpPr>
        <dsp:cNvPr id="0" name=""/>
        <dsp:cNvSpPr/>
      </dsp:nvSpPr>
      <dsp:spPr>
        <a:xfrm>
          <a:off x="4987617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sp:txBody>
      <dsp:txXfrm>
        <a:off x="5213205" y="0"/>
        <a:ext cx="1107205" cy="45117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558380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445586" cy="451175"/>
      </dsp:txXfrm>
    </dsp:sp>
    <dsp:sp modelId="{51F6139D-A19B-4328-8EA1-97682C5C960E}">
      <dsp:nvSpPr>
        <dsp:cNvPr id="0" name=""/>
        <dsp:cNvSpPr/>
      </dsp:nvSpPr>
      <dsp:spPr>
        <a:xfrm>
          <a:off x="1247503" y="0"/>
          <a:ext cx="1558380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sp:txBody>
      <dsp:txXfrm>
        <a:off x="1473091" y="0"/>
        <a:ext cx="1107205" cy="451175"/>
      </dsp:txXfrm>
    </dsp:sp>
    <dsp:sp modelId="{2AF0255B-37EC-4332-8184-81EC7CD1586E}">
      <dsp:nvSpPr>
        <dsp:cNvPr id="0" name=""/>
        <dsp:cNvSpPr/>
      </dsp:nvSpPr>
      <dsp:spPr>
        <a:xfrm>
          <a:off x="2494208" y="0"/>
          <a:ext cx="1558380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2719796" y="0"/>
        <a:ext cx="1107205" cy="451175"/>
      </dsp:txXfrm>
    </dsp:sp>
    <dsp:sp modelId="{F1078D7C-4420-4722-9808-2747DA28056D}">
      <dsp:nvSpPr>
        <dsp:cNvPr id="0" name=""/>
        <dsp:cNvSpPr/>
      </dsp:nvSpPr>
      <dsp:spPr>
        <a:xfrm>
          <a:off x="3740913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3966501" y="0"/>
        <a:ext cx="1107205" cy="451175"/>
      </dsp:txXfrm>
    </dsp:sp>
    <dsp:sp modelId="{108DFC1F-A0BA-482D-B4CB-DC75AA016711}">
      <dsp:nvSpPr>
        <dsp:cNvPr id="0" name=""/>
        <dsp:cNvSpPr/>
      </dsp:nvSpPr>
      <dsp:spPr>
        <a:xfrm>
          <a:off x="4987617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sp:txBody>
      <dsp:txXfrm>
        <a:off x="5213205" y="0"/>
        <a:ext cx="1107205" cy="4511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309039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196245" cy="451175"/>
      </dsp:txXfrm>
    </dsp:sp>
    <dsp:sp modelId="{51F6139D-A19B-4328-8EA1-97682C5C960E}">
      <dsp:nvSpPr>
        <dsp:cNvPr id="0" name=""/>
        <dsp:cNvSpPr/>
      </dsp:nvSpPr>
      <dsp:spPr>
        <a:xfrm>
          <a:off x="1048031" y="0"/>
          <a:ext cx="1309039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sp:txBody>
      <dsp:txXfrm>
        <a:off x="1273619" y="0"/>
        <a:ext cx="857864" cy="451175"/>
      </dsp:txXfrm>
    </dsp:sp>
    <dsp:sp modelId="{2AF0255B-37EC-4332-8184-81EC7CD1586E}">
      <dsp:nvSpPr>
        <dsp:cNvPr id="0" name=""/>
        <dsp:cNvSpPr/>
      </dsp:nvSpPr>
      <dsp:spPr>
        <a:xfrm>
          <a:off x="2095263" y="0"/>
          <a:ext cx="1309039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2320851" y="0"/>
        <a:ext cx="857864" cy="451175"/>
      </dsp:txXfrm>
    </dsp:sp>
    <dsp:sp modelId="{F1078D7C-4420-4722-9808-2747DA28056D}">
      <dsp:nvSpPr>
        <dsp:cNvPr id="0" name=""/>
        <dsp:cNvSpPr/>
      </dsp:nvSpPr>
      <dsp:spPr>
        <a:xfrm>
          <a:off x="3142495" y="0"/>
          <a:ext cx="1309039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Post-test failure patterns</a:t>
          </a:r>
        </a:p>
      </dsp:txBody>
      <dsp:txXfrm>
        <a:off x="3368083" y="0"/>
        <a:ext cx="857864" cy="451175"/>
      </dsp:txXfrm>
    </dsp:sp>
    <dsp:sp modelId="{0A7B8167-C2DC-4577-B8D1-A68EFE1765D5}">
      <dsp:nvSpPr>
        <dsp:cNvPr id="0" name=""/>
        <dsp:cNvSpPr/>
      </dsp:nvSpPr>
      <dsp:spPr>
        <a:xfrm>
          <a:off x="4189726" y="0"/>
          <a:ext cx="1309039" cy="451175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4415314" y="0"/>
        <a:ext cx="857864" cy="451175"/>
      </dsp:txXfrm>
    </dsp:sp>
    <dsp:sp modelId="{108DFC1F-A0BA-482D-B4CB-DC75AA016711}">
      <dsp:nvSpPr>
        <dsp:cNvPr id="0" name=""/>
        <dsp:cNvSpPr/>
      </dsp:nvSpPr>
      <dsp:spPr>
        <a:xfrm>
          <a:off x="5236958" y="0"/>
          <a:ext cx="1309039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sp:txBody>
      <dsp:txXfrm>
        <a:off x="5462546" y="0"/>
        <a:ext cx="857864" cy="45117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558380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445586" cy="451175"/>
      </dsp:txXfrm>
    </dsp:sp>
    <dsp:sp modelId="{51F6139D-A19B-4328-8EA1-97682C5C960E}">
      <dsp:nvSpPr>
        <dsp:cNvPr id="0" name=""/>
        <dsp:cNvSpPr/>
      </dsp:nvSpPr>
      <dsp:spPr>
        <a:xfrm>
          <a:off x="1247503" y="0"/>
          <a:ext cx="1558380" cy="451175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sp:txBody>
      <dsp:txXfrm>
        <a:off x="1473091" y="0"/>
        <a:ext cx="1107205" cy="451175"/>
      </dsp:txXfrm>
    </dsp:sp>
    <dsp:sp modelId="{2AF0255B-37EC-4332-8184-81EC7CD1586E}">
      <dsp:nvSpPr>
        <dsp:cNvPr id="0" name=""/>
        <dsp:cNvSpPr/>
      </dsp:nvSpPr>
      <dsp:spPr>
        <a:xfrm>
          <a:off x="2494208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2719796" y="0"/>
        <a:ext cx="1107205" cy="451175"/>
      </dsp:txXfrm>
    </dsp:sp>
    <dsp:sp modelId="{F1078D7C-4420-4722-9808-2747DA28056D}">
      <dsp:nvSpPr>
        <dsp:cNvPr id="0" name=""/>
        <dsp:cNvSpPr/>
      </dsp:nvSpPr>
      <dsp:spPr>
        <a:xfrm>
          <a:off x="3740913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3966501" y="0"/>
        <a:ext cx="1107205" cy="451175"/>
      </dsp:txXfrm>
    </dsp:sp>
    <dsp:sp modelId="{108DFC1F-A0BA-482D-B4CB-DC75AA016711}">
      <dsp:nvSpPr>
        <dsp:cNvPr id="0" name=""/>
        <dsp:cNvSpPr/>
      </dsp:nvSpPr>
      <dsp:spPr>
        <a:xfrm>
          <a:off x="4987617" y="0"/>
          <a:ext cx="1558380" cy="4511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Future Works</a:t>
          </a:r>
        </a:p>
      </dsp:txBody>
      <dsp:txXfrm>
        <a:off x="5213205" y="0"/>
        <a:ext cx="1107205" cy="45117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924400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811606" cy="451175"/>
      </dsp:txXfrm>
    </dsp:sp>
    <dsp:sp modelId="{51F6139D-A19B-4328-8EA1-97682C5C960E}">
      <dsp:nvSpPr>
        <dsp:cNvPr id="0" name=""/>
        <dsp:cNvSpPr/>
      </dsp:nvSpPr>
      <dsp:spPr>
        <a:xfrm>
          <a:off x="1541438" y="0"/>
          <a:ext cx="1924400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sp:txBody>
      <dsp:txXfrm>
        <a:off x="1767026" y="0"/>
        <a:ext cx="1473225" cy="451175"/>
      </dsp:txXfrm>
    </dsp:sp>
    <dsp:sp modelId="{2AF0255B-37EC-4332-8184-81EC7CD1586E}">
      <dsp:nvSpPr>
        <dsp:cNvPr id="0" name=""/>
        <dsp:cNvSpPr/>
      </dsp:nvSpPr>
      <dsp:spPr>
        <a:xfrm>
          <a:off x="3080958" y="0"/>
          <a:ext cx="1924400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3306546" y="0"/>
        <a:ext cx="1473225" cy="451175"/>
      </dsp:txXfrm>
    </dsp:sp>
    <dsp:sp modelId="{F1078D7C-4420-4722-9808-2747DA28056D}">
      <dsp:nvSpPr>
        <dsp:cNvPr id="0" name=""/>
        <dsp:cNvSpPr/>
      </dsp:nvSpPr>
      <dsp:spPr>
        <a:xfrm>
          <a:off x="4620479" y="0"/>
          <a:ext cx="1924400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4846067" y="0"/>
        <a:ext cx="1473225" cy="45117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0F830F-BDF5-48F9-A5D3-29EE9FE1A3FF}">
      <dsp:nvSpPr>
        <dsp:cNvPr id="0" name=""/>
        <dsp:cNvSpPr/>
      </dsp:nvSpPr>
      <dsp:spPr>
        <a:xfrm>
          <a:off x="0" y="0"/>
          <a:ext cx="1924400" cy="451175"/>
        </a:xfrm>
        <a:prstGeom prst="homePlat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Test setup &amp; procedures</a:t>
          </a:r>
        </a:p>
      </dsp:txBody>
      <dsp:txXfrm>
        <a:off x="0" y="0"/>
        <a:ext cx="1811606" cy="451175"/>
      </dsp:txXfrm>
    </dsp:sp>
    <dsp:sp modelId="{51F6139D-A19B-4328-8EA1-97682C5C960E}">
      <dsp:nvSpPr>
        <dsp:cNvPr id="0" name=""/>
        <dsp:cNvSpPr/>
      </dsp:nvSpPr>
      <dsp:spPr>
        <a:xfrm>
          <a:off x="1541438" y="0"/>
          <a:ext cx="1924400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Stress curve</a:t>
          </a:r>
        </a:p>
      </dsp:txBody>
      <dsp:txXfrm>
        <a:off x="1767026" y="0"/>
        <a:ext cx="1473225" cy="451175"/>
      </dsp:txXfrm>
    </dsp:sp>
    <dsp:sp modelId="{2AF0255B-37EC-4332-8184-81EC7CD1586E}">
      <dsp:nvSpPr>
        <dsp:cNvPr id="0" name=""/>
        <dsp:cNvSpPr/>
      </dsp:nvSpPr>
      <dsp:spPr>
        <a:xfrm>
          <a:off x="3080958" y="0"/>
          <a:ext cx="1924400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Mohr-coulomb circle</a:t>
          </a:r>
        </a:p>
      </dsp:txBody>
      <dsp:txXfrm>
        <a:off x="3306546" y="0"/>
        <a:ext cx="1473225" cy="451175"/>
      </dsp:txXfrm>
    </dsp:sp>
    <dsp:sp modelId="{F1078D7C-4420-4722-9808-2747DA28056D}">
      <dsp:nvSpPr>
        <dsp:cNvPr id="0" name=""/>
        <dsp:cNvSpPr/>
      </dsp:nvSpPr>
      <dsp:spPr>
        <a:xfrm>
          <a:off x="4620479" y="0"/>
          <a:ext cx="1924400" cy="45117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Preliminary conclusions</a:t>
          </a:r>
        </a:p>
      </dsp:txBody>
      <dsp:txXfrm>
        <a:off x="4846067" y="0"/>
        <a:ext cx="1473225" cy="451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05346" cy="461957"/>
          </a:xfrm>
          <a:prstGeom prst="rect">
            <a:avLst/>
          </a:prstGeom>
        </p:spPr>
        <p:txBody>
          <a:bodyPr vert="horz" lIns="90327" tIns="45163" rIns="90327" bIns="4516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282" y="0"/>
            <a:ext cx="3005346" cy="461957"/>
          </a:xfrm>
          <a:prstGeom prst="rect">
            <a:avLst/>
          </a:prstGeom>
        </p:spPr>
        <p:txBody>
          <a:bodyPr vert="horz" lIns="90327" tIns="45163" rIns="90327" bIns="45163" rtlCol="0"/>
          <a:lstStyle>
            <a:lvl1pPr algn="r">
              <a:defRPr sz="1200"/>
            </a:lvl1pPr>
          </a:lstStyle>
          <a:p>
            <a:fld id="{93470E76-7E49-4D1F-AA5B-D457E7DCAC16}" type="datetimeFigureOut">
              <a:rPr lang="en-US" smtClean="0"/>
              <a:pPr/>
              <a:t>3/24/2020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758251"/>
            <a:ext cx="3005346" cy="461956"/>
          </a:xfrm>
          <a:prstGeom prst="rect">
            <a:avLst/>
          </a:prstGeom>
        </p:spPr>
        <p:txBody>
          <a:bodyPr vert="horz" lIns="90327" tIns="45163" rIns="90327" bIns="4516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282" y="8758251"/>
            <a:ext cx="3005346" cy="461956"/>
          </a:xfrm>
          <a:prstGeom prst="rect">
            <a:avLst/>
          </a:prstGeom>
        </p:spPr>
        <p:txBody>
          <a:bodyPr vert="horz" lIns="90327" tIns="45163" rIns="90327" bIns="45163" rtlCol="0" anchor="b"/>
          <a:lstStyle>
            <a:lvl1pPr algn="r">
              <a:defRPr sz="1200"/>
            </a:lvl1pPr>
          </a:lstStyle>
          <a:p>
            <a:fld id="{7FAF4154-932B-472D-90FA-8134DA8FDE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18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1"/>
            <a:ext cx="3004820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1" tIns="45871" rIns="91741" bIns="4587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780" y="1"/>
            <a:ext cx="3004820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1" tIns="45871" rIns="91741" bIns="4587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93C362E1-F807-4F2F-AC6C-86E70E75C577}" type="datetimeFigureOut">
              <a:rPr lang="en-US"/>
              <a:pPr>
                <a:defRPr/>
              </a:pPr>
              <a:t>3/24/2020</a:t>
            </a:fld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0463" y="690563"/>
            <a:ext cx="4613275" cy="3459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5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3420" y="4379597"/>
            <a:ext cx="5547360" cy="414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1" tIns="45871" rIns="91741" bIns="458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" y="8757593"/>
            <a:ext cx="3004820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1" tIns="45871" rIns="91741" bIns="4587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5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780" y="8757593"/>
            <a:ext cx="3004820" cy="46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41" tIns="45871" rIns="91741" bIns="4587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D5A2F55D-1EC6-4542-8EE0-E88045291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662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E724A3-8219-4439-A59F-84343530F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E724A3-8219-4439-A59F-84343530F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E724A3-8219-4439-A59F-84343530F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E724A3-8219-4439-A59F-84343530F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E724A3-8219-4439-A59F-84343530F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E724A3-8219-4439-A59F-84343530F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E724A3-8219-4439-A59F-84343530F62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07563" y="2725133"/>
            <a:ext cx="7128875" cy="78483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88102-B887-D64D-B1CB-4DC99573363C}" type="datetimeFigureOut">
              <a:rPr kumimoji="1" lang="zh-CN" altLang="en-US" smtClean="0"/>
              <a:t>2020/3/24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8808F-DED1-354B-B795-D753ED68FE1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3362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-664" y="32"/>
            <a:ext cx="5828840" cy="584775"/>
          </a:xfrm>
        </p:spPr>
        <p:txBody>
          <a:bodyPr wrap="none" anchor="t" anchorCtr="0">
            <a:spAutoFit/>
          </a:bodyPr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6274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664" y="32"/>
            <a:ext cx="3347391" cy="5847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/>
          <a:p>
            <a:r>
              <a:rPr lang="en-US" dirty="0"/>
              <a:t>Click to add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4" r:id="rId2"/>
    <p:sldLayoutId id="2147483736" r:id="rId3"/>
    <p:sldLayoutId id="2147483733" r:id="rId4"/>
    <p:sldLayoutId id="2147483724" r:id="rId5"/>
    <p:sldLayoutId id="2147483725" r:id="rId6"/>
    <p:sldLayoutId id="2147483726" r:id="rId7"/>
    <p:sldLayoutId id="2147483731" r:id="rId8"/>
    <p:sldLayoutId id="2147483732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664" y="32"/>
            <a:ext cx="3347391" cy="584775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spAutoFit/>
          </a:bodyPr>
          <a:lstStyle/>
          <a:p>
            <a:r>
              <a:rPr lang="en-US" dirty="0"/>
              <a:t>Click to add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5" r:id="rId5"/>
    <p:sldLayoutId id="2147483746" r:id="rId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6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6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4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16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9.xml"/><Relationship Id="rId11" Type="http://schemas.openxmlformats.org/officeDocument/2006/relationships/image" Target="../media/image20.png"/><Relationship Id="rId5" Type="http://schemas.openxmlformats.org/officeDocument/2006/relationships/diagramColors" Target="../diagrams/colors9.xml"/><Relationship Id="rId10" Type="http://schemas.openxmlformats.org/officeDocument/2006/relationships/image" Target="../media/image19.pn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815" y="1685220"/>
            <a:ext cx="9144000" cy="22009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4000"/>
              </a:lnSpc>
            </a:pPr>
            <a:endParaRPr lang="en-US" sz="3200" dirty="0">
              <a:solidFill>
                <a:schemeClr val="accent6"/>
              </a:solidFill>
              <a:cs typeface="Frutiger LT Std 55 Roman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055868" y="2978684"/>
            <a:ext cx="7028629" cy="2159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4000"/>
              </a:lnSpc>
            </a:pPr>
            <a:endParaRPr lang="en-US" sz="2000" b="1" dirty="0">
              <a:latin typeface="Arial" charset="0"/>
              <a:ea typeface="+mn-ea"/>
              <a:cs typeface="+mn-cs"/>
            </a:endParaRPr>
          </a:p>
          <a:p>
            <a:pPr>
              <a:lnSpc>
                <a:spcPct val="114000"/>
              </a:lnSpc>
            </a:pPr>
            <a:endParaRPr lang="en-US" sz="2000" b="1" dirty="0">
              <a:latin typeface="Arial" charset="0"/>
              <a:ea typeface="+mn-ea"/>
              <a:cs typeface="+mn-cs"/>
            </a:endParaRPr>
          </a:p>
          <a:p>
            <a:pPr>
              <a:lnSpc>
                <a:spcPct val="114000"/>
              </a:lnSpc>
            </a:pPr>
            <a:r>
              <a:rPr lang="en-US" sz="2000" b="1" dirty="0">
                <a:latin typeface="Arial" charset="0"/>
                <a:ea typeface="+mn-ea"/>
                <a:cs typeface="+mn-cs"/>
              </a:rPr>
              <a:t>Oklahoma State University &amp; </a:t>
            </a:r>
            <a:r>
              <a:rPr lang="en-US" sz="2000" b="1" dirty="0">
                <a:latin typeface="Arial" charset="0"/>
              </a:rPr>
              <a:t>University of Pittsburgh</a:t>
            </a:r>
            <a:r>
              <a:rPr lang="en-US" sz="2000" b="1" dirty="0">
                <a:latin typeface="Arial" charset="0"/>
                <a:ea typeface="+mn-ea"/>
                <a:cs typeface="+mn-cs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en-US" sz="2000" b="1" dirty="0">
                <a:latin typeface="Arial" charset="0"/>
                <a:ea typeface="+mn-ea"/>
                <a:cs typeface="+mn-cs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en-US" sz="2000" b="1" dirty="0">
                <a:latin typeface="Arial" charset="0"/>
                <a:ea typeface="+mn-ea"/>
                <a:cs typeface="+mn-cs"/>
              </a:rPr>
              <a:t>0</a:t>
            </a:r>
            <a:r>
              <a:rPr lang="en-US" altLang="zh-CN" sz="2000" b="1" dirty="0">
                <a:latin typeface="Arial" charset="0"/>
                <a:ea typeface="+mn-ea"/>
                <a:cs typeface="+mn-cs"/>
              </a:rPr>
              <a:t>3</a:t>
            </a:r>
            <a:r>
              <a:rPr lang="en-US" sz="2000" b="1" dirty="0">
                <a:latin typeface="Arial" charset="0"/>
                <a:ea typeface="+mn-ea"/>
                <a:cs typeface="+mn-cs"/>
              </a:rPr>
              <a:t>.</a:t>
            </a:r>
            <a:r>
              <a:rPr lang="en-US" altLang="zh-CN" sz="2000" b="1" dirty="0">
                <a:latin typeface="Arial" charset="0"/>
                <a:ea typeface="+mn-ea"/>
                <a:cs typeface="+mn-cs"/>
              </a:rPr>
              <a:t>23</a:t>
            </a:r>
            <a:r>
              <a:rPr lang="en-US" sz="2000" b="1" dirty="0">
                <a:latin typeface="Arial" charset="0"/>
                <a:ea typeface="+mn-ea"/>
                <a:cs typeface="+mn-cs"/>
              </a:rPr>
              <a:t>.2020</a:t>
            </a:r>
          </a:p>
          <a:p>
            <a:pPr>
              <a:lnSpc>
                <a:spcPct val="114000"/>
              </a:lnSpc>
              <a:spcAft>
                <a:spcPts val="1500"/>
              </a:spcAft>
            </a:pPr>
            <a:endParaRPr lang="en-US" sz="2400" dirty="0">
              <a:cs typeface="Frutiger LT Std 55 Roman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1448" y="919915"/>
            <a:ext cx="8937471" cy="22009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Experimental Study of the Triaxial Test of Neat Cement and 0.1% Graphene Cement at Elevated Confining Pressure and Temperatures</a:t>
            </a:r>
          </a:p>
          <a:p>
            <a:pPr>
              <a:spcAft>
                <a:spcPts val="1500"/>
              </a:spcAft>
            </a:pPr>
            <a:endParaRPr lang="en-US" altLang="zh-CN" sz="4000" b="1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19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13984" y="659080"/>
            <a:ext cx="8728673" cy="430887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200" dirty="0"/>
              <a:t>Experimental setup for the triaxial test at elevated temperatures</a:t>
            </a:r>
          </a:p>
        </p:txBody>
      </p:sp>
      <p:graphicFrame>
        <p:nvGraphicFramePr>
          <p:cNvPr id="40" name="Diagram 39"/>
          <p:cNvGraphicFramePr/>
          <p:nvPr>
            <p:extLst>
              <p:ext uri="{D42A27DB-BD31-4B8C-83A1-F6EECF244321}">
                <p14:modId xmlns:p14="http://schemas.microsoft.com/office/powerpoint/2010/main" val="4146122675"/>
              </p:ext>
            </p:extLst>
          </p:nvPr>
        </p:nvGraphicFramePr>
        <p:xfrm>
          <a:off x="95534" y="44375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1206060" y="1357763"/>
            <a:ext cx="6769563" cy="5077172"/>
            <a:chOff x="567557" y="1253497"/>
            <a:chExt cx="6769563" cy="507717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557" y="1253497"/>
              <a:ext cx="6769563" cy="5077172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622736" y="5563662"/>
              <a:ext cx="230921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rgbClr val="FF0000"/>
                  </a:solidFill>
                </a:rPr>
                <a:t>Syringe pumps for confining load</a:t>
              </a:r>
            </a:p>
          </p:txBody>
        </p:sp>
        <p:sp>
          <p:nvSpPr>
            <p:cNvPr id="6" name="Down Arrow 5"/>
            <p:cNvSpPr/>
            <p:nvPr/>
          </p:nvSpPr>
          <p:spPr>
            <a:xfrm rot="13802186">
              <a:off x="1728068" y="5251285"/>
              <a:ext cx="98554" cy="399710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29308" y="5745894"/>
              <a:ext cx="296919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rgbClr val="FFFF00"/>
                  </a:solidFill>
                </a:rPr>
                <a:t>Temperature &amp; strain change recording</a:t>
              </a:r>
            </a:p>
          </p:txBody>
        </p:sp>
        <p:sp>
          <p:nvSpPr>
            <p:cNvPr id="14" name="Down Arrow 13"/>
            <p:cNvSpPr/>
            <p:nvPr/>
          </p:nvSpPr>
          <p:spPr>
            <a:xfrm rot="13802186">
              <a:off x="5739961" y="5435515"/>
              <a:ext cx="119332" cy="460809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Down Arrow 16"/>
            <p:cNvSpPr/>
            <p:nvPr/>
          </p:nvSpPr>
          <p:spPr>
            <a:xfrm rot="8920291">
              <a:off x="5168376" y="5275248"/>
              <a:ext cx="113653" cy="539137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929308" y="2645883"/>
              <a:ext cx="2309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rgbClr val="FFFF00"/>
                  </a:solidFill>
                </a:rPr>
                <a:t>Instron for axial load</a:t>
              </a:r>
            </a:p>
          </p:txBody>
        </p:sp>
        <p:sp>
          <p:nvSpPr>
            <p:cNvPr id="19" name="Down Arrow 18"/>
            <p:cNvSpPr/>
            <p:nvPr/>
          </p:nvSpPr>
          <p:spPr>
            <a:xfrm rot="3060245" flipH="1">
              <a:off x="3960665" y="2907521"/>
              <a:ext cx="159818" cy="575023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Down Arrow 19"/>
            <p:cNvSpPr/>
            <p:nvPr/>
          </p:nvSpPr>
          <p:spPr>
            <a:xfrm rot="5248110">
              <a:off x="4095960" y="3294533"/>
              <a:ext cx="230301" cy="519266"/>
            </a:xfrm>
            <a:prstGeom prst="down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475577" y="3404014"/>
              <a:ext cx="230921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rgbClr val="FFFF00"/>
                  </a:solidFill>
                </a:rPr>
                <a:t>Hoek cell wrapped by heat tape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8520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104859" y="963941"/>
            <a:ext cx="8728673" cy="430887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200" dirty="0"/>
              <a:t>Experimental setup for the triaxial test at elevated temperatures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244893" y="2076351"/>
            <a:ext cx="6688426" cy="3700812"/>
            <a:chOff x="1115353" y="1314351"/>
            <a:chExt cx="6688426" cy="3700812"/>
          </a:xfrm>
        </p:grpSpPr>
        <p:sp>
          <p:nvSpPr>
            <p:cNvPr id="13" name="Rectangle 12"/>
            <p:cNvSpPr/>
            <p:nvPr/>
          </p:nvSpPr>
          <p:spPr>
            <a:xfrm>
              <a:off x="1115353" y="4218430"/>
              <a:ext cx="19746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b="1" dirty="0">
                  <a:solidFill>
                    <a:srgbClr val="0000FF"/>
                  </a:solidFill>
                </a:rPr>
                <a:t>Sample before loading into membrane (pre-test)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5353" y="1316770"/>
              <a:ext cx="2034016" cy="284163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9369" y="1314351"/>
              <a:ext cx="2365334" cy="284163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4704" y="1314351"/>
              <a:ext cx="2238860" cy="2844058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5462416" y="4184166"/>
              <a:ext cx="229114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b="1" dirty="0">
                  <a:solidFill>
                    <a:srgbClr val="0000FF"/>
                  </a:solidFill>
                </a:rPr>
                <a:t>Assembled Hoek cell wrapped by heat tape with temperature recording system (thermocouple)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44693" y="4158409"/>
              <a:ext cx="19746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b="1" dirty="0">
                  <a:solidFill>
                    <a:srgbClr val="0000FF"/>
                  </a:solidFill>
                </a:rPr>
                <a:t>Sample in membrane with two strain gauges on side surface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757087" y="1659215"/>
              <a:ext cx="2309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rgbClr val="FF0000"/>
                  </a:solidFill>
                </a:rPr>
                <a:t>Strain gauge #1</a:t>
              </a:r>
            </a:p>
          </p:txBody>
        </p:sp>
        <p:sp>
          <p:nvSpPr>
            <p:cNvPr id="25" name="Down Arrow 24"/>
            <p:cNvSpPr/>
            <p:nvPr/>
          </p:nvSpPr>
          <p:spPr>
            <a:xfrm rot="18507328">
              <a:off x="4000929" y="2005073"/>
              <a:ext cx="88040" cy="305880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Down Arrow 25"/>
            <p:cNvSpPr/>
            <p:nvPr/>
          </p:nvSpPr>
          <p:spPr>
            <a:xfrm rot="11450350">
              <a:off x="4874169" y="2917246"/>
              <a:ext cx="134698" cy="394872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469163" y="3337189"/>
              <a:ext cx="2309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rgbClr val="FF0000"/>
                  </a:solidFill>
                </a:rPr>
                <a:t>Strain gauge #2</a:t>
              </a:r>
            </a:p>
          </p:txBody>
        </p:sp>
        <p:sp>
          <p:nvSpPr>
            <p:cNvPr id="31" name="Down Arrow 30"/>
            <p:cNvSpPr/>
            <p:nvPr/>
          </p:nvSpPr>
          <p:spPr>
            <a:xfrm rot="5400000">
              <a:off x="7247606" y="2427851"/>
              <a:ext cx="136409" cy="368686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Down Arrow 31"/>
            <p:cNvSpPr/>
            <p:nvPr/>
          </p:nvSpPr>
          <p:spPr>
            <a:xfrm rot="5400000">
              <a:off x="7247606" y="2818979"/>
              <a:ext cx="136409" cy="368686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Down Arrow 32"/>
            <p:cNvSpPr/>
            <p:nvPr/>
          </p:nvSpPr>
          <p:spPr>
            <a:xfrm rot="5400000">
              <a:off x="7262891" y="3136918"/>
              <a:ext cx="136409" cy="368686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Down Arrow 33"/>
            <p:cNvSpPr/>
            <p:nvPr/>
          </p:nvSpPr>
          <p:spPr>
            <a:xfrm rot="5400000">
              <a:off x="7262890" y="3528046"/>
              <a:ext cx="136409" cy="368686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rot="16200000">
              <a:off x="6479893" y="2945404"/>
              <a:ext cx="23092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rgbClr val="FF0000"/>
                  </a:solidFill>
                </a:rPr>
                <a:t>Heat tape</a:t>
              </a:r>
            </a:p>
          </p:txBody>
        </p:sp>
        <p:sp>
          <p:nvSpPr>
            <p:cNvPr id="37" name="Down Arrow 36"/>
            <p:cNvSpPr/>
            <p:nvPr/>
          </p:nvSpPr>
          <p:spPr>
            <a:xfrm rot="13676911" flipH="1">
              <a:off x="5902002" y="3702562"/>
              <a:ext cx="45719" cy="257088"/>
            </a:xfrm>
            <a:prstGeom prst="downArrow">
              <a:avLst>
                <a:gd name="adj1" fmla="val 50000"/>
                <a:gd name="adj2" fmla="val 60949"/>
              </a:avLst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881014" y="3882711"/>
              <a:ext cx="2309217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050" b="1" dirty="0">
                  <a:solidFill>
                    <a:srgbClr val="FFFF00"/>
                  </a:solidFill>
                </a:rPr>
                <a:t>Thermocouple</a:t>
              </a:r>
            </a:p>
          </p:txBody>
        </p:sp>
      </p:grpSp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3181041593"/>
              </p:ext>
            </p:extLst>
          </p:nvPr>
        </p:nvGraphicFramePr>
        <p:xfrm>
          <a:off x="104859" y="107174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99238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0" y="813522"/>
            <a:ext cx="8470954" cy="76944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200" dirty="0"/>
              <a:t>Experimental procedures for the triaxial test at elevated temperatures </a:t>
            </a:r>
            <a:r>
              <a:rPr lang="en-US" sz="2200" i="1" u="sng" dirty="0">
                <a:solidFill>
                  <a:srgbClr val="0000FF"/>
                </a:solidFill>
              </a:rPr>
              <a:t>(undrained test)</a:t>
            </a:r>
          </a:p>
        </p:txBody>
      </p:sp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3181041593"/>
              </p:ext>
            </p:extLst>
          </p:nvPr>
        </p:nvGraphicFramePr>
        <p:xfrm>
          <a:off x="104859" y="107174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336523" y="1582963"/>
            <a:ext cx="8470954" cy="550920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457200" indent="-457200" algn="l" fontAlgn="auto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000" b="0" dirty="0"/>
              <a:t>Glue strain gauges to side surface of sample and place the sample into Hoek cell with membrane. Then, assemble the Hoek cell to loading system.</a:t>
            </a:r>
          </a:p>
          <a:p>
            <a:pPr marL="457200" indent="-457200" algn="l" fontAlgn="auto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000" b="0" dirty="0"/>
              <a:t>By using heat tape, increase the system temperature to 90 degree Celsius at very low hydrostatic pressure (~100 psi). This step may take 2 to 2.5 hours.</a:t>
            </a:r>
          </a:p>
          <a:p>
            <a:pPr marL="457200" indent="-457200" algn="l" fontAlgn="auto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000" b="0" dirty="0"/>
              <a:t>Increase the isotropic stress of the system to the value of targeted confining pressure. </a:t>
            </a:r>
          </a:p>
          <a:p>
            <a:pPr marL="457200" indent="-457200" algn="l" fontAlgn="auto">
              <a:lnSpc>
                <a:spcPct val="150000"/>
              </a:lnSpc>
              <a:spcAft>
                <a:spcPts val="0"/>
              </a:spcAft>
              <a:buFontTx/>
              <a:buAutoNum type="arabicPeriod"/>
            </a:pPr>
            <a:r>
              <a:rPr lang="en-US" sz="2000" b="0" dirty="0"/>
              <a:t>Follow the ASTM-D7012, start test at constant strain rate (0.2 mm/min) until the sample fails (usually the testing time will be around 10-12 mins).</a:t>
            </a:r>
          </a:p>
          <a:p>
            <a:pPr marL="457200" indent="-457200" fontAlgn="auto">
              <a:spcAft>
                <a:spcPts val="0"/>
              </a:spcAft>
              <a:buAutoNum type="arabicPeriod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1833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0" y="647984"/>
            <a:ext cx="8470954" cy="76944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200" dirty="0"/>
              <a:t>Experimental procedures for the triaxial test at elevated temperatures (</a:t>
            </a:r>
            <a:r>
              <a:rPr lang="en-US" sz="2200" i="1" u="sng" dirty="0">
                <a:solidFill>
                  <a:srgbClr val="0000FF"/>
                </a:solidFill>
              </a:rPr>
              <a:t>drained test</a:t>
            </a:r>
            <a:r>
              <a:rPr lang="en-US" sz="2200" dirty="0"/>
              <a:t>)</a:t>
            </a:r>
          </a:p>
        </p:txBody>
      </p:sp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3181041593"/>
              </p:ext>
            </p:extLst>
          </p:nvPr>
        </p:nvGraphicFramePr>
        <p:xfrm>
          <a:off x="104859" y="107174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8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304992" y="1271071"/>
            <a:ext cx="8470954" cy="597086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457200" indent="-457200" algn="l" fontAlgn="auto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000" b="0" dirty="0"/>
              <a:t>Glue strain gauges to side surface of sample and place the sample into Hoek cell with membrane. Then, assemble the Hoek cell to loading system.</a:t>
            </a:r>
          </a:p>
          <a:p>
            <a:pPr marL="457200" indent="-457200" algn="l" fontAlgn="auto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000" b="0" dirty="0"/>
              <a:t>By using heat tape, increase the system temperature to 90 degree Celsius at very low hydrostatic pressure (~100 psi). This step may take 2 to 2.5 hours.</a:t>
            </a:r>
          </a:p>
          <a:p>
            <a:pPr marL="457200" indent="-457200" algn="l" fontAlgn="auto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sz="2000" b="0" dirty="0"/>
              <a:t>Increase the isotropic stress of the system to the value of targeted confining pressure and </a:t>
            </a:r>
            <a:r>
              <a:rPr lang="en-US" sz="2000" b="0" i="1" u="sng" dirty="0">
                <a:solidFill>
                  <a:srgbClr val="0000FF"/>
                </a:solidFill>
              </a:rPr>
              <a:t>waiting the dissipation of the excess pore pressure (may take around 2 hours)</a:t>
            </a:r>
            <a:r>
              <a:rPr lang="en-US" sz="2000" b="0" dirty="0"/>
              <a:t>. </a:t>
            </a:r>
          </a:p>
          <a:p>
            <a:pPr marL="457200" indent="-457200" algn="l" fontAlgn="auto">
              <a:lnSpc>
                <a:spcPct val="150000"/>
              </a:lnSpc>
              <a:spcAft>
                <a:spcPts val="0"/>
              </a:spcAft>
              <a:buFontTx/>
              <a:buAutoNum type="arabicPeriod"/>
            </a:pPr>
            <a:r>
              <a:rPr lang="en-US" sz="2000" b="0" dirty="0"/>
              <a:t>Follow the ASTM-D7012, start test at constant strain rate (0.2 mm/min) until the sample fails (usually the testing time will be around 10-12 mins).</a:t>
            </a:r>
          </a:p>
          <a:p>
            <a:pPr marL="457200" indent="-457200" fontAlgn="auto">
              <a:spcAft>
                <a:spcPts val="0"/>
              </a:spcAft>
              <a:buAutoNum type="arabicPeriod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51580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405031" y="907715"/>
            <a:ext cx="8470954" cy="76944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200" dirty="0"/>
              <a:t>Triaxial tests lists at elevated temperatures </a:t>
            </a:r>
          </a:p>
          <a:p>
            <a:pPr fontAlgn="auto">
              <a:spcAft>
                <a:spcPts val="0"/>
              </a:spcAft>
            </a:pPr>
            <a:r>
              <a:rPr lang="en-US" sz="2200" dirty="0"/>
              <a:t>(up to 3.23.2020):</a:t>
            </a:r>
          </a:p>
        </p:txBody>
      </p:sp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3181041593"/>
              </p:ext>
            </p:extLst>
          </p:nvPr>
        </p:nvGraphicFramePr>
        <p:xfrm>
          <a:off x="104859" y="107174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932457"/>
              </p:ext>
            </p:extLst>
          </p:nvPr>
        </p:nvGraphicFramePr>
        <p:xfrm>
          <a:off x="835571" y="1898138"/>
          <a:ext cx="7827580" cy="3776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895">
                  <a:extLst>
                    <a:ext uri="{9D8B030D-6E8A-4147-A177-3AD203B41FA5}">
                      <a16:colId xmlns:a16="http://schemas.microsoft.com/office/drawing/2014/main" val="3863635812"/>
                    </a:ext>
                  </a:extLst>
                </a:gridCol>
                <a:gridCol w="1956895">
                  <a:extLst>
                    <a:ext uri="{9D8B030D-6E8A-4147-A177-3AD203B41FA5}">
                      <a16:colId xmlns:a16="http://schemas.microsoft.com/office/drawing/2014/main" val="424526625"/>
                    </a:ext>
                  </a:extLst>
                </a:gridCol>
                <a:gridCol w="1956895">
                  <a:extLst>
                    <a:ext uri="{9D8B030D-6E8A-4147-A177-3AD203B41FA5}">
                      <a16:colId xmlns:a16="http://schemas.microsoft.com/office/drawing/2014/main" val="3358422803"/>
                    </a:ext>
                  </a:extLst>
                </a:gridCol>
                <a:gridCol w="1956895">
                  <a:extLst>
                    <a:ext uri="{9D8B030D-6E8A-4147-A177-3AD203B41FA5}">
                      <a16:colId xmlns:a16="http://schemas.microsoft.com/office/drawing/2014/main" val="1903418065"/>
                    </a:ext>
                  </a:extLst>
                </a:gridCol>
              </a:tblGrid>
              <a:tr h="70059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Sample</a:t>
                      </a:r>
                      <a:r>
                        <a:rPr lang="en-US" baseline="0" dirty="0"/>
                        <a:t> 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Testing temperature (</a:t>
                      </a:r>
                      <a:r>
                        <a:rPr 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℃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Confining</a:t>
                      </a:r>
                      <a:r>
                        <a:rPr lang="en-US" baseline="0" dirty="0"/>
                        <a:t> pressure (psi)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Drainage condition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140898"/>
                  </a:ext>
                </a:extLst>
              </a:tr>
              <a:tr h="40590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Neat cement #1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undrained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066349"/>
                  </a:ext>
                </a:extLst>
              </a:tr>
              <a:tr h="4059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Neat cement 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undrained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255629"/>
                  </a:ext>
                </a:extLst>
              </a:tr>
              <a:tr h="4059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Neat cement #3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144645"/>
                  </a:ext>
                </a:extLst>
              </a:tr>
              <a:tr h="4059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Neat cement #4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Failed (membrane damaged)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19725"/>
                  </a:ext>
                </a:extLst>
              </a:tr>
              <a:tr h="40590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0.1% graphene #1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undrained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885529"/>
                  </a:ext>
                </a:extLst>
              </a:tr>
              <a:tr h="4059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0.1% graphene 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undrained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07035"/>
                  </a:ext>
                </a:extLst>
              </a:tr>
              <a:tr h="4059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0.1% graphene #3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drained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752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88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54C0BC76-BE36-9643-A8B9-B5404B53B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7" y="973406"/>
            <a:ext cx="8200744" cy="502994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6200496" y="1028585"/>
            <a:ext cx="1960371" cy="46166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200" dirty="0">
                <a:solidFill>
                  <a:srgbClr val="0000FF"/>
                </a:solidFill>
              </a:rPr>
              <a:t>After increasing CP and before increasing DP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3A372A-248C-2842-89EE-5D2B14A6830F}"/>
              </a:ext>
            </a:extLst>
          </p:cNvPr>
          <p:cNvSpPr/>
          <p:nvPr/>
        </p:nvSpPr>
        <p:spPr>
          <a:xfrm>
            <a:off x="0" y="129590"/>
            <a:ext cx="9199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dirty="0"/>
              <a:t>Consolidation period in drained test: 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example from neat cement CP @ 6000 psi and 90 ℃ (drained test)</a:t>
            </a:r>
          </a:p>
        </p:txBody>
      </p:sp>
    </p:spTree>
    <p:extLst>
      <p:ext uri="{BB962C8B-B14F-4D97-AF65-F5344CB8AC3E}">
        <p14:creationId xmlns:p14="http://schemas.microsoft.com/office/powerpoint/2010/main" val="913144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3988825160"/>
              </p:ext>
            </p:extLst>
          </p:nvPr>
        </p:nvGraphicFramePr>
        <p:xfrm>
          <a:off x="104859" y="107174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16875" y="812367"/>
            <a:ext cx="3375298" cy="24284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6641" y="779210"/>
            <a:ext cx="3472724" cy="24615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365" y="873172"/>
            <a:ext cx="3831798" cy="24284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016875" y="3616427"/>
            <a:ext cx="3424689" cy="23271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82396" y="3561246"/>
            <a:ext cx="3376969" cy="23271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33947" y="3561246"/>
            <a:ext cx="3657216" cy="242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59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96" y="1545018"/>
            <a:ext cx="6325364" cy="4447147"/>
          </a:xfrm>
          <a:prstGeom prst="rect">
            <a:avLst/>
          </a:prstGeom>
        </p:spPr>
      </p:pic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48887428"/>
              </p:ext>
            </p:extLst>
          </p:nvPr>
        </p:nvGraphicFramePr>
        <p:xfrm>
          <a:off x="104859" y="107174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" name="Straight Connector 2"/>
          <p:cNvCxnSpPr/>
          <p:nvPr/>
        </p:nvCxnSpPr>
        <p:spPr>
          <a:xfrm flipV="1">
            <a:off x="1474076" y="2896362"/>
            <a:ext cx="4619296" cy="268013"/>
          </a:xfrm>
          <a:prstGeom prst="line">
            <a:avLst/>
          </a:prstGeom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474076" y="2757862"/>
            <a:ext cx="19746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200" b="1" dirty="0">
                <a:solidFill>
                  <a:srgbClr val="0000FF"/>
                </a:solidFill>
                <a:latin typeface="Symbol" panose="05050102010706020507" pitchFamily="18" charset="2"/>
              </a:rPr>
              <a:t>F = </a:t>
            </a:r>
            <a:r>
              <a:rPr kumimoji="1" lang="en-US" altLang="zh-CN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degree, c = 19 </a:t>
            </a:r>
            <a:r>
              <a:rPr kumimoji="1" lang="en-US" altLang="zh-CN" sz="12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Mpa</a:t>
            </a:r>
            <a:endParaRPr kumimoji="1" lang="en-US" altLang="zh-CN" sz="1200" b="1" dirty="0">
              <a:solidFill>
                <a:srgbClr val="0000FF"/>
              </a:solidFill>
              <a:latin typeface="Symbol" panose="05050102010706020507" pitchFamily="18" charset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0833" y="2476452"/>
            <a:ext cx="1655380" cy="129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60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48887428"/>
              </p:ext>
            </p:extLst>
          </p:nvPr>
        </p:nvGraphicFramePr>
        <p:xfrm>
          <a:off x="104859" y="107174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4FCAFA8-D0FC-8640-96B0-E508EE3F796D}"/>
              </a:ext>
            </a:extLst>
          </p:cNvPr>
          <p:cNvSpPr/>
          <p:nvPr/>
        </p:nvSpPr>
        <p:spPr>
          <a:xfrm>
            <a:off x="5302238" y="877412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9923" y="119772"/>
            <a:ext cx="2142081" cy="15152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1109" y="1635051"/>
            <a:ext cx="6445633" cy="471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927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2532090894"/>
              </p:ext>
            </p:extLst>
          </p:nvPr>
        </p:nvGraphicFramePr>
        <p:xfrm>
          <a:off x="104859" y="107174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12834" y="1286613"/>
            <a:ext cx="2099144" cy="27686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-188587" y="4126539"/>
            <a:ext cx="2069122" cy="46166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200" dirty="0"/>
              <a:t>Post-test (0.1% graphene @ 2000 psi CP &amp; 90C)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0535" y="1286613"/>
            <a:ext cx="2026862" cy="275962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1816268" y="4137201"/>
            <a:ext cx="1960371" cy="64633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200" dirty="0"/>
              <a:t>Post-test (0.1% graphene @ 6000 psi CP &amp; 90C)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92069" y="1293719"/>
            <a:ext cx="1693128" cy="275251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7392069" y="4153340"/>
            <a:ext cx="1960371" cy="46166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200" dirty="0"/>
              <a:t>Post-test (neat @ 6000 psi CP &amp; 90C)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9733" y="1279317"/>
            <a:ext cx="1746020" cy="277595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5672743" y="4153340"/>
            <a:ext cx="1960371" cy="46166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200" dirty="0"/>
              <a:t>Post-test (neat @ 2000 psi CP &amp; 90C)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3A372A-248C-2842-89EE-5D2B14A6830F}"/>
              </a:ext>
            </a:extLst>
          </p:cNvPr>
          <p:cNvSpPr/>
          <p:nvPr/>
        </p:nvSpPr>
        <p:spPr>
          <a:xfrm>
            <a:off x="262311" y="69755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dirty="0"/>
              <a:t>Post-test: sample failure patterns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0133" y="1279507"/>
            <a:ext cx="1749600" cy="275962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3850414" y="4137201"/>
            <a:ext cx="1960371" cy="64633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1200" dirty="0"/>
              <a:t>Post-test (0.1% graphene @ </a:t>
            </a:r>
            <a:r>
              <a:rPr lang="en-US" altLang="zh-CN" sz="1200" dirty="0"/>
              <a:t>75</a:t>
            </a:r>
            <a:r>
              <a:rPr lang="en-US" sz="1200" dirty="0"/>
              <a:t>00 psi CP &amp; 90C)</a:t>
            </a:r>
          </a:p>
        </p:txBody>
      </p:sp>
    </p:spTree>
    <p:extLst>
      <p:ext uri="{BB962C8B-B14F-4D97-AF65-F5344CB8AC3E}">
        <p14:creationId xmlns:p14="http://schemas.microsoft.com/office/powerpoint/2010/main" val="4237617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427171" y="733032"/>
            <a:ext cx="8470954" cy="769441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200" dirty="0"/>
              <a:t>Triaxial tests lists at elevated temperatures </a:t>
            </a:r>
          </a:p>
          <a:p>
            <a:pPr fontAlgn="auto">
              <a:spcAft>
                <a:spcPts val="0"/>
              </a:spcAft>
            </a:pPr>
            <a:r>
              <a:rPr lang="en-US" sz="2200" dirty="0"/>
              <a:t>(up to 3.23.2020):</a:t>
            </a:r>
          </a:p>
        </p:txBody>
      </p:sp>
      <p:graphicFrame>
        <p:nvGraphicFramePr>
          <p:cNvPr id="41" name="Diagram 40"/>
          <p:cNvGraphicFramePr/>
          <p:nvPr>
            <p:extLst>
              <p:ext uri="{D42A27DB-BD31-4B8C-83A1-F6EECF244321}">
                <p14:modId xmlns:p14="http://schemas.microsoft.com/office/powerpoint/2010/main" val="3181041593"/>
              </p:ext>
            </p:extLst>
          </p:nvPr>
        </p:nvGraphicFramePr>
        <p:xfrm>
          <a:off x="104859" y="107174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007998"/>
              </p:ext>
            </p:extLst>
          </p:nvPr>
        </p:nvGraphicFramePr>
        <p:xfrm>
          <a:off x="346836" y="1677156"/>
          <a:ext cx="8631625" cy="4881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6325">
                  <a:extLst>
                    <a:ext uri="{9D8B030D-6E8A-4147-A177-3AD203B41FA5}">
                      <a16:colId xmlns:a16="http://schemas.microsoft.com/office/drawing/2014/main" val="3863635812"/>
                    </a:ext>
                  </a:extLst>
                </a:gridCol>
                <a:gridCol w="1726325">
                  <a:extLst>
                    <a:ext uri="{9D8B030D-6E8A-4147-A177-3AD203B41FA5}">
                      <a16:colId xmlns:a16="http://schemas.microsoft.com/office/drawing/2014/main" val="424526625"/>
                    </a:ext>
                  </a:extLst>
                </a:gridCol>
                <a:gridCol w="1726325">
                  <a:extLst>
                    <a:ext uri="{9D8B030D-6E8A-4147-A177-3AD203B41FA5}">
                      <a16:colId xmlns:a16="http://schemas.microsoft.com/office/drawing/2014/main" val="3358422803"/>
                    </a:ext>
                  </a:extLst>
                </a:gridCol>
                <a:gridCol w="1726325">
                  <a:extLst>
                    <a:ext uri="{9D8B030D-6E8A-4147-A177-3AD203B41FA5}">
                      <a16:colId xmlns:a16="http://schemas.microsoft.com/office/drawing/2014/main" val="1903418065"/>
                    </a:ext>
                  </a:extLst>
                </a:gridCol>
                <a:gridCol w="1726325">
                  <a:extLst>
                    <a:ext uri="{9D8B030D-6E8A-4147-A177-3AD203B41FA5}">
                      <a16:colId xmlns:a16="http://schemas.microsoft.com/office/drawing/2014/main" val="1628524188"/>
                    </a:ext>
                  </a:extLst>
                </a:gridCol>
              </a:tblGrid>
              <a:tr h="86109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Sample</a:t>
                      </a:r>
                      <a:r>
                        <a:rPr lang="en-US" baseline="0" dirty="0"/>
                        <a:t> 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Testing temperature (</a:t>
                      </a:r>
                      <a:r>
                        <a:rPr 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℃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Confining</a:t>
                      </a:r>
                      <a:r>
                        <a:rPr lang="en-US" baseline="0" dirty="0"/>
                        <a:t> pressure (psi)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Drainage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Shear</a:t>
                      </a:r>
                      <a:r>
                        <a:rPr lang="en-US" baseline="0" dirty="0"/>
                        <a:t> stress at failure (psi)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140898"/>
                  </a:ext>
                </a:extLst>
              </a:tr>
              <a:tr h="37742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Neat cement #1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undrained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7763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7066349"/>
                  </a:ext>
                </a:extLst>
              </a:tr>
              <a:tr h="3774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Neat cement #2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undrained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11243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1255629"/>
                  </a:ext>
                </a:extLst>
              </a:tr>
              <a:tr h="3774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Neat cement #3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drained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12083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2144645"/>
                  </a:ext>
                </a:extLst>
              </a:tr>
              <a:tr h="8502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Neat cement #4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Failed (membrane damaged)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N/A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519725"/>
                  </a:ext>
                </a:extLst>
              </a:tr>
              <a:tr h="59517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0.1% graphene #1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undrained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9907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6885529"/>
                  </a:ext>
                </a:extLst>
              </a:tr>
              <a:tr h="5951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0.1% graphene #2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undrained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13790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607035"/>
                  </a:ext>
                </a:extLst>
              </a:tr>
              <a:tr h="5951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0.1% graphene #3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drained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14706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0752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243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E1A9250A-2534-AB47-BF09-9CC6B103EB72}"/>
              </a:ext>
            </a:extLst>
          </p:cNvPr>
          <p:cNvSpPr txBox="1">
            <a:spLocks/>
          </p:cNvSpPr>
          <p:nvPr/>
        </p:nvSpPr>
        <p:spPr>
          <a:xfrm>
            <a:off x="186480" y="1372197"/>
            <a:ext cx="8470954" cy="3508653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342900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dirty="0"/>
              <a:t>Under undrained conditions, cement with 0.1% graphene has higher shear strength than neat cement. At the same testing conditions, the shear strength of 0.1% graphene cement is around </a:t>
            </a:r>
            <a:r>
              <a:rPr lang="en-US" sz="2000" i="1" u="sng" dirty="0">
                <a:solidFill>
                  <a:srgbClr val="0000FF"/>
                </a:solidFill>
              </a:rPr>
              <a:t>15%-25% </a:t>
            </a:r>
            <a:r>
              <a:rPr lang="en-US" sz="2000" b="0" dirty="0"/>
              <a:t>larger than neat cement.</a:t>
            </a:r>
          </a:p>
          <a:p>
            <a:pPr marL="342900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dirty="0"/>
              <a:t>But this conclusion is currently only limited to the conditions that the confining stress is not higher than 6000 psi and test is under undrained conditions.</a:t>
            </a:r>
          </a:p>
          <a:p>
            <a:pPr marL="342900" indent="-34290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dirty="0"/>
              <a:t>Under drained conditions, due to the damaged membrane and limited samples, the data size from both cases are too small to compare. More samples are needed.</a:t>
            </a:r>
          </a:p>
          <a:p>
            <a:pPr marL="457200" indent="-457200" fontAlgn="auto">
              <a:spcAft>
                <a:spcPts val="0"/>
              </a:spcAft>
              <a:buAutoNum type="arabicPeriod"/>
            </a:pPr>
            <a:endParaRPr lang="en-US" sz="22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7350687"/>
              </p:ext>
            </p:extLst>
          </p:nvPr>
        </p:nvGraphicFramePr>
        <p:xfrm>
          <a:off x="104859" y="107174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B13ED1C-5EEA-8C41-95AF-169C85F2B94B}"/>
              </a:ext>
            </a:extLst>
          </p:cNvPr>
          <p:cNvSpPr/>
          <p:nvPr/>
        </p:nvSpPr>
        <p:spPr>
          <a:xfrm>
            <a:off x="186480" y="698261"/>
            <a:ext cx="29514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Preliminary conclusions: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8069C9-0A3A-264E-8714-DC47B7772036}"/>
              </a:ext>
            </a:extLst>
          </p:cNvPr>
          <p:cNvSpPr/>
          <p:nvPr/>
        </p:nvSpPr>
        <p:spPr>
          <a:xfrm>
            <a:off x="104859" y="4754566"/>
            <a:ext cx="4014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Factors may influence the results: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5FA17F0-FDB8-1F4D-A652-768C0507EFE9}"/>
              </a:ext>
            </a:extLst>
          </p:cNvPr>
          <p:cNvSpPr txBox="1">
            <a:spLocks/>
          </p:cNvSpPr>
          <p:nvPr/>
        </p:nvSpPr>
        <p:spPr>
          <a:xfrm>
            <a:off x="249542" y="5345375"/>
            <a:ext cx="8470954" cy="1323439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457200" indent="-457200" algn="l" fontAlgn="auto">
              <a:spcAft>
                <a:spcPts val="0"/>
              </a:spcAft>
              <a:buAutoNum type="arabicPeriod"/>
            </a:pPr>
            <a:r>
              <a:rPr lang="en-US" sz="2000" b="0" dirty="0"/>
              <a:t>Uneven/rough end surface of sample (main factor)</a:t>
            </a:r>
          </a:p>
          <a:p>
            <a:pPr marL="457200" indent="-457200" algn="l" fontAlgn="auto">
              <a:spcAft>
                <a:spcPts val="0"/>
              </a:spcAft>
              <a:buAutoNum type="arabicPeriod"/>
            </a:pPr>
            <a:r>
              <a:rPr lang="en-US" sz="2000" b="0" dirty="0"/>
              <a:t>Long heat and consolidation periods cause the creep of sample</a:t>
            </a:r>
          </a:p>
          <a:p>
            <a:pPr marL="457200" indent="-457200" algn="l" fontAlgn="auto">
              <a:spcAft>
                <a:spcPts val="0"/>
              </a:spcAft>
              <a:buAutoNum type="arabicPeriod"/>
            </a:pPr>
            <a:endParaRPr lang="en-US" sz="2000" b="0" dirty="0"/>
          </a:p>
          <a:p>
            <a:pPr marL="457200" indent="-457200" algn="l" fontAlgn="auto">
              <a:spcAft>
                <a:spcPts val="0"/>
              </a:spcAft>
              <a:buAutoNum type="arabicPeriod"/>
            </a:pP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2870002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7350687"/>
              </p:ext>
            </p:extLst>
          </p:nvPr>
        </p:nvGraphicFramePr>
        <p:xfrm>
          <a:off x="104859" y="107174"/>
          <a:ext cx="6546798" cy="45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F8069C9-0A3A-264E-8714-DC47B7772036}"/>
              </a:ext>
            </a:extLst>
          </p:cNvPr>
          <p:cNvSpPr/>
          <p:nvPr/>
        </p:nvSpPr>
        <p:spPr>
          <a:xfrm>
            <a:off x="185421" y="895993"/>
            <a:ext cx="1736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Future works: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5FA17F0-FDB8-1F4D-A652-768C0507EFE9}"/>
              </a:ext>
            </a:extLst>
          </p:cNvPr>
          <p:cNvSpPr txBox="1">
            <a:spLocks/>
          </p:cNvSpPr>
          <p:nvPr/>
        </p:nvSpPr>
        <p:spPr>
          <a:xfrm>
            <a:off x="487625" y="1245369"/>
            <a:ext cx="8470954" cy="2862322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 fontAlgn="auto">
              <a:spcAft>
                <a:spcPts val="0"/>
              </a:spcAft>
            </a:pPr>
            <a:endParaRPr lang="en-US" sz="2000" b="0" dirty="0"/>
          </a:p>
          <a:p>
            <a:pPr marL="457200" indent="-457200" algn="l" fontAlgn="auto">
              <a:spcAft>
                <a:spcPts val="0"/>
              </a:spcAft>
              <a:buAutoNum type="arabicPeriod"/>
            </a:pPr>
            <a:r>
              <a:rPr lang="en-US" sz="2000" b="0" dirty="0"/>
              <a:t>0.05% graphene cement will be tested at the current conditions to    investigate the relationship between increment of concentration of graphene and the change of shear strength.</a:t>
            </a:r>
          </a:p>
          <a:p>
            <a:pPr marL="457200" indent="-457200" algn="l" fontAlgn="auto">
              <a:spcAft>
                <a:spcPts val="0"/>
              </a:spcAft>
              <a:buAutoNum type="arabicPeriod"/>
            </a:pPr>
            <a:endParaRPr lang="en-US" sz="2000" b="0" dirty="0"/>
          </a:p>
          <a:p>
            <a:pPr marL="457200" indent="-457200" algn="l" fontAlgn="auto">
              <a:spcAft>
                <a:spcPts val="0"/>
              </a:spcAft>
              <a:buAutoNum type="arabicPeriod"/>
            </a:pPr>
            <a:r>
              <a:rPr lang="en-US" sz="2000" b="0" dirty="0"/>
              <a:t>FLEX cement will also be tested at the current conditions to obtain the shear stress at failure and Mohr-coulomb circle</a:t>
            </a:r>
          </a:p>
          <a:p>
            <a:pPr algn="l" fontAlgn="auto">
              <a:spcAft>
                <a:spcPts val="0"/>
              </a:spcAft>
            </a:pPr>
            <a:endParaRPr lang="en-US" sz="2000" b="0" dirty="0"/>
          </a:p>
          <a:p>
            <a:pPr algn="l" fontAlgn="auto">
              <a:spcAft>
                <a:spcPts val="0"/>
              </a:spcAft>
            </a:pPr>
            <a:endParaRPr lang="en-US" sz="2000" b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ED3D81-03B3-5C46-BD25-7B0689D339CB}"/>
              </a:ext>
            </a:extLst>
          </p:cNvPr>
          <p:cNvSpPr/>
          <p:nvPr/>
        </p:nvSpPr>
        <p:spPr>
          <a:xfrm>
            <a:off x="694446" y="4457067"/>
            <a:ext cx="80573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dirty="0"/>
              <a:t>Micro-structure analysis and/or chemical reactions between graphene and cement may need to be done for explaining the shear strength increment and more ductile strain-stress trend of graphene mixed cement.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368F1F-BA63-A241-BF3E-F3A334141398}"/>
              </a:ext>
            </a:extLst>
          </p:cNvPr>
          <p:cNvSpPr/>
          <p:nvPr/>
        </p:nvSpPr>
        <p:spPr>
          <a:xfrm>
            <a:off x="185420" y="3907636"/>
            <a:ext cx="22525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Discussion points:</a:t>
            </a:r>
          </a:p>
        </p:txBody>
      </p:sp>
    </p:spTree>
    <p:extLst>
      <p:ext uri="{BB962C8B-B14F-4D97-AF65-F5344CB8AC3E}">
        <p14:creationId xmlns:p14="http://schemas.microsoft.com/office/powerpoint/2010/main" val="619807514"/>
      </p:ext>
    </p:extLst>
  </p:cSld>
  <p:clrMapOvr>
    <a:masterClrMapping/>
  </p:clrMapOvr>
</p:sld>
</file>

<file path=ppt/theme/theme1.xml><?xml version="1.0" encoding="utf-8"?>
<a:theme xmlns:a="http://schemas.openxmlformats.org/drawingml/2006/main" name="Thes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es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 b="1" dirty="0" smtClean="0">
            <a:solidFill>
              <a:srgbClr val="FFFF00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170949</TotalTime>
  <Words>986</Words>
  <Application>Microsoft Office PowerPoint</Application>
  <PresentationFormat>On-screen Show (4:3)</PresentationFormat>
  <Paragraphs>189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 Unicode MS</vt:lpstr>
      <vt:lpstr>Frutiger LT Std 55 Roman</vt:lpstr>
      <vt:lpstr>宋体</vt:lpstr>
      <vt:lpstr>宋体</vt:lpstr>
      <vt:lpstr>Arial</vt:lpstr>
      <vt:lpstr>Calibri</vt:lpstr>
      <vt:lpstr>Symbol</vt:lpstr>
      <vt:lpstr>Thesis</vt:lpstr>
      <vt:lpstr>1_Thesis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Georgia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mcha6</dc:creator>
  <cp:lastModifiedBy>Lu, Yunxing</cp:lastModifiedBy>
  <cp:revision>7740</cp:revision>
  <cp:lastPrinted>2020-01-10T17:50:38Z</cp:lastPrinted>
  <dcterms:created xsi:type="dcterms:W3CDTF">2010-04-01T14:44:10Z</dcterms:created>
  <dcterms:modified xsi:type="dcterms:W3CDTF">2020-03-24T15:55:02Z</dcterms:modified>
</cp:coreProperties>
</file>