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D628A-7024-47FA-8DD3-72DB9F15CE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6B3B98-0FDF-4D07-AC5D-0B1234C19D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A2A87B-9158-47AC-AD1D-CADB9BCD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632E6-4403-43F5-BB8B-49F2C076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B77CB5-A74A-483F-87DA-1C675B234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63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A15F2-0248-48FC-8506-3966ADEED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F7C951-D768-4883-BFED-D920FBFFC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ED95E1-2ABB-4706-9A93-707D73983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EE529-C7A6-43D9-93A3-AF2E3A98E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4AB14-F7E5-482C-B5FE-84E803A00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971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158B4-9577-4940-BB78-BCA95903E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6D2D82-2BAB-4D1F-8F45-1B0E96254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B58D9-F8D9-490E-85CE-EA2DD7F41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76C14-184D-4F89-8A39-DEDF7A28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53B75-ACB1-49F6-8DA5-6B8D826A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24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84AC8-8217-4EEE-B8BB-068E6FC6E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6DBDA-2E16-4B32-8D1D-7B3083638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CD5AA8-4611-4145-BECB-056FE61F8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93A3C-5061-4BB5-99B3-42D8C6B0F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C06BC-39D5-4238-AEA7-52961C233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A69D9-C9C6-4987-B13F-671CD039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421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CE02F-0D37-4DEC-8A85-E2B796A17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E7ABF-723D-4FFE-A923-FA160E754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29CA8C-6B25-422C-B230-67D44AC2B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CC2013-7944-4B27-8E8D-50BEDF140E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DA88A3-9C89-4228-A92A-9894F481AD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5D4220-E919-414A-B734-DEED41FDC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D40028-A2DF-4B84-83F2-6FCF4B210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012CE-7B18-4C34-80A8-8A0A453E5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15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0730C-FE49-4F1E-89B3-3B258F47D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A6FDFD-5DBB-4433-9E5B-71F1A18F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511043-4C0C-4809-A192-46540761D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7AC6BC-3D31-4E4B-98B2-035B48490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80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50A856-9E4A-47D9-8816-93D5C2B24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719FA5-F641-455B-B066-6DC9A9500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76B625-EA7F-4D57-B83D-0614B3DE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54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88586-C8F9-40F9-98F8-05A3628EC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3BC71-1C37-415B-9BC8-DF627659B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2CD7E-ACD4-4A0D-9594-5F764FE62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B2C4B5-2B87-4482-81FF-B2275FCB4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0B468-5F1B-41C3-830A-60E770D70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A066C9-83E0-4C58-A4D1-BE5CC6B2E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1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2FA6D-536C-428D-8E82-E87588560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E84BC6-EC81-4FD2-AB46-D74CD91220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B00684-86EE-4E46-A1E4-9CA6D0C88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429A7-D72C-42CD-8591-A08ABCAD6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A40978-B0A8-46C7-9700-3F4E6E0DE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E76555-9B15-4826-BE41-CDFDA9B95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72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ED4BD-FAA4-4B17-8774-2BEF90B1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52728-F56A-4E35-BF68-87B842653B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EE175-7411-49E0-982D-C929E6F0B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5584F-5084-449B-8D82-7E3D7FC57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DA3E2-0CA9-499A-8C19-E18B9823A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7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1A1D92-ECD2-400D-9552-391986282F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6CD8D2-9DE8-472A-8772-29298ABCB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6127CA-6FC2-4A46-B754-55D7CFD0A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E129-6853-4889-8AC3-80AD569A3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8C6F6-E362-4DC4-80A8-F9404AC3A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12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EE249-BC46-422E-B42E-D19063F8F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09EA5D-1274-46F5-B063-953EFFCA1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0782C-5B64-44EF-9015-7D370F6D69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CD072-E6F3-4070-8563-A5DB0DD89F85}" type="datetimeFigureOut">
              <a:rPr lang="en-US" smtClean="0"/>
              <a:t>11/10/2020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96983-F5AC-4A49-BDB5-83CCD2459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60456-934A-4517-B458-24030F041F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FBFA7-A1AF-48B2-A107-E1E8BE9486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8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FA8F088-5285-4297-A531-9787FF547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Olivine in NaCl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1816E9-DB5B-430B-B0E5-BADA25D2CA11}"/>
              </a:ext>
            </a:extLst>
          </p:cNvPr>
          <p:cNvGrpSpPr/>
          <p:nvPr/>
        </p:nvGrpSpPr>
        <p:grpSpPr>
          <a:xfrm>
            <a:off x="1035697" y="1690688"/>
            <a:ext cx="2575249" cy="2621902"/>
            <a:chOff x="2444620" y="3125755"/>
            <a:chExt cx="2575249" cy="262190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240B223-08B0-482E-9174-88826E8BF7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695" t="25722" r="26657" b="9256"/>
            <a:stretch/>
          </p:blipFill>
          <p:spPr>
            <a:xfrm>
              <a:off x="2444620" y="3125755"/>
              <a:ext cx="2575249" cy="2621902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B75F875-4E12-4180-870D-76031238E523}"/>
                </a:ext>
              </a:extLst>
            </p:cNvPr>
            <p:cNvSpPr/>
            <p:nvPr/>
          </p:nvSpPr>
          <p:spPr>
            <a:xfrm>
              <a:off x="3558309" y="4009987"/>
              <a:ext cx="115613" cy="1147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FEE9C53-EE80-4895-AE6E-B0A60494298B}"/>
                </a:ext>
              </a:extLst>
            </p:cNvPr>
            <p:cNvSpPr/>
            <p:nvPr/>
          </p:nvSpPr>
          <p:spPr>
            <a:xfrm>
              <a:off x="3847342" y="5069572"/>
              <a:ext cx="104047" cy="10595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E8CD5C3-A4DF-4E3E-81D9-F9EC1DEDBAC0}"/>
                </a:ext>
              </a:extLst>
            </p:cNvPr>
            <p:cNvSpPr/>
            <p:nvPr/>
          </p:nvSpPr>
          <p:spPr>
            <a:xfrm>
              <a:off x="4587247" y="4954784"/>
              <a:ext cx="115613" cy="11478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7FE26E91-377F-40E1-BD7E-02E8A7AC5EEE}"/>
                </a:ext>
              </a:extLst>
            </p:cNvPr>
            <p:cNvSpPr/>
            <p:nvPr/>
          </p:nvSpPr>
          <p:spPr>
            <a:xfrm>
              <a:off x="3292407" y="4124776"/>
              <a:ext cx="115613" cy="114788"/>
            </a:xfrm>
            <a:prstGeom prst="triangle">
              <a:avLst/>
            </a:prstGeom>
            <a:solidFill>
              <a:srgbClr val="FF0000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17F2726-BB59-49DC-83DF-A808DF29B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3688" y="2273559"/>
            <a:ext cx="2279786" cy="231088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B13CFCD-CDBC-4B89-8DF0-03E75E3453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762" r="1588" b="21225"/>
          <a:stretch/>
        </p:blipFill>
        <p:spPr>
          <a:xfrm>
            <a:off x="3667721" y="1730212"/>
            <a:ext cx="4533887" cy="25823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11A7FC-D791-4B35-84B4-FC5B2577A9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-383"/>
          <a:stretch/>
        </p:blipFill>
        <p:spPr>
          <a:xfrm>
            <a:off x="95839" y="4940850"/>
            <a:ext cx="5838825" cy="1866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4CC082-1C58-4999-A8D9-F749528DA8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4895461"/>
            <a:ext cx="578167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740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Olivine in NaCl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Olivine in NaCl</dc:title>
  <dc:creator>Achang, Mercy</dc:creator>
  <cp:lastModifiedBy>Achang, Mercy</cp:lastModifiedBy>
  <cp:revision>4</cp:revision>
  <dcterms:created xsi:type="dcterms:W3CDTF">2020-11-11T01:07:45Z</dcterms:created>
  <dcterms:modified xsi:type="dcterms:W3CDTF">2020-11-11T02:04:01Z</dcterms:modified>
</cp:coreProperties>
</file>