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64D8-FB97-48A9-914F-2CBA91EE8F37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3BF9-7113-425A-B9A3-1407A30AF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892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64D8-FB97-48A9-914F-2CBA91EE8F37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3BF9-7113-425A-B9A3-1407A30AF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43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64D8-FB97-48A9-914F-2CBA91EE8F37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3BF9-7113-425A-B9A3-1407A30AF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38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64D8-FB97-48A9-914F-2CBA91EE8F37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3BF9-7113-425A-B9A3-1407A30AF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03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64D8-FB97-48A9-914F-2CBA91EE8F37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3BF9-7113-425A-B9A3-1407A30AF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0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64D8-FB97-48A9-914F-2CBA91EE8F37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3BF9-7113-425A-B9A3-1407A30AF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188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64D8-FB97-48A9-914F-2CBA91EE8F37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3BF9-7113-425A-B9A3-1407A30AF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16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64D8-FB97-48A9-914F-2CBA91EE8F37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3BF9-7113-425A-B9A3-1407A30AF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59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64D8-FB97-48A9-914F-2CBA91EE8F37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3BF9-7113-425A-B9A3-1407A30AF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950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64D8-FB97-48A9-914F-2CBA91EE8F37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3BF9-7113-425A-B9A3-1407A30AF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320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64D8-FB97-48A9-914F-2CBA91EE8F37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3BF9-7113-425A-B9A3-1407A30AF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206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964D8-FB97-48A9-914F-2CBA91EE8F37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83BF9-7113-425A-B9A3-1407A30AF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11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793329" y="598523"/>
            <a:ext cx="8136884" cy="2726014"/>
            <a:chOff x="1793329" y="598523"/>
            <a:chExt cx="8136884" cy="272601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47828" y="598523"/>
              <a:ext cx="3982385" cy="2726014"/>
            </a:xfrm>
            <a:prstGeom prst="rect">
              <a:avLst/>
            </a:prstGeom>
          </p:spPr>
        </p:pic>
        <p:grpSp>
          <p:nvGrpSpPr>
            <p:cNvPr id="10" name="Group 9"/>
            <p:cNvGrpSpPr/>
            <p:nvPr/>
          </p:nvGrpSpPr>
          <p:grpSpPr>
            <a:xfrm>
              <a:off x="1793329" y="598523"/>
              <a:ext cx="3940900" cy="2479324"/>
              <a:chOff x="1793329" y="598523"/>
              <a:chExt cx="3940900" cy="2479324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93329" y="598523"/>
                <a:ext cx="3940900" cy="2479324"/>
              </a:xfrm>
              <a:prstGeom prst="rect">
                <a:avLst/>
              </a:prstGeom>
            </p:spPr>
          </p:pic>
          <p:sp>
            <p:nvSpPr>
              <p:cNvPr id="6" name="Oval 5"/>
              <p:cNvSpPr/>
              <p:nvPr/>
            </p:nvSpPr>
            <p:spPr>
              <a:xfrm>
                <a:off x="2042445" y="1478422"/>
                <a:ext cx="444381" cy="483108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478138" y="2743199"/>
                <a:ext cx="408774" cy="334647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5503492" y="2451219"/>
                <a:ext cx="229313" cy="40307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3050849" y="786213"/>
                <a:ext cx="358923" cy="42729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6969097" y="1566087"/>
              <a:ext cx="7776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Olivine</a:t>
              </a:r>
              <a:endParaRPr lang="en-US" sz="14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810421" y="632324"/>
              <a:ext cx="4456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  <a:endPara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50260" y="632324"/>
              <a:ext cx="4456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  <a:endPara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9421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7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Oklahoma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Goodness</dc:creator>
  <cp:lastModifiedBy>Goodness</cp:lastModifiedBy>
  <cp:revision>4</cp:revision>
  <dcterms:created xsi:type="dcterms:W3CDTF">2020-11-10T02:35:29Z</dcterms:created>
  <dcterms:modified xsi:type="dcterms:W3CDTF">2020-11-10T11:47:35Z</dcterms:modified>
</cp:coreProperties>
</file>